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248" autoAdjust="0"/>
  </p:normalViewPr>
  <p:slideViewPr>
    <p:cSldViewPr snapToGrid="0" snapToObjects="1">
      <p:cViewPr varScale="1">
        <p:scale>
          <a:sx n="141" d="100"/>
          <a:sy n="141" d="100"/>
        </p:scale>
        <p:origin x="-14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87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4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58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34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1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9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8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8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1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4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6FE3-1D67-1C45-96F8-D6FFCC95CED0}" type="datetimeFigureOut">
              <a:rPr lang="ru-RU" smtClean="0"/>
              <a:t>13.06.17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FE342-98FE-FA49-8C49-F0981CC2D7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2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Изображение 48"/>
          <p:cNvPicPr>
            <a:picLocks noChangeAspect="1"/>
          </p:cNvPicPr>
          <p:nvPr/>
        </p:nvPicPr>
        <p:blipFill rotWithShape="1">
          <a:blip r:embed="rId2"/>
          <a:srcRect b="1313"/>
          <a:stretch/>
        </p:blipFill>
        <p:spPr>
          <a:xfrm>
            <a:off x="6959600" y="3301862"/>
            <a:ext cx="1651000" cy="1083502"/>
          </a:xfrm>
          <a:prstGeom prst="rect">
            <a:avLst/>
          </a:prstGeom>
        </p:spPr>
      </p:pic>
      <p:pic>
        <p:nvPicPr>
          <p:cNvPr id="50" name="Изображение 49"/>
          <p:cNvPicPr>
            <a:picLocks noChangeAspect="1"/>
          </p:cNvPicPr>
          <p:nvPr/>
        </p:nvPicPr>
        <p:blipFill rotWithShape="1">
          <a:blip r:embed="rId3"/>
          <a:srcRect l="19458" t="17431" r="15542" b="18421"/>
          <a:stretch/>
        </p:blipFill>
        <p:spPr>
          <a:xfrm>
            <a:off x="3657600" y="3311132"/>
            <a:ext cx="1651000" cy="1083502"/>
          </a:xfrm>
          <a:prstGeom prst="rect">
            <a:avLst/>
          </a:prstGeom>
        </p:spPr>
      </p:pic>
      <p:pic>
        <p:nvPicPr>
          <p:cNvPr id="51" name="Изображение 50"/>
          <p:cNvPicPr>
            <a:picLocks noChangeAspect="1"/>
          </p:cNvPicPr>
          <p:nvPr/>
        </p:nvPicPr>
        <p:blipFill rotWithShape="1">
          <a:blip r:embed="rId4"/>
          <a:srcRect l="5950" r="4601" b="10163"/>
          <a:stretch/>
        </p:blipFill>
        <p:spPr>
          <a:xfrm>
            <a:off x="5326614" y="3310870"/>
            <a:ext cx="1622305" cy="1083502"/>
          </a:xfrm>
          <a:prstGeom prst="rect">
            <a:avLst/>
          </a:prstGeom>
        </p:spPr>
      </p:pic>
      <p:pic>
        <p:nvPicPr>
          <p:cNvPr id="52" name="Изображение 51"/>
          <p:cNvPicPr>
            <a:picLocks noChangeAspect="1"/>
          </p:cNvPicPr>
          <p:nvPr/>
        </p:nvPicPr>
        <p:blipFill rotWithShape="1">
          <a:blip r:embed="rId5"/>
          <a:srcRect l="5988" r="5420" b="12572"/>
          <a:stretch/>
        </p:blipFill>
        <p:spPr>
          <a:xfrm>
            <a:off x="2006600" y="3310870"/>
            <a:ext cx="1651000" cy="1083502"/>
          </a:xfrm>
          <a:prstGeom prst="rect">
            <a:avLst/>
          </a:prstGeom>
        </p:spPr>
      </p:pic>
      <p:pic>
        <p:nvPicPr>
          <p:cNvPr id="53" name="Рисунок 26" descr="Photo_25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b="23064"/>
          <a:stretch/>
        </p:blipFill>
        <p:spPr bwMode="auto">
          <a:xfrm>
            <a:off x="355600" y="3310870"/>
            <a:ext cx="1669014" cy="10927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азвание 3"/>
          <p:cNvSpPr>
            <a:spLocks noGrp="1"/>
          </p:cNvSpPr>
          <p:nvPr>
            <p:ph type="ctrTitle"/>
          </p:nvPr>
        </p:nvSpPr>
        <p:spPr>
          <a:xfrm>
            <a:off x="0" y="1418692"/>
            <a:ext cx="9144000" cy="1131596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cap="all" dirty="0">
                <a:latin typeface="Circe"/>
                <a:ea typeface="Calibri"/>
                <a:cs typeface="Circe"/>
              </a:rPr>
              <a:t>Расширение спроса на </a:t>
            </a:r>
            <a:r>
              <a:rPr lang="ru-RU" sz="2000" b="1" cap="all" dirty="0" smtClean="0">
                <a:latin typeface="Circe"/>
                <a:ea typeface="Calibri"/>
                <a:cs typeface="Circe"/>
              </a:rPr>
              <a:t>инновации:</a:t>
            </a:r>
            <a:br>
              <a:rPr lang="ru-RU" sz="2000" b="1" cap="all" dirty="0" smtClean="0">
                <a:latin typeface="Circe"/>
                <a:ea typeface="Calibri"/>
                <a:cs typeface="Circe"/>
              </a:rPr>
            </a:br>
            <a:r>
              <a:rPr lang="ru-RU" sz="2000" b="1" cap="all" dirty="0" smtClean="0">
                <a:latin typeface="Circe"/>
                <a:ea typeface="Calibri"/>
                <a:cs typeface="Circe"/>
              </a:rPr>
              <a:t>платформенное решение.</a:t>
            </a:r>
            <a:endParaRPr lang="ru-RU" sz="2000" dirty="0" smtClean="0">
              <a:effectLst/>
              <a:latin typeface="Circe"/>
              <a:ea typeface="Calibri"/>
              <a:cs typeface="Circe"/>
            </a:endParaRPr>
          </a:p>
        </p:txBody>
      </p:sp>
      <p:sp>
        <p:nvSpPr>
          <p:cNvPr id="17" name="Название 3"/>
          <p:cNvSpPr txBox="1">
            <a:spLocks/>
          </p:cNvSpPr>
          <p:nvPr/>
        </p:nvSpPr>
        <p:spPr>
          <a:xfrm>
            <a:off x="0" y="0"/>
            <a:ext cx="9144000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800" cap="all" dirty="0" smtClean="0">
                <a:latin typeface="Circe"/>
                <a:ea typeface="Calibri"/>
                <a:cs typeface="Circe"/>
              </a:rPr>
              <a:t>Развитие </a:t>
            </a:r>
            <a:r>
              <a:rPr lang="ru-RU" sz="800" cap="all" dirty="0">
                <a:latin typeface="Circe"/>
                <a:ea typeface="Calibri"/>
                <a:cs typeface="Circe"/>
              </a:rPr>
              <a:t>механизмов стимулирования спроса на  </a:t>
            </a:r>
            <a:r>
              <a:rPr lang="ru-RU" sz="800" cap="all" dirty="0" smtClean="0">
                <a:latin typeface="Circe"/>
                <a:ea typeface="Calibri"/>
                <a:cs typeface="Circe"/>
              </a:rPr>
              <a:t>инновации</a:t>
            </a:r>
            <a:br>
              <a:rPr lang="ru-RU" sz="800" cap="all" dirty="0" smtClean="0">
                <a:latin typeface="Circe"/>
                <a:ea typeface="Calibri"/>
                <a:cs typeface="Circe"/>
              </a:rPr>
            </a:br>
            <a:r>
              <a:rPr lang="ru-RU" sz="800" cap="all" dirty="0" smtClean="0">
                <a:latin typeface="Circe"/>
                <a:ea typeface="Calibri"/>
                <a:cs typeface="Circe"/>
              </a:rPr>
              <a:t>Лучшие практики</a:t>
            </a:r>
            <a:endParaRPr lang="ru-RU" sz="800" cap="all" dirty="0" smtClean="0">
              <a:latin typeface="Circe"/>
              <a:ea typeface="Calibri"/>
              <a:cs typeface="Circe"/>
            </a:endParaRPr>
          </a:p>
        </p:txBody>
      </p:sp>
      <p:sp>
        <p:nvSpPr>
          <p:cNvPr id="18" name="Название 3"/>
          <p:cNvSpPr txBox="1">
            <a:spLocks/>
          </p:cNvSpPr>
          <p:nvPr/>
        </p:nvSpPr>
        <p:spPr>
          <a:xfrm>
            <a:off x="0" y="2760780"/>
            <a:ext cx="9144000" cy="37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000" cap="all" dirty="0" smtClean="0">
                <a:latin typeface="Circe"/>
                <a:ea typeface="Calibri"/>
                <a:cs typeface="Circe"/>
              </a:rPr>
              <a:t>С.Д. Картаев, генеральный директор «Синапс-Мск</a:t>
            </a:r>
            <a:r>
              <a:rPr lang="ru-RU" sz="1000" cap="all" dirty="0" smtClean="0">
                <a:latin typeface="Circe"/>
                <a:ea typeface="Calibri"/>
                <a:cs typeface="Circe"/>
              </a:rPr>
              <a:t>», координатор проекта «Инновационные закупки»</a:t>
            </a:r>
            <a:endParaRPr lang="ru-RU" sz="1000" cap="all" dirty="0">
              <a:latin typeface="Circe"/>
              <a:ea typeface="Calibri"/>
              <a:cs typeface="Circe"/>
            </a:endParaRPr>
          </a:p>
        </p:txBody>
      </p:sp>
      <p:sp>
        <p:nvSpPr>
          <p:cNvPr id="19" name="Название 3"/>
          <p:cNvSpPr txBox="1">
            <a:spLocks/>
          </p:cNvSpPr>
          <p:nvPr/>
        </p:nvSpPr>
        <p:spPr>
          <a:xfrm>
            <a:off x="0" y="4620559"/>
            <a:ext cx="9144000" cy="429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000" cap="all" dirty="0">
                <a:latin typeface="Circe"/>
                <a:ea typeface="Calibri"/>
                <a:cs typeface="Circe"/>
              </a:rPr>
              <a:t>III Международный форум «Инновации в дорожном строительстве»</a:t>
            </a:r>
            <a:r>
              <a:rPr lang="ru-RU" sz="1000" cap="all" dirty="0">
                <a:latin typeface="Circe"/>
                <a:ea typeface="Calibri"/>
                <a:cs typeface="Circe"/>
              </a:rPr>
              <a:t> </a:t>
            </a:r>
            <a:endParaRPr lang="ru-RU" sz="1000" cap="all" dirty="0" smtClean="0">
              <a:latin typeface="Circe"/>
              <a:ea typeface="Calibri"/>
              <a:cs typeface="Circe"/>
            </a:endParaRPr>
          </a:p>
          <a:p>
            <a:pPr>
              <a:lnSpc>
                <a:spcPts val="1600"/>
              </a:lnSpc>
            </a:pPr>
            <a:r>
              <a:rPr lang="ru-RU" sz="1000" cap="all" dirty="0" smtClean="0">
                <a:latin typeface="Circe"/>
                <a:ea typeface="Calibri"/>
                <a:cs typeface="Circe"/>
              </a:rPr>
              <a:t>Сочи, </a:t>
            </a:r>
            <a:r>
              <a:rPr lang="ru-RU" sz="1000" cap="all" dirty="0" smtClean="0">
                <a:latin typeface="Circe"/>
                <a:ea typeface="Calibri"/>
                <a:cs typeface="Circe"/>
              </a:rPr>
              <a:t>2017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6240" y="449580"/>
            <a:ext cx="731520" cy="723900"/>
          </a:xfrm>
          <a:prstGeom prst="rect">
            <a:avLst/>
          </a:prstGeom>
        </p:spPr>
      </p:pic>
      <p:cxnSp>
        <p:nvCxnSpPr>
          <p:cNvPr id="42" name="Прямая соединительная линия 41"/>
          <p:cNvCxnSpPr/>
          <p:nvPr/>
        </p:nvCxnSpPr>
        <p:spPr>
          <a:xfrm>
            <a:off x="355600" y="3301862"/>
            <a:ext cx="825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55600" y="4399777"/>
            <a:ext cx="8255000" cy="14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308600" y="3316275"/>
            <a:ext cx="0" cy="1112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959600" y="3316275"/>
            <a:ext cx="0" cy="1097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57600" y="3301862"/>
            <a:ext cx="0" cy="1112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006600" y="3307267"/>
            <a:ext cx="0" cy="1112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11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75426" cy="5143500"/>
          </a:xfrm>
          <a:prstGeom prst="rect">
            <a:avLst/>
          </a:prstGeom>
        </p:spPr>
      </p:pic>
      <p:sp>
        <p:nvSpPr>
          <p:cNvPr id="7" name="Название 3"/>
          <p:cNvSpPr txBox="1">
            <a:spLocks/>
          </p:cNvSpPr>
          <p:nvPr/>
        </p:nvSpPr>
        <p:spPr>
          <a:xfrm>
            <a:off x="0" y="4426270"/>
            <a:ext cx="9144000" cy="3780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000" cap="all" dirty="0" smtClean="0">
                <a:latin typeface="Circe"/>
                <a:ea typeface="Calibri"/>
                <a:cs typeface="Circe"/>
              </a:rPr>
              <a:t>Проект ГБУ «Агентства инноваций Москвы»</a:t>
            </a:r>
            <a:endParaRPr lang="ru-RU" sz="1000" cap="all" dirty="0">
              <a:latin typeface="Circe"/>
              <a:ea typeface="Calibri"/>
              <a:cs typeface="Circ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2477" y="4917301"/>
            <a:ext cx="77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200" dirty="0" smtClean="0">
                <a:solidFill>
                  <a:srgbClr val="FF6666"/>
                </a:solidFill>
              </a:rPr>
              <a:t>2</a:t>
            </a:r>
            <a:endParaRPr lang="ru-RU" sz="1200" dirty="0">
              <a:solidFill>
                <a:srgbClr val="FF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47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7542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92477" y="4917301"/>
            <a:ext cx="77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200" dirty="0" smtClean="0">
                <a:solidFill>
                  <a:srgbClr val="FF6666"/>
                </a:solidFill>
              </a:rPr>
              <a:t>3</a:t>
            </a:r>
            <a:endParaRPr lang="ru-RU" sz="1200" dirty="0">
              <a:solidFill>
                <a:srgbClr val="FF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7542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2477" y="4917301"/>
            <a:ext cx="77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200" dirty="0" smtClean="0">
                <a:solidFill>
                  <a:srgbClr val="FF6666"/>
                </a:solidFill>
              </a:rPr>
              <a:t>4</a:t>
            </a:r>
            <a:endParaRPr lang="ru-RU" sz="1200" dirty="0">
              <a:solidFill>
                <a:srgbClr val="FF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7542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2477" y="4917301"/>
            <a:ext cx="77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200" dirty="0" smtClean="0">
                <a:solidFill>
                  <a:srgbClr val="FF6666"/>
                </a:solidFill>
              </a:rPr>
              <a:t>5</a:t>
            </a:r>
            <a:endParaRPr lang="ru-RU" sz="1200" dirty="0">
              <a:solidFill>
                <a:srgbClr val="FF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0"/>
            <a:ext cx="727542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92477" y="4917301"/>
            <a:ext cx="7799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ru-RU" sz="1200" dirty="0" smtClean="0">
                <a:solidFill>
                  <a:srgbClr val="FF6666"/>
                </a:solidFill>
              </a:rPr>
              <a:t>6</a:t>
            </a:r>
            <a:endParaRPr lang="ru-RU" sz="1200" dirty="0">
              <a:solidFill>
                <a:srgbClr val="FF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53</Words>
  <Application>Microsoft Macintosh PowerPoint</Application>
  <PresentationFormat>Экран (16:9)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Расширение спроса на инновации: платформенное решение.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Картаев</dc:creator>
  <cp:lastModifiedBy>Сергей Картаев</cp:lastModifiedBy>
  <cp:revision>9</cp:revision>
  <dcterms:created xsi:type="dcterms:W3CDTF">2017-06-13T16:18:04Z</dcterms:created>
  <dcterms:modified xsi:type="dcterms:W3CDTF">2017-06-13T19:33:57Z</dcterms:modified>
</cp:coreProperties>
</file>