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385" r:id="rId2"/>
    <p:sldId id="423" r:id="rId3"/>
    <p:sldId id="426" r:id="rId4"/>
    <p:sldId id="421" r:id="rId5"/>
  </p:sldIdLst>
  <p:sldSz cx="10691813" cy="7559675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368" userDrawn="1">
          <p15:clr>
            <a:srgbClr val="A4A3A4"/>
          </p15:clr>
        </p15:guide>
        <p15:guide id="2" orient="horz" pos="10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geny Popov" initials="E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97F"/>
    <a:srgbClr val="FFFFFF"/>
    <a:srgbClr val="3C86C5"/>
    <a:srgbClr val="AFABAB"/>
    <a:srgbClr val="68A0D1"/>
    <a:srgbClr val="0070C0"/>
    <a:srgbClr val="D31920"/>
    <a:srgbClr val="E1EEF8"/>
    <a:srgbClr val="008A52"/>
    <a:srgbClr val="E37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4" autoAdjust="0"/>
    <p:restoredTop sz="94660"/>
  </p:normalViewPr>
  <p:slideViewPr>
    <p:cSldViewPr snapToGrid="0">
      <p:cViewPr varScale="1">
        <p:scale>
          <a:sx n="60" d="100"/>
          <a:sy n="60" d="100"/>
        </p:scale>
        <p:origin x="-1152" y="-72"/>
      </p:cViewPr>
      <p:guideLst>
        <p:guide orient="horz" pos="1066"/>
        <p:guide pos="33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075311829714942E-2"/>
          <c:y val="3.1213445943463418E-2"/>
          <c:w val="0.926858616027048"/>
          <c:h val="0.72350701876317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Балл победителя ФНЧ-2017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Автопокраска</c:v>
                </c:pt>
                <c:pt idx="1">
                  <c:v>Кузовной ремонт</c:v>
                </c:pt>
                <c:pt idx="2">
                  <c:v>Обслуживание грузовой техники</c:v>
                </c:pt>
                <c:pt idx="3">
                  <c:v>Ремонт и обслуживание легковых автомобилей</c:v>
                </c:pt>
              </c:strCache>
            </c:strRef>
          </c:cat>
          <c:val>
            <c:numRef>
              <c:f>Лист1!$B$2:$B$5</c:f>
              <c:numCache>
                <c:formatCode>Основной</c:formatCode>
                <c:ptCount val="4"/>
                <c:pt idx="0">
                  <c:v>54.5</c:v>
                </c:pt>
                <c:pt idx="1">
                  <c:v>53</c:v>
                </c:pt>
                <c:pt idx="2">
                  <c:v>67.150000000000006</c:v>
                </c:pt>
                <c:pt idx="3">
                  <c:v>77.2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Лучший балл на ДЭ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Автопокраска</c:v>
                </c:pt>
                <c:pt idx="1">
                  <c:v>Кузовной ремонт</c:v>
                </c:pt>
                <c:pt idx="2">
                  <c:v>Обслуживание грузовой техники</c:v>
                </c:pt>
                <c:pt idx="3">
                  <c:v>Ремонт и обслуживание легковых автомобилей</c:v>
                </c:pt>
              </c:strCache>
            </c:strRef>
          </c:cat>
          <c:val>
            <c:numRef>
              <c:f>Лист1!$C$2:$C$5</c:f>
              <c:numCache>
                <c:formatCode>Основной</c:formatCode>
                <c:ptCount val="4"/>
                <c:pt idx="0">
                  <c:v>30</c:v>
                </c:pt>
                <c:pt idx="1">
                  <c:v>60.04</c:v>
                </c:pt>
                <c:pt idx="2">
                  <c:v>67.400000000000006</c:v>
                </c:pt>
                <c:pt idx="3">
                  <c:v>54.78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балл на ДЭ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Автопокраска</c:v>
                </c:pt>
                <c:pt idx="1">
                  <c:v>Кузовной ремонт</c:v>
                </c:pt>
                <c:pt idx="2">
                  <c:v>Обслуживание грузовой техники</c:v>
                </c:pt>
                <c:pt idx="3">
                  <c:v>Ремонт и обслуживание легковых автомобилей</c:v>
                </c:pt>
              </c:strCache>
            </c:strRef>
          </c:cat>
          <c:val>
            <c:numRef>
              <c:f>Лист1!$D$2:$D$5</c:f>
              <c:numCache>
                <c:formatCode>Основной</c:formatCode>
                <c:ptCount val="4"/>
                <c:pt idx="0">
                  <c:v>25.42</c:v>
                </c:pt>
                <c:pt idx="1">
                  <c:v>42.31</c:v>
                </c:pt>
                <c:pt idx="2">
                  <c:v>54.55</c:v>
                </c:pt>
                <c:pt idx="3">
                  <c:v>30.27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9184256"/>
        <c:axId val="153472960"/>
      </c:barChart>
      <c:catAx>
        <c:axId val="49184256"/>
        <c:scaling>
          <c:orientation val="minMax"/>
        </c:scaling>
        <c:delete val="0"/>
        <c:axPos val="b"/>
        <c:majorTickMark val="out"/>
        <c:minorTickMark val="none"/>
        <c:tickLblPos val="nextTo"/>
        <c:crossAx val="153472960"/>
        <c:crosses val="autoZero"/>
        <c:auto val="1"/>
        <c:lblAlgn val="ctr"/>
        <c:lblOffset val="100"/>
        <c:noMultiLvlLbl val="0"/>
      </c:catAx>
      <c:valAx>
        <c:axId val="153472960"/>
        <c:scaling>
          <c:orientation val="minMax"/>
          <c:max val="100"/>
        </c:scaling>
        <c:delete val="0"/>
        <c:axPos val="l"/>
        <c:numFmt formatCode="Основной" sourceLinked="1"/>
        <c:majorTickMark val="out"/>
        <c:minorTickMark val="none"/>
        <c:tickLblPos val="nextTo"/>
        <c:crossAx val="491842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6B62E-8085-4850-9EB4-4B3A3595F0E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FFF4EA-393B-449F-AC46-A003DAD64DF6}">
      <dgm:prSet phldrT="[Текст]" custT="1"/>
      <dgm:spPr>
        <a:solidFill>
          <a:srgbClr val="15397F"/>
        </a:solidFill>
      </dgm:spPr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WS HI TECH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ОТРАСЛЕВЫЕ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КОРПОРАТИВНЫЕ</a:t>
          </a:r>
        </a:p>
      </dgm:t>
    </dgm:pt>
    <dgm:pt modelId="{5F956C6B-2AAE-4EE1-8C17-72332F90E467}" type="parTrans" cxnId="{89657813-4574-421E-9941-1E5E9F415AB5}">
      <dgm:prSet/>
      <dgm:spPr/>
      <dgm:t>
        <a:bodyPr/>
        <a:lstStyle/>
        <a:p>
          <a:endParaRPr lang="ru-RU"/>
        </a:p>
      </dgm:t>
    </dgm:pt>
    <dgm:pt modelId="{B9502230-EEFD-4201-8A38-117E548E2300}" type="sibTrans" cxnId="{89657813-4574-421E-9941-1E5E9F415AB5}">
      <dgm:prSet/>
      <dgm:spPr/>
      <dgm:t>
        <a:bodyPr/>
        <a:lstStyle/>
        <a:p>
          <a:endParaRPr lang="ru-RU"/>
        </a:p>
      </dgm:t>
    </dgm:pt>
    <dgm:pt modelId="{07643D1C-D8B2-41F1-9068-7C64C1E83E07}">
      <dgm:prSet phldrT="[Текст]" custT="1"/>
      <dgm:spPr>
        <a:solidFill>
          <a:srgbClr val="15397F"/>
        </a:soli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НАЦЧЕМПИОНАТ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ОТБОРОЧНЫЕ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</a:t>
          </a:r>
        </a:p>
      </dgm:t>
    </dgm:pt>
    <dgm:pt modelId="{0B155484-8C7C-47C9-A26F-E22A5278560A}" type="parTrans" cxnId="{D61F6044-81D1-4E61-B75F-AC81B07838FF}">
      <dgm:prSet/>
      <dgm:spPr/>
      <dgm:t>
        <a:bodyPr/>
        <a:lstStyle/>
        <a:p>
          <a:endParaRPr lang="ru-RU"/>
        </a:p>
      </dgm:t>
    </dgm:pt>
    <dgm:pt modelId="{7C1AE01A-FCD2-458F-B5F9-C78A91847AF3}" type="sibTrans" cxnId="{D61F6044-81D1-4E61-B75F-AC81B07838FF}">
      <dgm:prSet/>
      <dgm:spPr/>
      <dgm:t>
        <a:bodyPr/>
        <a:lstStyle/>
        <a:p>
          <a:endParaRPr lang="ru-RU"/>
        </a:p>
      </dgm:t>
    </dgm:pt>
    <dgm:pt modelId="{8984F785-D029-4946-B407-B415F0D6393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ДЕМОНСТРАЦИОННЫЙ ЭКЗАМЕН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9D5114-1477-49A1-8CF7-F9E6CEE6A6FA}" type="parTrans" cxnId="{F5539CD3-724F-4E9D-9F43-38120235C99F}">
      <dgm:prSet/>
      <dgm:spPr/>
      <dgm:t>
        <a:bodyPr/>
        <a:lstStyle/>
        <a:p>
          <a:endParaRPr lang="ru-RU"/>
        </a:p>
      </dgm:t>
    </dgm:pt>
    <dgm:pt modelId="{A5EDE391-8925-43D7-8C62-AE09AFCC06C7}" type="sibTrans" cxnId="{F5539CD3-724F-4E9D-9F43-38120235C99F}">
      <dgm:prSet/>
      <dgm:spPr/>
      <dgm:t>
        <a:bodyPr/>
        <a:lstStyle/>
        <a:p>
          <a:endParaRPr lang="ru-RU"/>
        </a:p>
      </dgm:t>
    </dgm:pt>
    <dgm:pt modelId="{B6179B49-1875-45AF-A916-8729ED33D81F}" type="pres">
      <dgm:prSet presAssocID="{2956B62E-8085-4850-9EB4-4B3A3595F0E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A479B6-3F1B-407A-A9F0-58A25CBC66F7}" type="pres">
      <dgm:prSet presAssocID="{40FFF4EA-393B-449F-AC46-A003DAD64DF6}" presName="vertOne" presStyleCnt="0"/>
      <dgm:spPr/>
    </dgm:pt>
    <dgm:pt modelId="{A6CA878A-6BCA-4F6E-BAEB-35363DC3AD41}" type="pres">
      <dgm:prSet presAssocID="{40FFF4EA-393B-449F-AC46-A003DAD64DF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D6B20-053E-4DBC-8248-C087C57B440F}" type="pres">
      <dgm:prSet presAssocID="{40FFF4EA-393B-449F-AC46-A003DAD64DF6}" presName="parTransOne" presStyleCnt="0"/>
      <dgm:spPr/>
    </dgm:pt>
    <dgm:pt modelId="{E31A77FC-AB06-48FF-8DCF-B7753E5E2194}" type="pres">
      <dgm:prSet presAssocID="{40FFF4EA-393B-449F-AC46-A003DAD64DF6}" presName="horzOne" presStyleCnt="0"/>
      <dgm:spPr/>
    </dgm:pt>
    <dgm:pt modelId="{9BC21E3B-D3B3-4517-ABDD-3FFF5428A5D8}" type="pres">
      <dgm:prSet presAssocID="{07643D1C-D8B2-41F1-9068-7C64C1E83E07}" presName="vertTwo" presStyleCnt="0"/>
      <dgm:spPr/>
    </dgm:pt>
    <dgm:pt modelId="{B1B2A4C3-2833-465C-A387-25E3BA6BED1A}" type="pres">
      <dgm:prSet presAssocID="{07643D1C-D8B2-41F1-9068-7C64C1E83E0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91A920-2A40-4AA9-9261-A3D7691DF8A3}" type="pres">
      <dgm:prSet presAssocID="{07643D1C-D8B2-41F1-9068-7C64C1E83E07}" presName="parTransTwo" presStyleCnt="0"/>
      <dgm:spPr/>
    </dgm:pt>
    <dgm:pt modelId="{9DA34B62-ABA0-40B9-AF70-AEA821207ED3}" type="pres">
      <dgm:prSet presAssocID="{07643D1C-D8B2-41F1-9068-7C64C1E83E07}" presName="horzTwo" presStyleCnt="0"/>
      <dgm:spPr/>
    </dgm:pt>
    <dgm:pt modelId="{40B9B9B0-9C3A-4CF7-B348-B71B1B9026AF}" type="pres">
      <dgm:prSet presAssocID="{8984F785-D029-4946-B407-B415F0D63930}" presName="vertThree" presStyleCnt="0"/>
      <dgm:spPr/>
    </dgm:pt>
    <dgm:pt modelId="{0925B5CB-6B02-419D-A686-42DC02BD5121}" type="pres">
      <dgm:prSet presAssocID="{8984F785-D029-4946-B407-B415F0D63930}" presName="txThree" presStyleLbl="node3" presStyleIdx="0" presStyleCnt="1" custScaleX="100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4688C-BEEB-4295-A0E2-300C30BA8FB8}" type="pres">
      <dgm:prSet presAssocID="{8984F785-D029-4946-B407-B415F0D63930}" presName="horzThree" presStyleCnt="0"/>
      <dgm:spPr/>
    </dgm:pt>
  </dgm:ptLst>
  <dgm:cxnLst>
    <dgm:cxn modelId="{D61F6044-81D1-4E61-B75F-AC81B07838FF}" srcId="{40FFF4EA-393B-449F-AC46-A003DAD64DF6}" destId="{07643D1C-D8B2-41F1-9068-7C64C1E83E07}" srcOrd="0" destOrd="0" parTransId="{0B155484-8C7C-47C9-A26F-E22A5278560A}" sibTransId="{7C1AE01A-FCD2-458F-B5F9-C78A91847AF3}"/>
    <dgm:cxn modelId="{783AD200-0FD2-476B-AD27-A014FB9280BE}" type="presOf" srcId="{07643D1C-D8B2-41F1-9068-7C64C1E83E07}" destId="{B1B2A4C3-2833-465C-A387-25E3BA6BED1A}" srcOrd="0" destOrd="0" presId="urn:microsoft.com/office/officeart/2005/8/layout/hierarchy4"/>
    <dgm:cxn modelId="{7D8091F7-7E25-471E-9238-E8722AD3510F}" type="presOf" srcId="{8984F785-D029-4946-B407-B415F0D63930}" destId="{0925B5CB-6B02-419D-A686-42DC02BD5121}" srcOrd="0" destOrd="0" presId="urn:microsoft.com/office/officeart/2005/8/layout/hierarchy4"/>
    <dgm:cxn modelId="{41C4C678-86B2-4B94-A096-6640BE9124F3}" type="presOf" srcId="{40FFF4EA-393B-449F-AC46-A003DAD64DF6}" destId="{A6CA878A-6BCA-4F6E-BAEB-35363DC3AD41}" srcOrd="0" destOrd="0" presId="urn:microsoft.com/office/officeart/2005/8/layout/hierarchy4"/>
    <dgm:cxn modelId="{89657813-4574-421E-9941-1E5E9F415AB5}" srcId="{2956B62E-8085-4850-9EB4-4B3A3595F0EC}" destId="{40FFF4EA-393B-449F-AC46-A003DAD64DF6}" srcOrd="0" destOrd="0" parTransId="{5F956C6B-2AAE-4EE1-8C17-72332F90E467}" sibTransId="{B9502230-EEFD-4201-8A38-117E548E2300}"/>
    <dgm:cxn modelId="{695D7D96-D310-431B-99B1-0BEB2C78DEDC}" type="presOf" srcId="{2956B62E-8085-4850-9EB4-4B3A3595F0EC}" destId="{B6179B49-1875-45AF-A916-8729ED33D81F}" srcOrd="0" destOrd="0" presId="urn:microsoft.com/office/officeart/2005/8/layout/hierarchy4"/>
    <dgm:cxn modelId="{F5539CD3-724F-4E9D-9F43-38120235C99F}" srcId="{07643D1C-D8B2-41F1-9068-7C64C1E83E07}" destId="{8984F785-D029-4946-B407-B415F0D63930}" srcOrd="0" destOrd="0" parTransId="{2D9D5114-1477-49A1-8CF7-F9E6CEE6A6FA}" sibTransId="{A5EDE391-8925-43D7-8C62-AE09AFCC06C7}"/>
    <dgm:cxn modelId="{80781359-83C1-456B-9835-1BD1F50E4B82}" type="presParOf" srcId="{B6179B49-1875-45AF-A916-8729ED33D81F}" destId="{E8A479B6-3F1B-407A-A9F0-58A25CBC66F7}" srcOrd="0" destOrd="0" presId="urn:microsoft.com/office/officeart/2005/8/layout/hierarchy4"/>
    <dgm:cxn modelId="{5865B00B-2A6A-4001-89B8-AD96720742D7}" type="presParOf" srcId="{E8A479B6-3F1B-407A-A9F0-58A25CBC66F7}" destId="{A6CA878A-6BCA-4F6E-BAEB-35363DC3AD41}" srcOrd="0" destOrd="0" presId="urn:microsoft.com/office/officeart/2005/8/layout/hierarchy4"/>
    <dgm:cxn modelId="{D9667408-5A23-4F45-834B-885C6BD6D76D}" type="presParOf" srcId="{E8A479B6-3F1B-407A-A9F0-58A25CBC66F7}" destId="{B2DD6B20-053E-4DBC-8248-C087C57B440F}" srcOrd="1" destOrd="0" presId="urn:microsoft.com/office/officeart/2005/8/layout/hierarchy4"/>
    <dgm:cxn modelId="{B889D893-29FB-42BD-9E9A-D0F087386E4F}" type="presParOf" srcId="{E8A479B6-3F1B-407A-A9F0-58A25CBC66F7}" destId="{E31A77FC-AB06-48FF-8DCF-B7753E5E2194}" srcOrd="2" destOrd="0" presId="urn:microsoft.com/office/officeart/2005/8/layout/hierarchy4"/>
    <dgm:cxn modelId="{035AC7B3-312A-4CE9-B856-CEAE35FAA7B2}" type="presParOf" srcId="{E31A77FC-AB06-48FF-8DCF-B7753E5E2194}" destId="{9BC21E3B-D3B3-4517-ABDD-3FFF5428A5D8}" srcOrd="0" destOrd="0" presId="urn:microsoft.com/office/officeart/2005/8/layout/hierarchy4"/>
    <dgm:cxn modelId="{C8D257E6-DB8F-4EF8-9EAA-C69312B1F056}" type="presParOf" srcId="{9BC21E3B-D3B3-4517-ABDD-3FFF5428A5D8}" destId="{B1B2A4C3-2833-465C-A387-25E3BA6BED1A}" srcOrd="0" destOrd="0" presId="urn:microsoft.com/office/officeart/2005/8/layout/hierarchy4"/>
    <dgm:cxn modelId="{08C4BFFC-F43C-42D8-8AA6-23DEDB981091}" type="presParOf" srcId="{9BC21E3B-D3B3-4517-ABDD-3FFF5428A5D8}" destId="{6C91A920-2A40-4AA9-9261-A3D7691DF8A3}" srcOrd="1" destOrd="0" presId="urn:microsoft.com/office/officeart/2005/8/layout/hierarchy4"/>
    <dgm:cxn modelId="{35F4ABAB-F353-4C52-BCA4-29021304BE3F}" type="presParOf" srcId="{9BC21E3B-D3B3-4517-ABDD-3FFF5428A5D8}" destId="{9DA34B62-ABA0-40B9-AF70-AEA821207ED3}" srcOrd="2" destOrd="0" presId="urn:microsoft.com/office/officeart/2005/8/layout/hierarchy4"/>
    <dgm:cxn modelId="{EC66A796-E6F1-4967-89BE-2605B96FDD4C}" type="presParOf" srcId="{9DA34B62-ABA0-40B9-AF70-AEA821207ED3}" destId="{40B9B9B0-9C3A-4CF7-B348-B71B1B9026AF}" srcOrd="0" destOrd="0" presId="urn:microsoft.com/office/officeart/2005/8/layout/hierarchy4"/>
    <dgm:cxn modelId="{29D80804-A340-4B4D-BAB8-E8B37A22751F}" type="presParOf" srcId="{40B9B9B0-9C3A-4CF7-B348-B71B1B9026AF}" destId="{0925B5CB-6B02-419D-A686-42DC02BD5121}" srcOrd="0" destOrd="0" presId="urn:microsoft.com/office/officeart/2005/8/layout/hierarchy4"/>
    <dgm:cxn modelId="{14470461-DADE-45C3-ADDB-12685DCAFE00}" type="presParOf" srcId="{40B9B9B0-9C3A-4CF7-B348-B71B1B9026AF}" destId="{EB24688C-BEEB-4295-A0E2-300C30BA8F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A878A-6BCA-4F6E-BAEB-35363DC3AD41}">
      <dsp:nvSpPr>
        <dsp:cNvPr id="0" name=""/>
        <dsp:cNvSpPr/>
      </dsp:nvSpPr>
      <dsp:spPr>
        <a:xfrm>
          <a:off x="1261" y="862"/>
          <a:ext cx="2585640" cy="923425"/>
        </a:xfrm>
        <a:prstGeom prst="roundRect">
          <a:avLst>
            <a:gd name="adj" fmla="val 10000"/>
          </a:avLst>
        </a:prstGeom>
        <a:solidFill>
          <a:srgbClr val="1539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WS HI TECH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ОТРАСЛЕВЫЕ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КОРПОРАТИВНЫЕ</a:t>
          </a:r>
        </a:p>
      </dsp:txBody>
      <dsp:txXfrm>
        <a:off x="28307" y="27908"/>
        <a:ext cx="2531548" cy="869333"/>
      </dsp:txXfrm>
    </dsp:sp>
    <dsp:sp modelId="{B1B2A4C3-2833-465C-A387-25E3BA6BED1A}">
      <dsp:nvSpPr>
        <dsp:cNvPr id="0" name=""/>
        <dsp:cNvSpPr/>
      </dsp:nvSpPr>
      <dsp:spPr>
        <a:xfrm>
          <a:off x="3785" y="970995"/>
          <a:ext cx="2580592" cy="923425"/>
        </a:xfrm>
        <a:prstGeom prst="roundRect">
          <a:avLst>
            <a:gd name="adj" fmla="val 10000"/>
          </a:avLst>
        </a:prstGeom>
        <a:solidFill>
          <a:srgbClr val="1539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НАЦЧЕМПИОНАТ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ОТБОРОЧНЫЕ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</a:t>
          </a:r>
        </a:p>
      </dsp:txBody>
      <dsp:txXfrm>
        <a:off x="30831" y="998041"/>
        <a:ext cx="2526500" cy="869333"/>
      </dsp:txXfrm>
    </dsp:sp>
    <dsp:sp modelId="{0925B5CB-6B02-419D-A686-42DC02BD5121}">
      <dsp:nvSpPr>
        <dsp:cNvPr id="0" name=""/>
        <dsp:cNvSpPr/>
      </dsp:nvSpPr>
      <dsp:spPr>
        <a:xfrm>
          <a:off x="3785" y="1941129"/>
          <a:ext cx="2580592" cy="92342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ДЕМОНСТРАЦИОННЫЙ ЭКЗАМЕН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31" y="1968175"/>
        <a:ext cx="2526500" cy="869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49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5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2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238" y="5491269"/>
            <a:ext cx="4184843" cy="1944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</a:defRPr>
            </a:lvl1pPr>
            <a:lvl2pPr marL="534548" indent="0">
              <a:buNone/>
              <a:defRPr sz="1637"/>
            </a:lvl2pPr>
            <a:lvl3pPr marL="1069095" indent="0">
              <a:buNone/>
              <a:defRPr sz="1403"/>
            </a:lvl3pPr>
            <a:lvl4pPr marL="1603642" indent="0">
              <a:buNone/>
              <a:defRPr sz="1169"/>
            </a:lvl4pPr>
            <a:lvl5pPr marL="2138189" indent="0">
              <a:buNone/>
              <a:defRPr sz="1169"/>
            </a:lvl5pPr>
            <a:lvl6pPr marL="2672738" indent="0">
              <a:buNone/>
              <a:defRPr sz="1169"/>
            </a:lvl6pPr>
            <a:lvl7pPr marL="3207285" indent="0">
              <a:buNone/>
              <a:defRPr sz="1169"/>
            </a:lvl7pPr>
            <a:lvl8pPr marL="3741833" indent="0">
              <a:buNone/>
              <a:defRPr sz="1169"/>
            </a:lvl8pPr>
            <a:lvl9pPr marL="4276380" indent="0">
              <a:buNone/>
              <a:defRPr sz="1169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739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980734" y="157493"/>
            <a:ext cx="4619199" cy="3926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  <a:latin typeface="+mn-lt"/>
              </a:defRPr>
            </a:lvl1pPr>
            <a:lvl2pPr>
              <a:defRPr sz="4209"/>
            </a:lvl2pPr>
            <a:lvl3pPr>
              <a:defRPr sz="4209"/>
            </a:lvl3pPr>
            <a:lvl4pPr>
              <a:defRPr sz="4209"/>
            </a:lvl4pPr>
            <a:lvl5pPr>
              <a:defRPr sz="4209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1"/>
          </p:nvPr>
        </p:nvSpPr>
        <p:spPr>
          <a:xfrm>
            <a:off x="75178" y="6814207"/>
            <a:ext cx="4619199" cy="67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  <a:latin typeface="+mn-lt"/>
              </a:defRPr>
            </a:lvl1pPr>
            <a:lvl2pPr>
              <a:defRPr sz="4209"/>
            </a:lvl2pPr>
            <a:lvl3pPr>
              <a:defRPr sz="4209"/>
            </a:lvl3pPr>
            <a:lvl4pPr>
              <a:defRPr sz="4209"/>
            </a:lvl4pPr>
            <a:lvl5pPr>
              <a:defRPr sz="4209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135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7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3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7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3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6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7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1E89-3662-4E4E-9473-CA81ADD74060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3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56" r:id="rId12"/>
    <p:sldLayoutId id="2147483655" r:id="rId13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9.png"/><Relationship Id="rId18" Type="http://schemas.openxmlformats.org/officeDocument/2006/relationships/image" Target="../media/image14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17" Type="http://schemas.openxmlformats.org/officeDocument/2006/relationships/image" Target="../media/image13.emf"/><Relationship Id="rId2" Type="http://schemas.openxmlformats.org/officeDocument/2006/relationships/image" Target="../media/image3.png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" y="4040765"/>
            <a:ext cx="6345936" cy="3518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3" y="5170741"/>
            <a:ext cx="2875657" cy="1319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8873" y="2596798"/>
            <a:ext cx="10330965" cy="14157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ПИЛОТНАЯ АПРОБАЦИЯ ПРОВЕДЕНИЯ ДЕМОНСТРАЦИОННОГО ЭКЗАМЕНА </a:t>
            </a:r>
            <a:endParaRPr lang="ru-RU" sz="2800" b="1" dirty="0" smtClean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ПО </a:t>
            </a:r>
            <a:r>
              <a:rPr lang="ru-RU" sz="28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СТАНДАРТАМ </a:t>
            </a:r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ВОРЛДСКИЛЛС РОССИЯ</a:t>
            </a:r>
            <a:endParaRPr lang="ru-RU" sz="2800" b="1" dirty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056102" y="1088384"/>
            <a:ext cx="102644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Пр-2582 от 23.12.2016 г.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Поручения Президента РФ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итогам встречи с членами национальной сборной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России </a:t>
            </a:r>
            <a:r>
              <a:rPr lang="ru-RU" b="1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профессиональному мастерству 9 декабря 2016 г.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37025"/>
            <a:ext cx="8826195" cy="7134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496" tIns="48496" rIns="48496" bIns="48496" numCol="1" spcCol="1270" anchor="ctr" anchorCtr="0">
            <a:spAutoFit/>
          </a:bodyPr>
          <a:lstStyle/>
          <a:p>
            <a:r>
              <a:rPr lang="ru-RU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ДЕМОНСТРАЦИОННЫЙ ЭКЗАМЕН ПО СТАНДАРТАМ </a:t>
            </a:r>
          </a:p>
          <a:p>
            <a:r>
              <a:rPr lang="ru-RU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ВОРЛДСКИЛЛС РОССИЯ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" y="807614"/>
            <a:ext cx="2788652" cy="176186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3824" y="3796826"/>
            <a:ext cx="540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Многоуровневая система оценки компетенций </a:t>
            </a:r>
          </a:p>
          <a:p>
            <a:pPr algn="ctr"/>
            <a:r>
              <a:rPr lang="ru-RU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стандартам </a:t>
            </a:r>
            <a:r>
              <a:rPr lang="en-US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endParaRPr lang="ru-RU" sz="1600" dirty="0">
              <a:solidFill>
                <a:srgbClr val="153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5714788" y="4598843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5714788" y="5246711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экспертами Ворлдскиллс Россия</a:t>
            </a:r>
          </a:p>
        </p:txBody>
      </p:sp>
      <p:sp>
        <p:nvSpPr>
          <p:cNvPr id="34" name="Пятиугольник 33"/>
          <p:cNvSpPr/>
          <p:nvPr/>
        </p:nvSpPr>
        <p:spPr>
          <a:xfrm>
            <a:off x="5714788" y="5843033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5662074" y="6525011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информационная база (</a:t>
            </a:r>
            <a:r>
              <a:rPr lang="en-US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CIS/</a:t>
            </a:r>
            <a:r>
              <a:rPr lang="en-US" sz="1432" dirty="0" err="1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eSim</a:t>
            </a:r>
            <a:r>
              <a:rPr lang="en-US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32" dirty="0">
              <a:solidFill>
                <a:srgbClr val="153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Левая фигурная скобка 37"/>
          <p:cNvSpPr/>
          <p:nvPr/>
        </p:nvSpPr>
        <p:spPr>
          <a:xfrm>
            <a:off x="5599903" y="4464889"/>
            <a:ext cx="282855" cy="28654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pic>
        <p:nvPicPr>
          <p:cNvPr id="1036" name="Picture 12" descr="exam, school, survey, test icon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96" y="5213792"/>
            <a:ext cx="467627" cy="4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eck, checklist, list, mark, ok icon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2" y="4590985"/>
            <a:ext cx="445665" cy="4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frastructure, settings icon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57" y="5797049"/>
            <a:ext cx="380068" cy="3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loud, data, iaas, infrastructure, server, service, storage icon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6344524"/>
            <a:ext cx="457978" cy="4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229906" y="4089214"/>
            <a:ext cx="643125" cy="312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СПО: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66252" y="5165511"/>
            <a:ext cx="2517292" cy="21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</a:p>
          <a:p>
            <a:pPr algn="ctr">
              <a:spcAft>
                <a:spcPts val="955"/>
              </a:spcAft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 </a:t>
            </a:r>
          </a:p>
          <a:p>
            <a:pPr algn="ctr">
              <a:spcAft>
                <a:spcPts val="955"/>
              </a:spcAft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</a:p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 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</a:p>
        </p:txBody>
      </p:sp>
      <p:pic>
        <p:nvPicPr>
          <p:cNvPr id="1044" name="Picture 20" descr="business graph, business growth, graph, growth chart, growth graph icon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15" y="4454916"/>
            <a:ext cx="566825" cy="5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996920922"/>
              </p:ext>
            </p:extLst>
          </p:nvPr>
        </p:nvGraphicFramePr>
        <p:xfrm>
          <a:off x="2871200" y="4464889"/>
          <a:ext cx="2588164" cy="2865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8188337" y="5460664"/>
            <a:ext cx="356141" cy="472792"/>
          </a:xfrm>
          <a:prstGeom prst="rightArrow">
            <a:avLst/>
          </a:prstGeom>
          <a:noFill/>
          <a:ln>
            <a:solidFill>
              <a:srgbClr val="153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24" name="Выноска 1 23"/>
          <p:cNvSpPr/>
          <p:nvPr/>
        </p:nvSpPr>
        <p:spPr>
          <a:xfrm>
            <a:off x="1355077" y="4488826"/>
            <a:ext cx="1392969" cy="838068"/>
          </a:xfrm>
          <a:prstGeom prst="borderCallout1">
            <a:avLst>
              <a:gd name="adj1" fmla="val 41893"/>
              <a:gd name="adj2" fmla="val 100758"/>
              <a:gd name="adj3" fmla="val 154399"/>
              <a:gd name="adj4" fmla="val 118972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персонала предприятий</a:t>
            </a:r>
          </a:p>
        </p:txBody>
      </p:sp>
      <p:sp>
        <p:nvSpPr>
          <p:cNvPr id="30" name="Выноска 1 29"/>
          <p:cNvSpPr/>
          <p:nvPr/>
        </p:nvSpPr>
        <p:spPr>
          <a:xfrm>
            <a:off x="1360688" y="5466039"/>
            <a:ext cx="1397190" cy="838068"/>
          </a:xfrm>
          <a:prstGeom prst="borderCallout1">
            <a:avLst>
              <a:gd name="adj1" fmla="val 100432"/>
              <a:gd name="adj2" fmla="val 51889"/>
              <a:gd name="adj3" fmla="val 160454"/>
              <a:gd name="adj4" fmla="val 4354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чемпионов</a:t>
            </a:r>
          </a:p>
        </p:txBody>
      </p:sp>
      <p:sp>
        <p:nvSpPr>
          <p:cNvPr id="36" name="Выноска 1 35"/>
          <p:cNvSpPr/>
          <p:nvPr/>
        </p:nvSpPr>
        <p:spPr>
          <a:xfrm>
            <a:off x="1118141" y="6406726"/>
            <a:ext cx="1851367" cy="838068"/>
          </a:xfrm>
          <a:prstGeom prst="borderCallout1">
            <a:avLst>
              <a:gd name="adj1" fmla="val 56024"/>
              <a:gd name="adj2" fmla="val 99178"/>
              <a:gd name="adj3" fmla="val 32274"/>
              <a:gd name="adj4" fmla="val 183047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</a:t>
            </a:r>
          </a:p>
        </p:txBody>
      </p:sp>
      <p:pic>
        <p:nvPicPr>
          <p:cNvPr id="37" name="Picture 8" descr="connection, network, people, people network, social network icon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5" y="4540486"/>
            <a:ext cx="809896" cy="8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uman, people, person icon"/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6" y="5474953"/>
            <a:ext cx="806295" cy="8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clrChange>
              <a:clrFrom>
                <a:srgbClr val="040404">
                  <a:alpha val="5098"/>
                </a:srgbClr>
              </a:clrFrom>
              <a:clrTo>
                <a:srgbClr val="040404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8" y="6532225"/>
            <a:ext cx="628510" cy="628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9398" y="2650658"/>
            <a:ext cx="732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компетенций автомобильной отрасли на ФНЧ-2017: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048" y="3158490"/>
            <a:ext cx="193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Автопокраска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56223" y="3019990"/>
            <a:ext cx="1527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Кузовной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64467" y="3019990"/>
            <a:ext cx="206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рузовой техники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48689" y="3019990"/>
            <a:ext cx="3063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и обслуживание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егковых автомобилей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Изображение 6"/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59716" y="-5300"/>
            <a:ext cx="2340242" cy="23045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Изображение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96821" y="134438"/>
            <a:ext cx="857679" cy="733975"/>
          </a:xfrm>
          <a:prstGeom prst="rect">
            <a:avLst/>
          </a:prstGeom>
        </p:spPr>
      </p:pic>
      <p:pic>
        <p:nvPicPr>
          <p:cNvPr id="46" name="Изображение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03225" y="1008151"/>
            <a:ext cx="750469" cy="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99568722"/>
              </p:ext>
            </p:extLst>
          </p:nvPr>
        </p:nvGraphicFramePr>
        <p:xfrm>
          <a:off x="0" y="1054753"/>
          <a:ext cx="10691813" cy="650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9716" y="-5300"/>
            <a:ext cx="2340242" cy="23045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821" y="134438"/>
            <a:ext cx="857679" cy="73397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225" y="1008151"/>
            <a:ext cx="750469" cy="75046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-1" y="8314"/>
            <a:ext cx="10330965" cy="10464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spAutoFit/>
          </a:bodyPr>
          <a:lstStyle/>
          <a:p>
            <a:pPr>
              <a:defRPr sz="1400" b="1" i="0" u="none" strike="noStrike" kern="1200" cap="none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СРАВНЕНИЕ РЕЗУЛЬТАТОВ ПОБЕДИТЕЛЕЙ ФИНАЛА НАЦИОНАЛЬНОГО ЧЕМПИОНАТА </a:t>
            </a: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2017 С </a:t>
            </a: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РЕЗУЛЬТАТАМИ УЧАСТНИКОВ ДЕМОНСТРАЦИОННОГО </a:t>
            </a: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ЭКЗАМЕНА</a:t>
            </a:r>
            <a:endParaRPr lang="ru-RU" sz="2000" b="1" dirty="0" smtClean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56387" y="-3731"/>
            <a:ext cx="6345936" cy="3520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09825" y="3468218"/>
            <a:ext cx="63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БЛАГОДАРИМ ЗА ВНИМАНИЕ!</a:t>
            </a:r>
            <a:endParaRPr lang="ru-RU" sz="2800" b="1" dirty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25" y="1072370"/>
            <a:ext cx="2875657" cy="13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35565</TotalTime>
  <Words>120</Words>
  <Application>Microsoft Office PowerPoint</Application>
  <PresentationFormat>Произвольный</PresentationFormat>
  <Paragraphs>43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Popov</dc:creator>
  <cp:lastModifiedBy>Евгений</cp:lastModifiedBy>
  <cp:revision>546</cp:revision>
  <cp:lastPrinted>2017-03-20T12:01:45Z</cp:lastPrinted>
  <dcterms:created xsi:type="dcterms:W3CDTF">2016-04-11T11:33:04Z</dcterms:created>
  <dcterms:modified xsi:type="dcterms:W3CDTF">2017-06-15T22:54:37Z</dcterms:modified>
</cp:coreProperties>
</file>