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haansoftxls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73" r:id="rId2"/>
    <p:sldId id="274" r:id="rId3"/>
    <p:sldId id="275" r:id="rId4"/>
    <p:sldId id="341" r:id="rId5"/>
    <p:sldId id="342" r:id="rId6"/>
    <p:sldId id="353" r:id="rId7"/>
    <p:sldId id="278" r:id="rId8"/>
    <p:sldId id="340" r:id="rId9"/>
    <p:sldId id="301" r:id="rId10"/>
    <p:sldId id="287" r:id="rId11"/>
    <p:sldId id="343" r:id="rId12"/>
    <p:sldId id="303" r:id="rId13"/>
    <p:sldId id="302" r:id="rId14"/>
    <p:sldId id="279" r:id="rId15"/>
    <p:sldId id="289" r:id="rId16"/>
    <p:sldId id="305" r:id="rId17"/>
    <p:sldId id="290" r:id="rId18"/>
    <p:sldId id="306" r:id="rId19"/>
    <p:sldId id="345" r:id="rId20"/>
    <p:sldId id="276" r:id="rId21"/>
    <p:sldId id="327" r:id="rId22"/>
    <p:sldId id="328" r:id="rId23"/>
    <p:sldId id="323" r:id="rId24"/>
    <p:sldId id="329" r:id="rId25"/>
    <p:sldId id="324" r:id="rId26"/>
    <p:sldId id="330" r:id="rId27"/>
    <p:sldId id="325" r:id="rId28"/>
    <p:sldId id="350" r:id="rId29"/>
    <p:sldId id="351" r:id="rId30"/>
    <p:sldId id="352" r:id="rId31"/>
    <p:sldId id="336" r:id="rId32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6862A"/>
    <a:srgbClr val="FFFF00"/>
    <a:srgbClr val="0000FF"/>
    <a:srgbClr val="591179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8335" autoAdjust="0"/>
  </p:normalViewPr>
  <p:slideViewPr>
    <p:cSldViewPr>
      <p:cViewPr>
        <p:scale>
          <a:sx n="100" d="100"/>
          <a:sy n="100" d="100"/>
        </p:scale>
        <p:origin x="-72" y="-312"/>
      </p:cViewPr>
      <p:guideLst>
        <p:guide orient="horz" pos="4065"/>
        <p:guide orient="horz" pos="3385"/>
        <p:guide orient="horz" pos="3475"/>
        <p:guide orient="horz" pos="1207"/>
        <p:guide orient="horz" pos="1888"/>
        <p:guide pos="262"/>
        <p:guide pos="398"/>
        <p:guide pos="5842"/>
        <p:guide pos="5978"/>
        <p:guide pos="1996"/>
        <p:guide pos="4980"/>
        <p:guide pos="8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AFC43-B489-4161-A50F-9A720A505646}" type="datetimeFigureOut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F264A-D0D3-41D2-A892-948A5190D7F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133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" y="283"/>
            <a:ext cx="9905182" cy="685743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0BAF-4EAD-487C-826B-3076170152B2}" type="datetime1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5" name="Picture 12" descr="C:\Users\tarts\Desktop\신성철_메인작업주_포토샵.png3 - 복사본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8845" y="5598123"/>
            <a:ext cx="973300" cy="114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64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" y="283"/>
            <a:ext cx="9905182" cy="6857434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0A583-0C0C-4B7D-9747-6A879A07385D}" type="datetime1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292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" y="283"/>
            <a:ext cx="9905182" cy="685743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3336-1F4E-485C-AF8D-70194DFCBC49}" type="datetime1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712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6225B-A008-4A0C-8A8D-B81FE33EEBD2}" type="datetime1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371269" y="6448252"/>
            <a:ext cx="2311400" cy="365125"/>
          </a:xfrm>
        </p:spPr>
        <p:txBody>
          <a:bodyPr/>
          <a:lstStyle/>
          <a:p>
            <a:fld id="{2C991E63-B933-49BE-A705-5B67722978B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004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DEA97-496A-4C9E-A6F0-766640EBDADB}" type="datetime1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Picture 2" descr="D:\soeun\Tarts\1114 양진데코\images\s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751" y="289223"/>
            <a:ext cx="1659626" cy="183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266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C9A6-8A4F-4A3E-85B5-C30A1C23CB06}" type="datetime1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Picture 2" descr="D:\soeun\Tarts\1114 양진데코\images\s1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3429000"/>
            <a:ext cx="609081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52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007F-C65C-4FFE-8921-18F3DB9EEA4E}" type="datetime1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Picture 3" descr="G:\006_png24\2013_1101_png_소스정리\sd2u56u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77" y="1109886"/>
            <a:ext cx="4652859" cy="58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32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CF0-3C84-45F9-BB22-E13C7F44301C}" type="datetime1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963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2633-DD4F-4018-89CA-76D629B4275E}" type="datetime1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" y="283"/>
            <a:ext cx="9905182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1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04D6A-6CDE-446F-8544-BC79E2C24BEB}" type="datetime1">
              <a:rPr lang="ko-KR" altLang="en-US" smtClean="0"/>
              <a:pPr/>
              <a:t>2016-08-24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137243" y="64482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991E63-B933-49BE-A705-5B67722978B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026" name="Picture 2" descr="D:\soeun\Tarts\1114 양진데코\images\s1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5477876"/>
            <a:ext cx="3367235" cy="11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4243"/>
            <a:ext cx="9902826" cy="101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53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oleObject" Target="../embeddings/Microsoft_Excel___1111222222222222222221111111111111111.xls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png"/><Relationship Id="rId4" Type="http://schemas.openxmlformats.org/officeDocument/2006/relationships/oleObject" Target="../embeddings/Microsoft_Excel___111111111111111112222222222222222.xls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 bwMode="auto">
          <a:xfrm>
            <a:off x="344488" y="5949280"/>
            <a:ext cx="3208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smtClean="0">
                <a:latin typeface="+mj-ea"/>
                <a:ea typeface="+mj-ea"/>
              </a:rPr>
              <a:t>[ Applicant</a:t>
            </a:r>
            <a:r>
              <a:rPr lang="ko-KR" altLang="en-US" sz="1600" b="1" dirty="0" smtClean="0">
                <a:latin typeface="+mj-ea"/>
                <a:ea typeface="+mj-ea"/>
              </a:rPr>
              <a:t> </a:t>
            </a:r>
            <a:r>
              <a:rPr lang="en-US" altLang="ko-KR" sz="1600" b="1" dirty="0" smtClean="0">
                <a:latin typeface="+mj-ea"/>
                <a:ea typeface="+mj-ea"/>
              </a:rPr>
              <a:t>: ROSIGN CO., LTD]</a:t>
            </a:r>
            <a:endParaRPr lang="ko-KR" altLang="en-US" sz="1600" b="1" dirty="0">
              <a:latin typeface="+mj-ea"/>
              <a:ea typeface="+mj-ea"/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7761312" y="188640"/>
            <a:ext cx="19405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Transportation-44</a:t>
            </a:r>
            <a:endParaRPr lang="ko-KR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520" y="829161"/>
            <a:ext cx="8352927" cy="1015663"/>
          </a:xfrm>
          <a:prstGeom prst="rect">
            <a:avLst/>
          </a:prstGeom>
          <a:noFill/>
          <a:ln>
            <a:noFill/>
          </a:ln>
          <a:effectLst>
            <a:outerShdw blurRad="292100" dist="50800" dir="3660000" sx="98000" sy="98000" algn="ctr" rotWithShape="0">
              <a:srgbClr val="C45D08"/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2540">
              <a:extrusionClr>
                <a:srgbClr val="C45D08"/>
              </a:extrusionClr>
              <a:contourClr>
                <a:schemeClr val="tx1">
                  <a:lumMod val="50000"/>
                  <a:lumOff val="50000"/>
                </a:schemeClr>
              </a:contourClr>
            </a:sp3d>
          </a:bodyPr>
          <a:lstStyle/>
          <a:p>
            <a:pPr algn="ctr"/>
            <a:r>
              <a:rPr lang="en-US" altLang="ko-KR" sz="3000" b="1" dirty="0" smtClean="0">
                <a:gradFill flip="none" rotWithShape="1">
                  <a:gsLst>
                    <a:gs pos="0">
                      <a:srgbClr val="F57B17"/>
                    </a:gs>
                    <a:gs pos="77000">
                      <a:srgbClr val="FF9900"/>
                    </a:gs>
                    <a:gs pos="42000">
                      <a:srgbClr val="A65528">
                        <a:lumMod val="96000"/>
                        <a:lumOff val="4000"/>
                      </a:srgbClr>
                    </a:gs>
                    <a:gs pos="0">
                      <a:srgbClr val="663012"/>
                    </a:gs>
                  </a:gsLst>
                  <a:lin ang="5400000" scaled="1"/>
                  <a:tileRect/>
                </a:gradFill>
                <a:effectLst>
                  <a:outerShdw blurRad="50800" dist="38100" dir="1800000" algn="t" rotWithShape="0">
                    <a:prstClr val="black">
                      <a:alpha val="40000"/>
                    </a:prstClr>
                  </a:outerShdw>
                </a:effectLst>
              </a:rPr>
              <a:t>Application for Advanced Transportation Technology Endorsement</a:t>
            </a:r>
            <a:endParaRPr lang="ko-KR" altLang="en-US" sz="3000" b="1" dirty="0" smtClean="0">
              <a:gradFill flip="none" rotWithShape="1">
                <a:gsLst>
                  <a:gs pos="0">
                    <a:srgbClr val="F57B17"/>
                  </a:gs>
                  <a:gs pos="77000">
                    <a:srgbClr val="FF9900"/>
                  </a:gs>
                  <a:gs pos="42000">
                    <a:srgbClr val="A65528">
                      <a:lumMod val="96000"/>
                      <a:lumOff val="4000"/>
                    </a:srgbClr>
                  </a:gs>
                  <a:gs pos="0">
                    <a:srgbClr val="663012"/>
                  </a:gs>
                </a:gsLst>
                <a:lin ang="5400000" scaled="1"/>
                <a:tileRect/>
              </a:gradFill>
              <a:effectLst>
                <a:outerShdw blurRad="50800" dist="38100" dir="18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98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4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527" y="3248413"/>
            <a:ext cx="2944073" cy="3132915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grpSp>
        <p:nvGrpSpPr>
          <p:cNvPr id="55" name="그룹 54"/>
          <p:cNvGrpSpPr/>
          <p:nvPr/>
        </p:nvGrpSpPr>
        <p:grpSpPr>
          <a:xfrm>
            <a:off x="408876" y="1138407"/>
            <a:ext cx="9497124" cy="474022"/>
            <a:chOff x="800538" y="1081218"/>
            <a:chExt cx="7621695" cy="474022"/>
          </a:xfrm>
        </p:grpSpPr>
        <p:sp>
          <p:nvSpPr>
            <p:cNvPr id="61" name="모서리가 둥근 직사각형 60"/>
            <p:cNvSpPr/>
            <p:nvPr/>
          </p:nvSpPr>
          <p:spPr>
            <a:xfrm>
              <a:off x="800538" y="1081218"/>
              <a:ext cx="5616624" cy="47402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33350" h="254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591803" y="1149181"/>
              <a:ext cx="68304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b="1" dirty="0" smtClean="0">
                  <a:latin typeface="+mn-ea"/>
                  <a:cs typeface="굴림" pitchFamily="50" charset="-127"/>
                </a:rPr>
                <a:t>② Blocking Radiant Heat, the cause of heat island effect</a:t>
              </a:r>
              <a:endParaRPr kumimoji="1" lang="ko-KR" altLang="en-US" sz="1600" b="1" dirty="0">
                <a:latin typeface="+mn-ea"/>
                <a:cs typeface="굴림" pitchFamily="50" charset="-127"/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488504" y="219881"/>
            <a:ext cx="9073008" cy="979304"/>
            <a:chOff x="488504" y="219881"/>
            <a:chExt cx="9073008" cy="979304"/>
          </a:xfrm>
        </p:grpSpPr>
        <p:sp>
          <p:nvSpPr>
            <p:cNvPr id="25" name="TextBox 24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2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16562" y="368188"/>
              <a:ext cx="85449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_3) UV</a:t>
              </a:r>
              <a:r>
                <a:rPr lang="en-US" altLang="ko-KR" sz="2400" dirty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, Heat, Infrared </a:t>
              </a: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Light </a:t>
              </a:r>
              <a:r>
                <a:rPr lang="en-US" altLang="ko-KR" sz="2400" dirty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Protection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22" name="타원 21"/>
          <p:cNvSpPr/>
          <p:nvPr/>
        </p:nvSpPr>
        <p:spPr>
          <a:xfrm>
            <a:off x="911927" y="1127998"/>
            <a:ext cx="490540" cy="489863"/>
          </a:xfrm>
          <a:prstGeom prst="ellipse">
            <a:avLst/>
          </a:prstGeom>
          <a:solidFill>
            <a:srgbClr val="A91713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254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000" dirty="0">
              <a:solidFill>
                <a:prstClr val="white"/>
              </a:solidFill>
            </a:endParaRPr>
          </a:p>
        </p:txBody>
      </p:sp>
      <p:sp>
        <p:nvSpPr>
          <p:cNvPr id="27" name="자유형 26"/>
          <p:cNvSpPr/>
          <p:nvPr/>
        </p:nvSpPr>
        <p:spPr>
          <a:xfrm>
            <a:off x="1027583" y="1239769"/>
            <a:ext cx="316999" cy="265046"/>
          </a:xfrm>
          <a:custGeom>
            <a:avLst/>
            <a:gdLst>
              <a:gd name="connsiteX0" fmla="*/ 0 w 290101"/>
              <a:gd name="connsiteY0" fmla="*/ 60723 h 242891"/>
              <a:gd name="connsiteX1" fmla="*/ 132154 w 290101"/>
              <a:gd name="connsiteY1" fmla="*/ 60723 h 242891"/>
              <a:gd name="connsiteX2" fmla="*/ 132154 w 290101"/>
              <a:gd name="connsiteY2" fmla="*/ 0 h 242891"/>
              <a:gd name="connsiteX3" fmla="*/ 290101 w 290101"/>
              <a:gd name="connsiteY3" fmla="*/ 121446 h 242891"/>
              <a:gd name="connsiteX4" fmla="*/ 132154 w 290101"/>
              <a:gd name="connsiteY4" fmla="*/ 242891 h 242891"/>
              <a:gd name="connsiteX5" fmla="*/ 132154 w 290101"/>
              <a:gd name="connsiteY5" fmla="*/ 182168 h 242891"/>
              <a:gd name="connsiteX6" fmla="*/ 0 w 290101"/>
              <a:gd name="connsiteY6" fmla="*/ 182168 h 242891"/>
              <a:gd name="connsiteX7" fmla="*/ 0 w 290101"/>
              <a:gd name="connsiteY7" fmla="*/ 60723 h 24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101" h="242891">
                <a:moveTo>
                  <a:pt x="0" y="60723"/>
                </a:moveTo>
                <a:lnTo>
                  <a:pt x="132154" y="60723"/>
                </a:lnTo>
                <a:lnTo>
                  <a:pt x="132154" y="0"/>
                </a:lnTo>
                <a:lnTo>
                  <a:pt x="290101" y="121446"/>
                </a:lnTo>
                <a:lnTo>
                  <a:pt x="132154" y="242891"/>
                </a:lnTo>
                <a:lnTo>
                  <a:pt x="132154" y="182168"/>
                </a:lnTo>
                <a:lnTo>
                  <a:pt x="0" y="182168"/>
                </a:lnTo>
                <a:lnTo>
                  <a:pt x="0" y="607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124752" y="1377279"/>
            <a:ext cx="8616269" cy="6184225"/>
            <a:chOff x="124752" y="1377279"/>
            <a:chExt cx="8616269" cy="6184225"/>
          </a:xfrm>
        </p:grpSpPr>
        <p:graphicFrame>
          <p:nvGraphicFramePr>
            <p:cNvPr id="32" name="차트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78522087"/>
                </p:ext>
              </p:extLst>
            </p:nvPr>
          </p:nvGraphicFramePr>
          <p:xfrm>
            <a:off x="310832" y="1377279"/>
            <a:ext cx="7860566" cy="6184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9" r:id="rId5" imgW="8669263" imgH="6584251" progId="">
                    <p:embed/>
                  </p:oleObj>
                </mc:Choice>
                <mc:Fallback>
                  <p:oleObj r:id="rId5" imgW="8669263" imgH="6584251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832" y="1377279"/>
                          <a:ext cx="7860566" cy="618422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3" name="그룹 32"/>
            <p:cNvGrpSpPr/>
            <p:nvPr/>
          </p:nvGrpSpPr>
          <p:grpSpPr>
            <a:xfrm>
              <a:off x="124752" y="1945449"/>
              <a:ext cx="8616269" cy="3838329"/>
              <a:chOff x="217720" y="1945449"/>
              <a:chExt cx="8616269" cy="3838329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217720" y="1945449"/>
                <a:ext cx="861626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400" b="1" dirty="0" smtClean="0">
                    <a:solidFill>
                      <a:srgbClr val="000000"/>
                    </a:solidFill>
                    <a:latin typeface="+mn-ea"/>
                    <a:cs typeface="굴림" pitchFamily="50" charset="-127"/>
                  </a:rPr>
                  <a:t>(Graph 4) Measurement of Blocking Heat Comparing Average Pavement and Proposed Technology</a:t>
                </a:r>
                <a:endParaRPr kumimoji="1" lang="en-US" altLang="ko-KR" sz="1400" b="1" dirty="0">
                  <a:latin typeface="+mn-ea"/>
                  <a:cs typeface="굴림" pitchFamily="50" charset="-127"/>
                </a:endParaRPr>
              </a:p>
            </p:txBody>
          </p:sp>
          <p:grpSp>
            <p:nvGrpSpPr>
              <p:cNvPr id="35" name="그룹 34"/>
              <p:cNvGrpSpPr/>
              <p:nvPr/>
            </p:nvGrpSpPr>
            <p:grpSpPr>
              <a:xfrm>
                <a:off x="1066586" y="2440758"/>
                <a:ext cx="7291750" cy="3343020"/>
                <a:chOff x="1066586" y="2440758"/>
                <a:chExt cx="7291750" cy="3343020"/>
              </a:xfrm>
            </p:grpSpPr>
            <p:cxnSp>
              <p:nvCxnSpPr>
                <p:cNvPr id="36" name="직선 연결선 35"/>
                <p:cNvCxnSpPr/>
                <p:nvPr/>
              </p:nvCxnSpPr>
              <p:spPr>
                <a:xfrm>
                  <a:off x="2692294" y="2608864"/>
                  <a:ext cx="295530" cy="0"/>
                </a:xfrm>
                <a:prstGeom prst="line">
                  <a:avLst/>
                </a:prstGeom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직선 연결선 36"/>
                <p:cNvCxnSpPr/>
                <p:nvPr/>
              </p:nvCxnSpPr>
              <p:spPr>
                <a:xfrm>
                  <a:off x="6341343" y="2598308"/>
                  <a:ext cx="295530" cy="0"/>
                </a:xfrm>
                <a:prstGeom prst="line">
                  <a:avLst/>
                </a:prstGeom>
                <a:ln w="762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직사각형 37"/>
                <p:cNvSpPr/>
                <p:nvPr/>
              </p:nvSpPr>
              <p:spPr>
                <a:xfrm>
                  <a:off x="1066586" y="2866744"/>
                  <a:ext cx="156119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eaLnBrk="0" fontAlgn="base" latinLnBrk="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ko-KR" sz="1600" b="1" dirty="0" smtClean="0">
                      <a:solidFill>
                        <a:srgbClr val="000000"/>
                      </a:solidFill>
                      <a:latin typeface="+mn-ea"/>
                      <a:cs typeface="굴림" pitchFamily="50" charset="-127"/>
                    </a:rPr>
                    <a:t>[Temperature]</a:t>
                  </a:r>
                  <a:endParaRPr kumimoji="1" lang="en-US" altLang="ko-KR" sz="1600" b="1" dirty="0">
                    <a:latin typeface="+mn-ea"/>
                    <a:cs typeface="굴림" pitchFamily="50" charset="-127"/>
                  </a:endParaRPr>
                </a:p>
              </p:txBody>
            </p:sp>
            <p:sp>
              <p:nvSpPr>
                <p:cNvPr id="39" name="직사각형 38"/>
                <p:cNvSpPr/>
                <p:nvPr/>
              </p:nvSpPr>
              <p:spPr>
                <a:xfrm>
                  <a:off x="7007569" y="5445224"/>
                  <a:ext cx="80983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eaLnBrk="0" fontAlgn="base" latinLnBrk="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ko-KR" sz="1600" b="1" dirty="0" smtClean="0">
                      <a:solidFill>
                        <a:srgbClr val="000000"/>
                      </a:solidFill>
                      <a:latin typeface="+mn-ea"/>
                      <a:cs typeface="굴림" pitchFamily="50" charset="-127"/>
                    </a:rPr>
                    <a:t>[Time]</a:t>
                  </a:r>
                  <a:endParaRPr kumimoji="1" lang="en-US" altLang="ko-KR" sz="1600" b="1" dirty="0">
                    <a:latin typeface="+mn-ea"/>
                    <a:cs typeface="굴림" pitchFamily="50" charset="-127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131840" y="2470364"/>
                  <a:ext cx="1502658" cy="276999"/>
                </a:xfrm>
                <a:prstGeom prst="rect">
                  <a:avLst/>
                </a:prstGeom>
                <a:solidFill>
                  <a:srgbClr val="74B5F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200" b="1" dirty="0" smtClean="0"/>
                    <a:t>Temperature</a:t>
                  </a:r>
                  <a:endParaRPr lang="ko-KR" altLang="en-US" sz="1200" b="1" dirty="0" smtClean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736976" y="2458988"/>
                  <a:ext cx="1604366" cy="276999"/>
                </a:xfrm>
                <a:prstGeom prst="rect">
                  <a:avLst/>
                </a:prstGeom>
                <a:solidFill>
                  <a:srgbClr val="74B5F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200" b="1" dirty="0" smtClean="0"/>
                    <a:t>Average Pavement</a:t>
                  </a:r>
                  <a:endParaRPr lang="ko-KR" altLang="en-US" sz="1200" b="1" dirty="0" smtClean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6609184" y="2440758"/>
                  <a:ext cx="1749152" cy="276999"/>
                </a:xfrm>
                <a:prstGeom prst="rect">
                  <a:avLst/>
                </a:prstGeom>
                <a:gradFill flip="none" rotWithShape="1">
                  <a:gsLst>
                    <a:gs pos="34000">
                      <a:srgbClr val="74B5FC"/>
                    </a:gs>
                    <a:gs pos="89000">
                      <a:schemeClr val="bg1"/>
                    </a:gs>
                  </a:gsLst>
                  <a:lin ang="0" scaled="1"/>
                  <a:tileRect/>
                </a:gra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200" b="1" dirty="0" smtClean="0"/>
                    <a:t>Proposed Technology</a:t>
                  </a:r>
                  <a:endParaRPr lang="ko-KR" altLang="en-US" sz="1200" b="1" dirty="0" smtClean="0"/>
                </a:p>
              </p:txBody>
            </p:sp>
            <p:cxnSp>
              <p:nvCxnSpPr>
                <p:cNvPr id="43" name="직선 연결선 42"/>
                <p:cNvCxnSpPr/>
                <p:nvPr/>
              </p:nvCxnSpPr>
              <p:spPr>
                <a:xfrm>
                  <a:off x="4338968" y="2608864"/>
                  <a:ext cx="29553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5102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504" y="219881"/>
            <a:ext cx="624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4000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50800" dist="38100" dir="5400000" algn="tl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360712" y="6161112"/>
            <a:ext cx="4931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 smtClean="0">
                <a:solidFill>
                  <a:srgbClr val="000000"/>
                </a:solidFill>
                <a:cs typeface="굴림" pitchFamily="50" charset="-127"/>
              </a:rPr>
              <a:t>(Graph 3) UV, Heat, Infrared Light Blocking Rate</a:t>
            </a:r>
            <a:endParaRPr kumimoji="1" lang="en-US" altLang="ko-KR" sz="1600" b="1" dirty="0">
              <a:solidFill>
                <a:prstClr val="black"/>
              </a:solidFill>
              <a:cs typeface="굴림" pitchFamily="50" charset="-127"/>
            </a:endParaRPr>
          </a:p>
        </p:txBody>
      </p:sp>
      <p:sp>
        <p:nvSpPr>
          <p:cNvPr id="11" name="Rectangle 52"/>
          <p:cNvSpPr>
            <a:spLocks noChangeArrowheads="1"/>
          </p:cNvSpPr>
          <p:nvPr/>
        </p:nvSpPr>
        <p:spPr bwMode="auto">
          <a:xfrm>
            <a:off x="1404938" y="1749425"/>
            <a:ext cx="7545387" cy="3763963"/>
          </a:xfrm>
          <a:prstGeom prst="rect">
            <a:avLst/>
          </a:prstGeom>
          <a:gradFill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12" name="그룹 22"/>
          <p:cNvGrpSpPr>
            <a:grpSpLocks/>
          </p:cNvGrpSpPr>
          <p:nvPr/>
        </p:nvGrpSpPr>
        <p:grpSpPr bwMode="auto">
          <a:xfrm>
            <a:off x="1406525" y="4862513"/>
            <a:ext cx="7867650" cy="1285875"/>
            <a:chOff x="1277444" y="4581128"/>
            <a:chExt cx="7866314" cy="1286618"/>
          </a:xfrm>
        </p:grpSpPr>
        <p:sp>
          <p:nvSpPr>
            <p:cNvPr id="13" name="직사각형 12"/>
            <p:cNvSpPr/>
            <p:nvPr/>
          </p:nvSpPr>
          <p:spPr>
            <a:xfrm>
              <a:off x="1290142" y="5219672"/>
              <a:ext cx="6687002" cy="64807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평행 사변형 13"/>
            <p:cNvSpPr/>
            <p:nvPr/>
          </p:nvSpPr>
          <p:spPr>
            <a:xfrm>
              <a:off x="1277444" y="4581128"/>
              <a:ext cx="7564740" cy="643308"/>
            </a:xfrm>
            <a:prstGeom prst="parallelogram">
              <a:avLst>
                <a:gd name="adj" fmla="val 133448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평행 사변형 14"/>
            <p:cNvSpPr/>
            <p:nvPr/>
          </p:nvSpPr>
          <p:spPr>
            <a:xfrm rot="19392415">
              <a:off x="7669221" y="4960759"/>
              <a:ext cx="1474537" cy="521001"/>
            </a:xfrm>
            <a:prstGeom prst="parallelogram">
              <a:avLst>
                <a:gd name="adj" fmla="val 7463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6" name="차트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9164400"/>
              </p:ext>
            </p:extLst>
          </p:nvPr>
        </p:nvGraphicFramePr>
        <p:xfrm>
          <a:off x="654050" y="1554163"/>
          <a:ext cx="8813800" cy="463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7" r:id="rId4" imgW="8815580" imgH="4639458" progId="">
                  <p:embed/>
                </p:oleObj>
              </mc:Choice>
              <mc:Fallback>
                <p:oleObj r:id="rId4" imgW="8815580" imgH="4639458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" y="1554163"/>
                        <a:ext cx="8813800" cy="463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직사각형 27"/>
          <p:cNvSpPr>
            <a:spLocks noChangeArrowheads="1"/>
          </p:cNvSpPr>
          <p:nvPr/>
        </p:nvSpPr>
        <p:spPr bwMode="auto">
          <a:xfrm>
            <a:off x="10448" y="5607050"/>
            <a:ext cx="1492012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latinLnBrk="0">
              <a:lnSpc>
                <a:spcPct val="16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</a:rPr>
              <a:t>[</a:t>
            </a:r>
            <a:r>
              <a:rPr lang="en-US" altLang="ko-KR" sz="1200" b="1" dirty="0" smtClean="0">
                <a:solidFill>
                  <a:srgbClr val="000000"/>
                </a:solidFill>
              </a:rPr>
              <a:t>Blocking rate</a:t>
            </a:r>
            <a:r>
              <a:rPr lang="ko-KR" altLang="en-US" sz="1200" b="1" dirty="0" smtClean="0">
                <a:solidFill>
                  <a:srgbClr val="000000"/>
                </a:solidFill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</a:rPr>
              <a:t>%]</a:t>
            </a:r>
            <a:endParaRPr lang="ko-KR" alt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85674" y="4049201"/>
            <a:ext cx="1014252" cy="1027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>
              <a:lnSpc>
                <a:spcPct val="160000"/>
              </a:lnSpc>
              <a:defRPr/>
            </a:pPr>
            <a:r>
              <a:rPr lang="en-US" altLang="ko-KR" sz="1200" b="1" dirty="0" smtClean="0"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</a:rPr>
              <a:t>Existing</a:t>
            </a:r>
          </a:p>
          <a:p>
            <a:pPr algn="ctr" latinLnBrk="0">
              <a:lnSpc>
                <a:spcPct val="160000"/>
              </a:lnSpc>
              <a:defRPr/>
            </a:pPr>
            <a:r>
              <a:rPr lang="en-US" altLang="ko-KR" sz="1200" b="1" dirty="0" smtClean="0"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</a:rPr>
              <a:t>Technology</a:t>
            </a:r>
          </a:p>
          <a:p>
            <a:pPr algn="ctr" latinLnBrk="0">
              <a:lnSpc>
                <a:spcPct val="16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</a:rPr>
              <a:t>55</a:t>
            </a:r>
            <a:r>
              <a:rPr lang="en-US" altLang="ko-KR" sz="1400" b="1" dirty="0"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</a:rPr>
              <a:t>%</a:t>
            </a:r>
            <a:endParaRPr lang="ko-KR" altLang="en-US" sz="1400" b="1" dirty="0">
              <a:solidFill>
                <a:prstClr val="black"/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895383" y="4044899"/>
            <a:ext cx="1014252" cy="1027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>
              <a:lnSpc>
                <a:spcPct val="160000"/>
              </a:lnSpc>
              <a:defRPr/>
            </a:pPr>
            <a:r>
              <a:rPr lang="en-US" altLang="ko-KR" sz="1200" b="1" dirty="0"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</a:rPr>
              <a:t>Existing</a:t>
            </a:r>
          </a:p>
          <a:p>
            <a:pPr algn="ctr" latinLnBrk="0">
              <a:lnSpc>
                <a:spcPct val="160000"/>
              </a:lnSpc>
              <a:defRPr/>
            </a:pPr>
            <a:r>
              <a:rPr lang="en-US" altLang="ko-KR" sz="1200" b="1" dirty="0"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</a:rPr>
              <a:t>Technology</a:t>
            </a:r>
          </a:p>
          <a:p>
            <a:pPr algn="ctr" latinLnBrk="0">
              <a:lnSpc>
                <a:spcPct val="16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</a:rPr>
              <a:t>70</a:t>
            </a:r>
            <a:r>
              <a:rPr lang="en-US" altLang="ko-KR" sz="1400" b="1" dirty="0">
                <a:solidFill>
                  <a:prstClr val="black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</a:rPr>
              <a:t>%</a:t>
            </a:r>
            <a:endParaRPr lang="ko-KR" altLang="en-US" sz="1400" b="1" dirty="0">
              <a:solidFill>
                <a:prstClr val="black"/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874394" y="2604849"/>
            <a:ext cx="1014252" cy="1027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>
              <a:lnSpc>
                <a:spcPct val="160000"/>
              </a:lnSpc>
              <a:defRPr/>
            </a:pPr>
            <a:r>
              <a:rPr lang="en-US" altLang="ko-KR" sz="1200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</a:effectLst>
              </a:rPr>
              <a:t>Proposed</a:t>
            </a:r>
            <a:endParaRPr lang="en-US" altLang="ko-KR" sz="1200" b="1" dirty="0">
              <a:solidFill>
                <a:srgbClr val="000000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 latinLnBrk="0">
              <a:lnSpc>
                <a:spcPct val="160000"/>
              </a:lnSpc>
              <a:defRPr/>
            </a:pPr>
            <a:r>
              <a:rPr lang="en-US" altLang="ko-KR" sz="1200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</a:effectLst>
              </a:rPr>
              <a:t>Technology</a:t>
            </a:r>
          </a:p>
          <a:p>
            <a:pPr algn="ctr" latinLnBrk="0">
              <a:lnSpc>
                <a:spcPct val="160000"/>
              </a:lnSpc>
              <a:defRPr/>
            </a:pPr>
            <a:r>
              <a:rPr lang="en-US" altLang="ko-KR" sz="1400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</a:effectLst>
              </a:rPr>
              <a:t>89</a:t>
            </a:r>
            <a:r>
              <a:rPr lang="en-US" altLang="ko-KR" sz="1400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</a:effectLst>
              </a:rPr>
              <a:t>%</a:t>
            </a:r>
            <a:endParaRPr lang="ko-KR" altLang="en-US" sz="1400" b="1" dirty="0">
              <a:solidFill>
                <a:srgbClr val="000000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527769" y="2417400"/>
            <a:ext cx="1014252" cy="1027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>
              <a:lnSpc>
                <a:spcPct val="160000"/>
              </a:lnSpc>
              <a:defRPr/>
            </a:pPr>
            <a:r>
              <a:rPr lang="en-US" altLang="ko-KR" sz="1200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</a:effectLst>
              </a:rPr>
              <a:t>Proposed</a:t>
            </a:r>
          </a:p>
          <a:p>
            <a:pPr algn="ctr" latinLnBrk="0">
              <a:lnSpc>
                <a:spcPct val="160000"/>
              </a:lnSpc>
              <a:defRPr/>
            </a:pPr>
            <a:r>
              <a:rPr lang="en-US" altLang="ko-KR" sz="1200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</a:effectLst>
              </a:rPr>
              <a:t>Technology</a:t>
            </a:r>
            <a:endParaRPr lang="en-US" altLang="ko-KR" sz="1200" b="1" dirty="0">
              <a:solidFill>
                <a:srgbClr val="000000"/>
              </a:solidFill>
              <a:effectLst>
                <a:glow rad="127000">
                  <a:prstClr val="white"/>
                </a:glow>
              </a:effectLst>
            </a:endParaRPr>
          </a:p>
          <a:p>
            <a:pPr algn="ctr" latinLnBrk="0">
              <a:lnSpc>
                <a:spcPct val="160000"/>
              </a:lnSpc>
              <a:defRPr/>
            </a:pPr>
            <a:r>
              <a:rPr lang="en-US" altLang="ko-KR" sz="1400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</a:effectLst>
              </a:rPr>
              <a:t>90%</a:t>
            </a:r>
            <a:endParaRPr lang="ko-KR" altLang="en-US" sz="1400" b="1" dirty="0">
              <a:solidFill>
                <a:srgbClr val="000000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2332038" y="2114550"/>
            <a:ext cx="1684337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332038" y="3490913"/>
            <a:ext cx="784225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2620963" y="2114550"/>
            <a:ext cx="0" cy="1376363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313363" y="2425700"/>
            <a:ext cx="2106612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5313363" y="3035300"/>
            <a:ext cx="1087437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>
            <a:off x="5673725" y="2417763"/>
            <a:ext cx="0" cy="617537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2622907" y="2554073"/>
            <a:ext cx="854721" cy="390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>
              <a:lnSpc>
                <a:spcPct val="160000"/>
              </a:lnSpc>
              <a:defRPr/>
            </a:pPr>
            <a:r>
              <a:rPr lang="en-US" altLang="ko-KR" sz="1400" b="1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</a:rPr>
              <a:t>35% UP</a:t>
            </a:r>
            <a:endParaRPr lang="ko-KR" altLang="en-US" sz="1400" b="1" dirty="0">
              <a:solidFill>
                <a:srgbClr val="C00000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721708" y="2507703"/>
            <a:ext cx="854721" cy="390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>
              <a:lnSpc>
                <a:spcPct val="160000"/>
              </a:lnSpc>
              <a:defRPr/>
            </a:pPr>
            <a:r>
              <a:rPr lang="en-US" altLang="ko-KR" sz="1400" b="1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</a:rPr>
              <a:t>19% UP</a:t>
            </a:r>
            <a:endParaRPr lang="ko-KR" altLang="en-US" sz="1400" b="1" dirty="0">
              <a:solidFill>
                <a:srgbClr val="C00000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6562" y="368188"/>
            <a:ext cx="8544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_3) UV</a:t>
            </a:r>
            <a:r>
              <a:rPr lang="en-US" altLang="ko-KR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 Heat, Infrared Light Protection</a:t>
            </a:r>
            <a:endParaRPr lang="ko-KR" altLang="en-US" sz="2400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12700" dir="5400000" algn="tl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>
              <a:defRPr/>
            </a:pPr>
            <a:endParaRPr lang="ko-KR" altLang="en-US" sz="2400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12700" dir="5400000" algn="tl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608412" y="5653040"/>
            <a:ext cx="5407511" cy="390573"/>
            <a:chOff x="2608412" y="5653040"/>
            <a:chExt cx="5407511" cy="390573"/>
          </a:xfrm>
        </p:grpSpPr>
        <p:sp>
          <p:nvSpPr>
            <p:cNvPr id="6" name="TextBox 5"/>
            <p:cNvSpPr txBox="1"/>
            <p:nvPr/>
          </p:nvSpPr>
          <p:spPr>
            <a:xfrm>
              <a:off x="2608412" y="5661248"/>
              <a:ext cx="1105957" cy="3823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    UV</a:t>
              </a:r>
              <a:endParaRPr lang="ko-KR" alt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65616" y="5653040"/>
              <a:ext cx="2650307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    Heat(Infrared Light)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4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soeun\Tarts\1004 식약청\artworks\t33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207">
            <a:off x="376651" y="1132842"/>
            <a:ext cx="2109798" cy="14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955047"/>
              </p:ext>
            </p:extLst>
          </p:nvPr>
        </p:nvGraphicFramePr>
        <p:xfrm>
          <a:off x="415925" y="2276872"/>
          <a:ext cx="9074151" cy="4491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1694"/>
                <a:gridCol w="3731694"/>
                <a:gridCol w="1610763"/>
              </a:tblGrid>
              <a:tr h="36917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Item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</a:t>
                      </a:r>
                      <a:r>
                        <a:rPr lang="en-US" altLang="ko-KR" sz="1200" kern="0" spc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Method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Result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69174">
                <a:tc row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 smtClean="0">
                          <a:effectLst/>
                        </a:rPr>
                        <a:t>Thermal</a:t>
                      </a:r>
                      <a:r>
                        <a:rPr lang="en-US" altLang="ko-KR" sz="1800" b="1" kern="0" spc="0" baseline="0" dirty="0" smtClean="0">
                          <a:effectLst/>
                        </a:rPr>
                        <a:t> Barrier</a:t>
                      </a:r>
                      <a:r>
                        <a:rPr lang="ko-KR" altLang="en-US" sz="1800" b="1" kern="0" spc="0" dirty="0" smtClean="0">
                          <a:effectLst/>
                        </a:rPr>
                        <a:t> </a:t>
                      </a:r>
                      <a:r>
                        <a:rPr lang="en-US" altLang="ko-KR" sz="1800" b="1" kern="0" spc="0" dirty="0" smtClean="0">
                          <a:effectLst/>
                        </a:rPr>
                        <a:t>Function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Check the temperature differences of inside and outside of samples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(Temperature range: </a:t>
                      </a:r>
                      <a:r>
                        <a:rPr lang="en-US" altLang="ko-KR" sz="1200" kern="0" spc="0" dirty="0" smtClean="0">
                          <a:effectLst/>
                        </a:rPr>
                        <a:t>0~50</a:t>
                      </a:r>
                      <a:r>
                        <a:rPr lang="ko-KR" altLang="en-US" sz="1200" kern="0" spc="0" dirty="0" smtClean="0">
                          <a:effectLst/>
                        </a:rPr>
                        <a:t>℃</a:t>
                      </a:r>
                      <a:r>
                        <a:rPr lang="en-US" altLang="ko-KR" sz="1200" kern="0" spc="0" dirty="0" smtClean="0">
                          <a:effectLst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691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Sample</a:t>
                      </a:r>
                      <a:r>
                        <a:rPr lang="ko-KR" altLang="en-US" sz="1200" kern="0" spc="0" dirty="0" smtClean="0">
                          <a:effectLst/>
                        </a:rPr>
                        <a:t> </a:t>
                      </a:r>
                      <a:r>
                        <a:rPr lang="en-US" altLang="ko-KR" sz="1200" kern="0" spc="0" dirty="0">
                          <a:effectLst/>
                        </a:rPr>
                        <a:t>: 300 * 300 * 300</a:t>
                      </a:r>
                      <a:r>
                        <a:rPr lang="ko-KR" altLang="en-US" sz="1200" kern="0" spc="0" dirty="0">
                          <a:effectLst/>
                        </a:rPr>
                        <a:t>㎜ </a:t>
                      </a:r>
                      <a:r>
                        <a:rPr lang="en-US" sz="1200" kern="0" spc="0" dirty="0">
                          <a:effectLst/>
                        </a:rPr>
                        <a:t>T-5㎜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691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Asphalt Concrete Pavement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About 1</a:t>
                      </a:r>
                      <a:r>
                        <a:rPr lang="ko-KR" altLang="en-US" sz="1200" kern="0" spc="0" dirty="0" smtClean="0">
                          <a:effectLst/>
                        </a:rPr>
                        <a:t>℃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691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Existing Non-slip</a:t>
                      </a:r>
                      <a:r>
                        <a:rPr lang="en-US" altLang="ko-KR" sz="1200" kern="0" spc="0" baseline="0" dirty="0" smtClean="0">
                          <a:effectLst/>
                        </a:rPr>
                        <a:t> Pavement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2~3℃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691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Proposed Non-slip</a:t>
                      </a:r>
                      <a:r>
                        <a:rPr lang="en-US" altLang="ko-KR" sz="1200" kern="0" spc="0" baseline="0" dirty="0" smtClean="0">
                          <a:effectLst/>
                        </a:rPr>
                        <a:t> Pavement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13~18℃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69174">
                <a:tc row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b="1" kern="0" spc="0" dirty="0" smtClean="0">
                          <a:effectLst/>
                        </a:rPr>
                        <a:t>Thermal</a:t>
                      </a:r>
                      <a:r>
                        <a:rPr lang="en-US" altLang="ko-KR" sz="1800" b="1" kern="0" spc="0" baseline="0" dirty="0" smtClean="0">
                          <a:effectLst/>
                        </a:rPr>
                        <a:t> Insulation Effect</a:t>
                      </a:r>
                      <a:endParaRPr lang="ko-KR" altLang="en-US" sz="18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Expose samples to sunlight for 1 hour and check the surface temperature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691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Sample</a:t>
                      </a:r>
                      <a:r>
                        <a:rPr lang="ko-KR" altLang="en-US" sz="1200" kern="0" spc="0" dirty="0" smtClean="0">
                          <a:effectLst/>
                        </a:rPr>
                        <a:t> </a:t>
                      </a:r>
                      <a:r>
                        <a:rPr lang="en-US" altLang="ko-KR" sz="1200" kern="0" spc="0" dirty="0">
                          <a:effectLst/>
                        </a:rPr>
                        <a:t>: 300 * 300* 50</a:t>
                      </a:r>
                      <a:r>
                        <a:rPr lang="ko-KR" altLang="en-US" sz="1200" kern="0" spc="0" dirty="0">
                          <a:effectLst/>
                        </a:rPr>
                        <a:t>㎜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691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Asphalt Concrete Pavement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57.5℃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691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Existing Non-slip</a:t>
                      </a:r>
                      <a:r>
                        <a:rPr lang="en-US" altLang="ko-KR" sz="1200" kern="0" spc="0" baseline="0" dirty="0" smtClean="0">
                          <a:effectLst/>
                        </a:rPr>
                        <a:t> Pavement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50.8℃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691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Proposed Non-slip</a:t>
                      </a:r>
                      <a:r>
                        <a:rPr lang="en-US" altLang="ko-KR" sz="1200" kern="0" spc="0" baseline="0" dirty="0" smtClean="0">
                          <a:effectLst/>
                        </a:rPr>
                        <a:t> Pavement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35.5℃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2181991" y="1844824"/>
            <a:ext cx="7307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(Table 10) Test Results of Thermal Barrier Function and Thermal Insulation Effect</a:t>
            </a:r>
            <a:endParaRPr kumimoji="1" lang="en-US" altLang="ko-KR" sz="1400" b="1" dirty="0">
              <a:latin typeface="+mn-ea"/>
              <a:cs typeface="굴림" pitchFamily="50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 rot="20965207">
            <a:off x="428625" y="1467411"/>
            <a:ext cx="1950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1200" b="1" dirty="0" smtClean="0">
                <a:solidFill>
                  <a:srgbClr val="4BACC6">
                    <a:lumMod val="50000"/>
                  </a:srgbClr>
                </a:solidFill>
                <a:cs typeface="굴림" pitchFamily="50" charset="-127"/>
              </a:rPr>
              <a:t>Excerpts of Test Report </a:t>
            </a:r>
          </a:p>
          <a:p>
            <a:pPr algn="ctr"/>
            <a:r>
              <a:rPr kumimoji="1" lang="en-US" altLang="ko-KR" sz="1200" b="1" dirty="0" smtClean="0">
                <a:solidFill>
                  <a:srgbClr val="4BACC6">
                    <a:lumMod val="50000"/>
                  </a:srgbClr>
                </a:solidFill>
                <a:cs typeface="굴림" pitchFamily="50" charset="-127"/>
              </a:rPr>
              <a:t>submitted to </a:t>
            </a:r>
          </a:p>
          <a:p>
            <a:pPr algn="ctr"/>
            <a:r>
              <a:rPr kumimoji="1" lang="en-US" altLang="ko-KR" sz="1200" b="1" dirty="0" smtClean="0">
                <a:solidFill>
                  <a:srgbClr val="4BACC6">
                    <a:lumMod val="50000"/>
                  </a:srgbClr>
                </a:solidFill>
                <a:cs typeface="굴림" pitchFamily="50" charset="-127"/>
              </a:rPr>
              <a:t>Public Procurement </a:t>
            </a:r>
          </a:p>
          <a:p>
            <a:pPr algn="ctr"/>
            <a:r>
              <a:rPr kumimoji="1" lang="en-US" altLang="ko-KR" sz="1200" b="1" dirty="0" smtClean="0">
                <a:solidFill>
                  <a:srgbClr val="4BACC6">
                    <a:lumMod val="50000"/>
                  </a:srgbClr>
                </a:solidFill>
                <a:cs typeface="굴림" pitchFamily="50" charset="-127"/>
              </a:rPr>
              <a:t>Service</a:t>
            </a:r>
            <a:endParaRPr lang="ko-KR" altLang="en-US" sz="1200" b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6562" y="368188"/>
            <a:ext cx="8544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_3) UV</a:t>
            </a:r>
            <a:r>
              <a:rPr lang="en-US" altLang="ko-KR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 Heat, Infrared Light Protection</a:t>
            </a:r>
            <a:endParaRPr lang="ko-KR" altLang="en-US" sz="2400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12700" dir="5400000" algn="tl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>
              <a:defRPr/>
            </a:pPr>
            <a:endParaRPr lang="ko-KR" altLang="en-US" sz="2400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12700" dir="5400000" algn="tl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504" y="219881"/>
            <a:ext cx="624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4000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50800" dist="38100" dir="5400000" algn="tl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26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88504" y="219881"/>
            <a:ext cx="8640960" cy="707886"/>
            <a:chOff x="488504" y="219881"/>
            <a:chExt cx="8640960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2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_4) Functional Advances and Conclusion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pic>
        <p:nvPicPr>
          <p:cNvPr id="17" name="Picture 5" descr="13-2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1974885" y="1628800"/>
            <a:ext cx="5956659" cy="2490152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2884148" y="1052736"/>
            <a:ext cx="4289572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3200" b="1" spc="50" dirty="0" smtClean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ea"/>
              </a:rPr>
              <a:t>Functional Advances</a:t>
            </a:r>
            <a:endParaRPr lang="ko-KR" altLang="en-US" sz="3200" b="1" spc="50" dirty="0">
              <a:ln w="11430"/>
              <a:solidFill>
                <a:schemeClr val="accent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415925" y="2204860"/>
            <a:ext cx="9073579" cy="2623440"/>
            <a:chOff x="415925" y="2348876"/>
            <a:chExt cx="9073579" cy="2623440"/>
          </a:xfrm>
        </p:grpSpPr>
        <p:sp>
          <p:nvSpPr>
            <p:cNvPr id="20" name="타원 19"/>
            <p:cNvSpPr/>
            <p:nvPr/>
          </p:nvSpPr>
          <p:spPr>
            <a:xfrm>
              <a:off x="415925" y="3069074"/>
              <a:ext cx="9073579" cy="19032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perspectiveRelaxedModerately" fov="0"/>
              <a:lightRig rig="balanced" dir="t"/>
            </a:scene3d>
            <a:sp3d extrusionH="1143000" prstMaterial="dkEdge">
              <a:bevelT w="101600" h="5715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2" name="그룹 101"/>
            <p:cNvGrpSpPr/>
            <p:nvPr/>
          </p:nvGrpSpPr>
          <p:grpSpPr>
            <a:xfrm>
              <a:off x="6873771" y="2348876"/>
              <a:ext cx="2183688" cy="1375592"/>
              <a:chOff x="6643473" y="1962514"/>
              <a:chExt cx="1330780" cy="863686"/>
            </a:xfrm>
          </p:grpSpPr>
          <p:grpSp>
            <p:nvGrpSpPr>
              <p:cNvPr id="72" name="그룹 382"/>
              <p:cNvGrpSpPr/>
              <p:nvPr/>
            </p:nvGrpSpPr>
            <p:grpSpPr>
              <a:xfrm>
                <a:off x="6643473" y="1962514"/>
                <a:ext cx="1330780" cy="863686"/>
                <a:chOff x="-1270745" y="1810933"/>
                <a:chExt cx="1376440" cy="1301358"/>
              </a:xfrm>
              <a:effectLst>
                <a:reflection blurRad="6350" stA="52000" endA="300" endPos="35000" dir="5400000" sy="-100000" algn="bl" rotWithShape="0"/>
              </a:effectLst>
            </p:grpSpPr>
            <p:sp>
              <p:nvSpPr>
                <p:cNvPr id="74" name="모서리가 둥근 직사각형 73"/>
                <p:cNvSpPr/>
                <p:nvPr/>
              </p:nvSpPr>
              <p:spPr>
                <a:xfrm>
                  <a:off x="-1195667" y="1810933"/>
                  <a:ext cx="1301362" cy="1301358"/>
                </a:xfrm>
                <a:prstGeom prst="roundRect">
                  <a:avLst>
                    <a:gd name="adj" fmla="val 6438"/>
                  </a:avLst>
                </a:prstGeom>
                <a:solidFill>
                  <a:srgbClr val="197AA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ko-KR" altLang="en-US" sz="1600" dirty="0"/>
                </a:p>
              </p:txBody>
            </p:sp>
            <p:grpSp>
              <p:nvGrpSpPr>
                <p:cNvPr id="75" name="그룹 113"/>
                <p:cNvGrpSpPr/>
                <p:nvPr/>
              </p:nvGrpSpPr>
              <p:grpSpPr>
                <a:xfrm>
                  <a:off x="-1270745" y="1831827"/>
                  <a:ext cx="1376436" cy="1253152"/>
                  <a:chOff x="-1270745" y="1831827"/>
                  <a:chExt cx="1376436" cy="1253151"/>
                </a:xfrm>
              </p:grpSpPr>
              <p:sp>
                <p:nvSpPr>
                  <p:cNvPr id="76" name="모서리가 둥근 직사각형 75"/>
                  <p:cNvSpPr/>
                  <p:nvPr/>
                </p:nvSpPr>
                <p:spPr>
                  <a:xfrm>
                    <a:off x="-1127634" y="1848962"/>
                    <a:ext cx="1233325" cy="1232300"/>
                  </a:xfrm>
                  <a:prstGeom prst="roundRect">
                    <a:avLst>
                      <a:gd name="adj" fmla="val 4975"/>
                    </a:avLst>
                  </a:prstGeom>
                  <a:gradFill flip="none" rotWithShape="1">
                    <a:gsLst>
                      <a:gs pos="100000">
                        <a:schemeClr val="bg1">
                          <a:alpha val="80000"/>
                        </a:schemeClr>
                      </a:gs>
                      <a:gs pos="48000">
                        <a:schemeClr val="bg1">
                          <a:alpha val="2000"/>
                        </a:schemeClr>
                      </a:gs>
                      <a:gs pos="66000">
                        <a:schemeClr val="bg1">
                          <a:shade val="100000"/>
                          <a:satMod val="115000"/>
                          <a:alpha val="27000"/>
                        </a:schemeClr>
                      </a:gs>
                    </a:gsLst>
                    <a:lin ang="8400000" scaled="0"/>
                    <a:tileRect/>
                  </a:gradFill>
                  <a:ln>
                    <a:noFill/>
                  </a:ln>
                  <a:effectLst/>
                  <a:scene3d>
                    <a:camera prst="orthographicFront"/>
                    <a:lightRig rig="flat" dir="t"/>
                  </a:scene3d>
                  <a:sp3d>
                    <a:bevelT w="19050" h="127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77" name="자유형 76"/>
                  <p:cNvSpPr/>
                  <p:nvPr/>
                </p:nvSpPr>
                <p:spPr>
                  <a:xfrm rot="10800000">
                    <a:off x="-1181797" y="1831827"/>
                    <a:ext cx="1242100" cy="1253151"/>
                  </a:xfrm>
                  <a:custGeom>
                    <a:avLst/>
                    <a:gdLst>
                      <a:gd name="connsiteX0" fmla="*/ 0 w 1094928"/>
                      <a:gd name="connsiteY0" fmla="*/ 54473 h 1094926"/>
                      <a:gd name="connsiteX1" fmla="*/ 15955 w 1094928"/>
                      <a:gd name="connsiteY1" fmla="*/ 15955 h 1094926"/>
                      <a:gd name="connsiteX2" fmla="*/ 54473 w 1094928"/>
                      <a:gd name="connsiteY2" fmla="*/ 0 h 1094926"/>
                      <a:gd name="connsiteX3" fmla="*/ 1040455 w 1094928"/>
                      <a:gd name="connsiteY3" fmla="*/ 0 h 1094926"/>
                      <a:gd name="connsiteX4" fmla="*/ 1078973 w 1094928"/>
                      <a:gd name="connsiteY4" fmla="*/ 15955 h 1094926"/>
                      <a:gd name="connsiteX5" fmla="*/ 1094928 w 1094928"/>
                      <a:gd name="connsiteY5" fmla="*/ 54473 h 1094926"/>
                      <a:gd name="connsiteX6" fmla="*/ 1094928 w 1094928"/>
                      <a:gd name="connsiteY6" fmla="*/ 1040453 h 1094926"/>
                      <a:gd name="connsiteX7" fmla="*/ 1078973 w 1094928"/>
                      <a:gd name="connsiteY7" fmla="*/ 1078971 h 1094926"/>
                      <a:gd name="connsiteX8" fmla="*/ 1040455 w 1094928"/>
                      <a:gd name="connsiteY8" fmla="*/ 1094926 h 1094926"/>
                      <a:gd name="connsiteX9" fmla="*/ 54473 w 1094928"/>
                      <a:gd name="connsiteY9" fmla="*/ 1094926 h 1094926"/>
                      <a:gd name="connsiteX10" fmla="*/ 15955 w 1094928"/>
                      <a:gd name="connsiteY10" fmla="*/ 1078971 h 1094926"/>
                      <a:gd name="connsiteX11" fmla="*/ 0 w 1094928"/>
                      <a:gd name="connsiteY11" fmla="*/ 1040453 h 1094926"/>
                      <a:gd name="connsiteX12" fmla="*/ 0 w 1094928"/>
                      <a:gd name="connsiteY12" fmla="*/ 54473 h 1094926"/>
                      <a:gd name="connsiteX0" fmla="*/ 0 w 1094928"/>
                      <a:gd name="connsiteY0" fmla="*/ 177169 h 1375076"/>
                      <a:gd name="connsiteX1" fmla="*/ 15955 w 1094928"/>
                      <a:gd name="connsiteY1" fmla="*/ 138651 h 1375076"/>
                      <a:gd name="connsiteX2" fmla="*/ 54473 w 1094928"/>
                      <a:gd name="connsiteY2" fmla="*/ 122696 h 1375076"/>
                      <a:gd name="connsiteX3" fmla="*/ 1040455 w 1094928"/>
                      <a:gd name="connsiteY3" fmla="*/ 122696 h 1375076"/>
                      <a:gd name="connsiteX4" fmla="*/ 1078973 w 1094928"/>
                      <a:gd name="connsiteY4" fmla="*/ 138651 h 1375076"/>
                      <a:gd name="connsiteX5" fmla="*/ 1094928 w 1094928"/>
                      <a:gd name="connsiteY5" fmla="*/ 177169 h 1375076"/>
                      <a:gd name="connsiteX6" fmla="*/ 1094928 w 1094928"/>
                      <a:gd name="connsiteY6" fmla="*/ 1163149 h 1375076"/>
                      <a:gd name="connsiteX7" fmla="*/ 1078973 w 1094928"/>
                      <a:gd name="connsiteY7" fmla="*/ 1201667 h 1375076"/>
                      <a:gd name="connsiteX8" fmla="*/ 1040455 w 1094928"/>
                      <a:gd name="connsiteY8" fmla="*/ 1217622 h 1375076"/>
                      <a:gd name="connsiteX9" fmla="*/ 54473 w 1094928"/>
                      <a:gd name="connsiteY9" fmla="*/ 1217622 h 1375076"/>
                      <a:gd name="connsiteX10" fmla="*/ 15955 w 1094928"/>
                      <a:gd name="connsiteY10" fmla="*/ 1201667 h 1375076"/>
                      <a:gd name="connsiteX11" fmla="*/ 0 w 1094928"/>
                      <a:gd name="connsiteY11" fmla="*/ 177169 h 1375076"/>
                      <a:gd name="connsiteX0" fmla="*/ 0 w 1094928"/>
                      <a:gd name="connsiteY0" fmla="*/ 177169 h 1217622"/>
                      <a:gd name="connsiteX1" fmla="*/ 15955 w 1094928"/>
                      <a:gd name="connsiteY1" fmla="*/ 138651 h 1217622"/>
                      <a:gd name="connsiteX2" fmla="*/ 54473 w 1094928"/>
                      <a:gd name="connsiteY2" fmla="*/ 122696 h 1217622"/>
                      <a:gd name="connsiteX3" fmla="*/ 1040455 w 1094928"/>
                      <a:gd name="connsiteY3" fmla="*/ 122696 h 1217622"/>
                      <a:gd name="connsiteX4" fmla="*/ 1078973 w 1094928"/>
                      <a:gd name="connsiteY4" fmla="*/ 138651 h 1217622"/>
                      <a:gd name="connsiteX5" fmla="*/ 1094928 w 1094928"/>
                      <a:gd name="connsiteY5" fmla="*/ 177169 h 1217622"/>
                      <a:gd name="connsiteX6" fmla="*/ 1094928 w 1094928"/>
                      <a:gd name="connsiteY6" fmla="*/ 1163149 h 1217622"/>
                      <a:gd name="connsiteX7" fmla="*/ 1078973 w 1094928"/>
                      <a:gd name="connsiteY7" fmla="*/ 1201667 h 1217622"/>
                      <a:gd name="connsiteX8" fmla="*/ 1040455 w 1094928"/>
                      <a:gd name="connsiteY8" fmla="*/ 1217622 h 1217622"/>
                      <a:gd name="connsiteX9" fmla="*/ 15955 w 1094928"/>
                      <a:gd name="connsiteY9" fmla="*/ 1201667 h 1217622"/>
                      <a:gd name="connsiteX10" fmla="*/ 0 w 1094928"/>
                      <a:gd name="connsiteY10" fmla="*/ 177169 h 1217622"/>
                      <a:gd name="connsiteX0" fmla="*/ 86806 w 1181734"/>
                      <a:gd name="connsiteY0" fmla="*/ 102820 h 1143273"/>
                      <a:gd name="connsiteX1" fmla="*/ 102761 w 1181734"/>
                      <a:gd name="connsiteY1" fmla="*/ 64302 h 1143273"/>
                      <a:gd name="connsiteX2" fmla="*/ 141279 w 1181734"/>
                      <a:gd name="connsiteY2" fmla="*/ 48347 h 1143273"/>
                      <a:gd name="connsiteX3" fmla="*/ 1127261 w 1181734"/>
                      <a:gd name="connsiteY3" fmla="*/ 48347 h 1143273"/>
                      <a:gd name="connsiteX4" fmla="*/ 1165779 w 1181734"/>
                      <a:gd name="connsiteY4" fmla="*/ 64302 h 1143273"/>
                      <a:gd name="connsiteX5" fmla="*/ 1181734 w 1181734"/>
                      <a:gd name="connsiteY5" fmla="*/ 102820 h 1143273"/>
                      <a:gd name="connsiteX6" fmla="*/ 1181734 w 1181734"/>
                      <a:gd name="connsiteY6" fmla="*/ 1088800 h 1143273"/>
                      <a:gd name="connsiteX7" fmla="*/ 1165779 w 1181734"/>
                      <a:gd name="connsiteY7" fmla="*/ 1127318 h 1143273"/>
                      <a:gd name="connsiteX8" fmla="*/ 1127261 w 1181734"/>
                      <a:gd name="connsiteY8" fmla="*/ 1143273 h 1143273"/>
                      <a:gd name="connsiteX9" fmla="*/ 623600 w 1181734"/>
                      <a:gd name="connsiteY9" fmla="*/ 681221 h 1143273"/>
                      <a:gd name="connsiteX10" fmla="*/ 86806 w 1181734"/>
                      <a:gd name="connsiteY10" fmla="*/ 102820 h 1143273"/>
                      <a:gd name="connsiteX0" fmla="*/ 86806 w 1181734"/>
                      <a:gd name="connsiteY0" fmla="*/ 102820 h 1143273"/>
                      <a:gd name="connsiteX1" fmla="*/ 102761 w 1181734"/>
                      <a:gd name="connsiteY1" fmla="*/ 64302 h 1143273"/>
                      <a:gd name="connsiteX2" fmla="*/ 141279 w 1181734"/>
                      <a:gd name="connsiteY2" fmla="*/ 48347 h 1143273"/>
                      <a:gd name="connsiteX3" fmla="*/ 1127261 w 1181734"/>
                      <a:gd name="connsiteY3" fmla="*/ 48347 h 1143273"/>
                      <a:gd name="connsiteX4" fmla="*/ 1165779 w 1181734"/>
                      <a:gd name="connsiteY4" fmla="*/ 64302 h 1143273"/>
                      <a:gd name="connsiteX5" fmla="*/ 1181734 w 1181734"/>
                      <a:gd name="connsiteY5" fmla="*/ 102820 h 1143273"/>
                      <a:gd name="connsiteX6" fmla="*/ 1181734 w 1181734"/>
                      <a:gd name="connsiteY6" fmla="*/ 1088800 h 1143273"/>
                      <a:gd name="connsiteX7" fmla="*/ 1165779 w 1181734"/>
                      <a:gd name="connsiteY7" fmla="*/ 1127318 h 1143273"/>
                      <a:gd name="connsiteX8" fmla="*/ 1127261 w 1181734"/>
                      <a:gd name="connsiteY8" fmla="*/ 1143273 h 1143273"/>
                      <a:gd name="connsiteX9" fmla="*/ 623600 w 1181734"/>
                      <a:gd name="connsiteY9" fmla="*/ 681221 h 1143273"/>
                      <a:gd name="connsiteX10" fmla="*/ 86806 w 1181734"/>
                      <a:gd name="connsiteY10" fmla="*/ 102820 h 1143273"/>
                      <a:gd name="connsiteX0" fmla="*/ 89559 w 1184487"/>
                      <a:gd name="connsiteY0" fmla="*/ 99708 h 1140161"/>
                      <a:gd name="connsiteX1" fmla="*/ 105514 w 1184487"/>
                      <a:gd name="connsiteY1" fmla="*/ 61190 h 1140161"/>
                      <a:gd name="connsiteX2" fmla="*/ 144032 w 1184487"/>
                      <a:gd name="connsiteY2" fmla="*/ 45235 h 1140161"/>
                      <a:gd name="connsiteX3" fmla="*/ 1130014 w 1184487"/>
                      <a:gd name="connsiteY3" fmla="*/ 45235 h 1140161"/>
                      <a:gd name="connsiteX4" fmla="*/ 1168532 w 1184487"/>
                      <a:gd name="connsiteY4" fmla="*/ 61190 h 1140161"/>
                      <a:gd name="connsiteX5" fmla="*/ 1184487 w 1184487"/>
                      <a:gd name="connsiteY5" fmla="*/ 99708 h 1140161"/>
                      <a:gd name="connsiteX6" fmla="*/ 1184487 w 1184487"/>
                      <a:gd name="connsiteY6" fmla="*/ 1085688 h 1140161"/>
                      <a:gd name="connsiteX7" fmla="*/ 1168532 w 1184487"/>
                      <a:gd name="connsiteY7" fmla="*/ 1124206 h 1140161"/>
                      <a:gd name="connsiteX8" fmla="*/ 1130014 w 1184487"/>
                      <a:gd name="connsiteY8" fmla="*/ 1140161 h 1140161"/>
                      <a:gd name="connsiteX9" fmla="*/ 642867 w 1184487"/>
                      <a:gd name="connsiteY9" fmla="*/ 659436 h 1140161"/>
                      <a:gd name="connsiteX10" fmla="*/ 89559 w 1184487"/>
                      <a:gd name="connsiteY10" fmla="*/ 99708 h 1140161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58801"/>
                      <a:gd name="connsiteY0" fmla="*/ 78817 h 1195248"/>
                      <a:gd name="connsiteX1" fmla="*/ 138765 w 1258801"/>
                      <a:gd name="connsiteY1" fmla="*/ 40299 h 1195248"/>
                      <a:gd name="connsiteX2" fmla="*/ 177283 w 1258801"/>
                      <a:gd name="connsiteY2" fmla="*/ 24344 h 1195248"/>
                      <a:gd name="connsiteX3" fmla="*/ 1163265 w 1258801"/>
                      <a:gd name="connsiteY3" fmla="*/ 24344 h 1195248"/>
                      <a:gd name="connsiteX4" fmla="*/ 1201783 w 1258801"/>
                      <a:gd name="connsiteY4" fmla="*/ 40299 h 1195248"/>
                      <a:gd name="connsiteX5" fmla="*/ 1217738 w 1258801"/>
                      <a:gd name="connsiteY5" fmla="*/ 78817 h 1195248"/>
                      <a:gd name="connsiteX6" fmla="*/ 1217738 w 1258801"/>
                      <a:gd name="connsiteY6" fmla="*/ 1064797 h 1195248"/>
                      <a:gd name="connsiteX7" fmla="*/ 1201783 w 1258801"/>
                      <a:gd name="connsiteY7" fmla="*/ 1103315 h 1195248"/>
                      <a:gd name="connsiteX8" fmla="*/ 875628 w 1258801"/>
                      <a:gd name="connsiteY8" fmla="*/ 513201 h 1195248"/>
                      <a:gd name="connsiteX9" fmla="*/ 122810 w 1258801"/>
                      <a:gd name="connsiteY9" fmla="*/ 78817 h 1195248"/>
                      <a:gd name="connsiteX0" fmla="*/ 122810 w 1217738"/>
                      <a:gd name="connsiteY0" fmla="*/ 78817 h 1219656"/>
                      <a:gd name="connsiteX1" fmla="*/ 138765 w 1217738"/>
                      <a:gd name="connsiteY1" fmla="*/ 40299 h 1219656"/>
                      <a:gd name="connsiteX2" fmla="*/ 177283 w 1217738"/>
                      <a:gd name="connsiteY2" fmla="*/ 24344 h 1219656"/>
                      <a:gd name="connsiteX3" fmla="*/ 1163265 w 1217738"/>
                      <a:gd name="connsiteY3" fmla="*/ 24344 h 1219656"/>
                      <a:gd name="connsiteX4" fmla="*/ 1201783 w 1217738"/>
                      <a:gd name="connsiteY4" fmla="*/ 40299 h 1219656"/>
                      <a:gd name="connsiteX5" fmla="*/ 1217738 w 1217738"/>
                      <a:gd name="connsiteY5" fmla="*/ 78817 h 1219656"/>
                      <a:gd name="connsiteX6" fmla="*/ 1217738 w 1217738"/>
                      <a:gd name="connsiteY6" fmla="*/ 1064797 h 1219656"/>
                      <a:gd name="connsiteX7" fmla="*/ 1144256 w 1217738"/>
                      <a:gd name="connsiteY7" fmla="*/ 1127723 h 1219656"/>
                      <a:gd name="connsiteX8" fmla="*/ 875628 w 1217738"/>
                      <a:gd name="connsiteY8" fmla="*/ 513201 h 1219656"/>
                      <a:gd name="connsiteX9" fmla="*/ 122810 w 1217738"/>
                      <a:gd name="connsiteY9" fmla="*/ 78817 h 1219656"/>
                      <a:gd name="connsiteX0" fmla="*/ 122810 w 1217738"/>
                      <a:gd name="connsiteY0" fmla="*/ 78817 h 1127723"/>
                      <a:gd name="connsiteX1" fmla="*/ 138765 w 1217738"/>
                      <a:gd name="connsiteY1" fmla="*/ 40299 h 1127723"/>
                      <a:gd name="connsiteX2" fmla="*/ 177283 w 1217738"/>
                      <a:gd name="connsiteY2" fmla="*/ 24344 h 1127723"/>
                      <a:gd name="connsiteX3" fmla="*/ 1163265 w 1217738"/>
                      <a:gd name="connsiteY3" fmla="*/ 24344 h 1127723"/>
                      <a:gd name="connsiteX4" fmla="*/ 1201783 w 1217738"/>
                      <a:gd name="connsiteY4" fmla="*/ 40299 h 1127723"/>
                      <a:gd name="connsiteX5" fmla="*/ 1217738 w 1217738"/>
                      <a:gd name="connsiteY5" fmla="*/ 78817 h 1127723"/>
                      <a:gd name="connsiteX6" fmla="*/ 1217738 w 1217738"/>
                      <a:gd name="connsiteY6" fmla="*/ 1064797 h 1127723"/>
                      <a:gd name="connsiteX7" fmla="*/ 1144256 w 1217738"/>
                      <a:gd name="connsiteY7" fmla="*/ 1127723 h 1127723"/>
                      <a:gd name="connsiteX8" fmla="*/ 875628 w 1217738"/>
                      <a:gd name="connsiteY8" fmla="*/ 513201 h 1127723"/>
                      <a:gd name="connsiteX9" fmla="*/ 122810 w 1217738"/>
                      <a:gd name="connsiteY9" fmla="*/ 78817 h 1127723"/>
                      <a:gd name="connsiteX0" fmla="*/ 122810 w 1217738"/>
                      <a:gd name="connsiteY0" fmla="*/ 78817 h 1130941"/>
                      <a:gd name="connsiteX1" fmla="*/ 138765 w 1217738"/>
                      <a:gd name="connsiteY1" fmla="*/ 40299 h 1130941"/>
                      <a:gd name="connsiteX2" fmla="*/ 177283 w 1217738"/>
                      <a:gd name="connsiteY2" fmla="*/ 24344 h 1130941"/>
                      <a:gd name="connsiteX3" fmla="*/ 1163265 w 1217738"/>
                      <a:gd name="connsiteY3" fmla="*/ 24344 h 1130941"/>
                      <a:gd name="connsiteX4" fmla="*/ 1201783 w 1217738"/>
                      <a:gd name="connsiteY4" fmla="*/ 40299 h 1130941"/>
                      <a:gd name="connsiteX5" fmla="*/ 1217738 w 1217738"/>
                      <a:gd name="connsiteY5" fmla="*/ 78817 h 1130941"/>
                      <a:gd name="connsiteX6" fmla="*/ 1217738 w 1217738"/>
                      <a:gd name="connsiteY6" fmla="*/ 1064797 h 1130941"/>
                      <a:gd name="connsiteX7" fmla="*/ 1144256 w 1217738"/>
                      <a:gd name="connsiteY7" fmla="*/ 1127723 h 1130941"/>
                      <a:gd name="connsiteX8" fmla="*/ 875628 w 1217738"/>
                      <a:gd name="connsiteY8" fmla="*/ 513201 h 1130941"/>
                      <a:gd name="connsiteX9" fmla="*/ 122810 w 1217738"/>
                      <a:gd name="connsiteY9" fmla="*/ 78817 h 1130941"/>
                      <a:gd name="connsiteX0" fmla="*/ 122810 w 1217738"/>
                      <a:gd name="connsiteY0" fmla="*/ 78817 h 1130941"/>
                      <a:gd name="connsiteX1" fmla="*/ 138765 w 1217738"/>
                      <a:gd name="connsiteY1" fmla="*/ 40299 h 1130941"/>
                      <a:gd name="connsiteX2" fmla="*/ 177283 w 1217738"/>
                      <a:gd name="connsiteY2" fmla="*/ 24344 h 1130941"/>
                      <a:gd name="connsiteX3" fmla="*/ 1163265 w 1217738"/>
                      <a:gd name="connsiteY3" fmla="*/ 24344 h 1130941"/>
                      <a:gd name="connsiteX4" fmla="*/ 1201783 w 1217738"/>
                      <a:gd name="connsiteY4" fmla="*/ 40299 h 1130941"/>
                      <a:gd name="connsiteX5" fmla="*/ 1217738 w 1217738"/>
                      <a:gd name="connsiteY5" fmla="*/ 78817 h 1130941"/>
                      <a:gd name="connsiteX6" fmla="*/ 1217738 w 1217738"/>
                      <a:gd name="connsiteY6" fmla="*/ 1064797 h 1130941"/>
                      <a:gd name="connsiteX7" fmla="*/ 1144256 w 1217738"/>
                      <a:gd name="connsiteY7" fmla="*/ 1127723 h 1130941"/>
                      <a:gd name="connsiteX8" fmla="*/ 875628 w 1217738"/>
                      <a:gd name="connsiteY8" fmla="*/ 513201 h 1130941"/>
                      <a:gd name="connsiteX9" fmla="*/ 122810 w 1217738"/>
                      <a:gd name="connsiteY9" fmla="*/ 78817 h 1130941"/>
                      <a:gd name="connsiteX0" fmla="*/ 122413 w 1217341"/>
                      <a:gd name="connsiteY0" fmla="*/ 74864 h 1126988"/>
                      <a:gd name="connsiteX1" fmla="*/ 138368 w 1217341"/>
                      <a:gd name="connsiteY1" fmla="*/ 36346 h 1126988"/>
                      <a:gd name="connsiteX2" fmla="*/ 176886 w 1217341"/>
                      <a:gd name="connsiteY2" fmla="*/ 20391 h 1126988"/>
                      <a:gd name="connsiteX3" fmla="*/ 1162868 w 1217341"/>
                      <a:gd name="connsiteY3" fmla="*/ 20391 h 1126988"/>
                      <a:gd name="connsiteX4" fmla="*/ 1201386 w 1217341"/>
                      <a:gd name="connsiteY4" fmla="*/ 36346 h 1126988"/>
                      <a:gd name="connsiteX5" fmla="*/ 1217341 w 1217341"/>
                      <a:gd name="connsiteY5" fmla="*/ 74864 h 1126988"/>
                      <a:gd name="connsiteX6" fmla="*/ 1217341 w 1217341"/>
                      <a:gd name="connsiteY6" fmla="*/ 1060844 h 1126988"/>
                      <a:gd name="connsiteX7" fmla="*/ 1143859 w 1217341"/>
                      <a:gd name="connsiteY7" fmla="*/ 1123770 h 1126988"/>
                      <a:gd name="connsiteX8" fmla="*/ 872849 w 1217341"/>
                      <a:gd name="connsiteY8" fmla="*/ 485529 h 1126988"/>
                      <a:gd name="connsiteX9" fmla="*/ 122413 w 1217341"/>
                      <a:gd name="connsiteY9" fmla="*/ 74864 h 1126988"/>
                      <a:gd name="connsiteX0" fmla="*/ 122413 w 1217341"/>
                      <a:gd name="connsiteY0" fmla="*/ 74864 h 1115728"/>
                      <a:gd name="connsiteX1" fmla="*/ 138368 w 1217341"/>
                      <a:gd name="connsiteY1" fmla="*/ 36346 h 1115728"/>
                      <a:gd name="connsiteX2" fmla="*/ 176886 w 1217341"/>
                      <a:gd name="connsiteY2" fmla="*/ 20391 h 1115728"/>
                      <a:gd name="connsiteX3" fmla="*/ 1162868 w 1217341"/>
                      <a:gd name="connsiteY3" fmla="*/ 20391 h 1115728"/>
                      <a:gd name="connsiteX4" fmla="*/ 1201386 w 1217341"/>
                      <a:gd name="connsiteY4" fmla="*/ 36346 h 1115728"/>
                      <a:gd name="connsiteX5" fmla="*/ 1217341 w 1217341"/>
                      <a:gd name="connsiteY5" fmla="*/ 74864 h 1115728"/>
                      <a:gd name="connsiteX6" fmla="*/ 1217341 w 1217341"/>
                      <a:gd name="connsiteY6" fmla="*/ 1060844 h 1115728"/>
                      <a:gd name="connsiteX7" fmla="*/ 1130683 w 1217341"/>
                      <a:gd name="connsiteY7" fmla="*/ 1112510 h 1115728"/>
                      <a:gd name="connsiteX8" fmla="*/ 872849 w 1217341"/>
                      <a:gd name="connsiteY8" fmla="*/ 485529 h 1115728"/>
                      <a:gd name="connsiteX9" fmla="*/ 122413 w 1217341"/>
                      <a:gd name="connsiteY9" fmla="*/ 74864 h 1115728"/>
                      <a:gd name="connsiteX0" fmla="*/ 119584 w 1214512"/>
                      <a:gd name="connsiteY0" fmla="*/ 66047 h 1106911"/>
                      <a:gd name="connsiteX1" fmla="*/ 135539 w 1214512"/>
                      <a:gd name="connsiteY1" fmla="*/ 27529 h 1106911"/>
                      <a:gd name="connsiteX2" fmla="*/ 174057 w 1214512"/>
                      <a:gd name="connsiteY2" fmla="*/ 11574 h 1106911"/>
                      <a:gd name="connsiteX3" fmla="*/ 1160039 w 1214512"/>
                      <a:gd name="connsiteY3" fmla="*/ 11574 h 1106911"/>
                      <a:gd name="connsiteX4" fmla="*/ 1198557 w 1214512"/>
                      <a:gd name="connsiteY4" fmla="*/ 27529 h 1106911"/>
                      <a:gd name="connsiteX5" fmla="*/ 1214512 w 1214512"/>
                      <a:gd name="connsiteY5" fmla="*/ 66047 h 1106911"/>
                      <a:gd name="connsiteX6" fmla="*/ 1214512 w 1214512"/>
                      <a:gd name="connsiteY6" fmla="*/ 1052027 h 1106911"/>
                      <a:gd name="connsiteX7" fmla="*/ 1127854 w 1214512"/>
                      <a:gd name="connsiteY7" fmla="*/ 1103693 h 1106911"/>
                      <a:gd name="connsiteX8" fmla="*/ 853047 w 1214512"/>
                      <a:gd name="connsiteY8" fmla="*/ 423810 h 1106911"/>
                      <a:gd name="connsiteX9" fmla="*/ 119584 w 1214512"/>
                      <a:gd name="connsiteY9" fmla="*/ 66047 h 1106911"/>
                      <a:gd name="connsiteX0" fmla="*/ 124051 w 1218979"/>
                      <a:gd name="connsiteY0" fmla="*/ 74095 h 1114959"/>
                      <a:gd name="connsiteX1" fmla="*/ 140006 w 1218979"/>
                      <a:gd name="connsiteY1" fmla="*/ 35577 h 1114959"/>
                      <a:gd name="connsiteX2" fmla="*/ 178524 w 1218979"/>
                      <a:gd name="connsiteY2" fmla="*/ 19622 h 1114959"/>
                      <a:gd name="connsiteX3" fmla="*/ 1164506 w 1218979"/>
                      <a:gd name="connsiteY3" fmla="*/ 19622 h 1114959"/>
                      <a:gd name="connsiteX4" fmla="*/ 1203024 w 1218979"/>
                      <a:gd name="connsiteY4" fmla="*/ 35577 h 1114959"/>
                      <a:gd name="connsiteX5" fmla="*/ 1218979 w 1218979"/>
                      <a:gd name="connsiteY5" fmla="*/ 74095 h 1114959"/>
                      <a:gd name="connsiteX6" fmla="*/ 1218979 w 1218979"/>
                      <a:gd name="connsiteY6" fmla="*/ 1060075 h 1114959"/>
                      <a:gd name="connsiteX7" fmla="*/ 1132321 w 1218979"/>
                      <a:gd name="connsiteY7" fmla="*/ 1111741 h 1114959"/>
                      <a:gd name="connsiteX8" fmla="*/ 884315 w 1218979"/>
                      <a:gd name="connsiteY8" fmla="*/ 480147 h 1114959"/>
                      <a:gd name="connsiteX9" fmla="*/ 124051 w 1218979"/>
                      <a:gd name="connsiteY9" fmla="*/ 74095 h 1114959"/>
                      <a:gd name="connsiteX0" fmla="*/ 122033 w 1216961"/>
                      <a:gd name="connsiteY0" fmla="*/ 75658 h 1116522"/>
                      <a:gd name="connsiteX1" fmla="*/ 137988 w 1216961"/>
                      <a:gd name="connsiteY1" fmla="*/ 37140 h 1116522"/>
                      <a:gd name="connsiteX2" fmla="*/ 176506 w 1216961"/>
                      <a:gd name="connsiteY2" fmla="*/ 21185 h 1116522"/>
                      <a:gd name="connsiteX3" fmla="*/ 1162488 w 1216961"/>
                      <a:gd name="connsiteY3" fmla="*/ 21185 h 1116522"/>
                      <a:gd name="connsiteX4" fmla="*/ 1201006 w 1216961"/>
                      <a:gd name="connsiteY4" fmla="*/ 37140 h 1116522"/>
                      <a:gd name="connsiteX5" fmla="*/ 1216961 w 1216961"/>
                      <a:gd name="connsiteY5" fmla="*/ 75658 h 1116522"/>
                      <a:gd name="connsiteX6" fmla="*/ 1216961 w 1216961"/>
                      <a:gd name="connsiteY6" fmla="*/ 1061638 h 1116522"/>
                      <a:gd name="connsiteX7" fmla="*/ 1130303 w 1216961"/>
                      <a:gd name="connsiteY7" fmla="*/ 1113304 h 1116522"/>
                      <a:gd name="connsiteX8" fmla="*/ 870187 w 1216961"/>
                      <a:gd name="connsiteY8" fmla="*/ 491088 h 1116522"/>
                      <a:gd name="connsiteX9" fmla="*/ 122033 w 1216961"/>
                      <a:gd name="connsiteY9" fmla="*/ 75658 h 1116522"/>
                      <a:gd name="connsiteX0" fmla="*/ 122447 w 1217375"/>
                      <a:gd name="connsiteY0" fmla="*/ 65220 h 1106084"/>
                      <a:gd name="connsiteX1" fmla="*/ 138402 w 1217375"/>
                      <a:gd name="connsiteY1" fmla="*/ 26702 h 1106084"/>
                      <a:gd name="connsiteX2" fmla="*/ 176920 w 1217375"/>
                      <a:gd name="connsiteY2" fmla="*/ 10747 h 1106084"/>
                      <a:gd name="connsiteX3" fmla="*/ 1162902 w 1217375"/>
                      <a:gd name="connsiteY3" fmla="*/ 10747 h 1106084"/>
                      <a:gd name="connsiteX4" fmla="*/ 1201420 w 1217375"/>
                      <a:gd name="connsiteY4" fmla="*/ 26702 h 1106084"/>
                      <a:gd name="connsiteX5" fmla="*/ 1217375 w 1217375"/>
                      <a:gd name="connsiteY5" fmla="*/ 65220 h 1106084"/>
                      <a:gd name="connsiteX6" fmla="*/ 1217375 w 1217375"/>
                      <a:gd name="connsiteY6" fmla="*/ 1051200 h 1106084"/>
                      <a:gd name="connsiteX7" fmla="*/ 1130717 w 1217375"/>
                      <a:gd name="connsiteY7" fmla="*/ 1102866 h 1106084"/>
                      <a:gd name="connsiteX8" fmla="*/ 873083 w 1217375"/>
                      <a:gd name="connsiteY8" fmla="*/ 418020 h 1106084"/>
                      <a:gd name="connsiteX9" fmla="*/ 122447 w 1217375"/>
                      <a:gd name="connsiteY9" fmla="*/ 65220 h 1106084"/>
                      <a:gd name="connsiteX0" fmla="*/ 120429 w 1215357"/>
                      <a:gd name="connsiteY0" fmla="*/ 74889 h 1115753"/>
                      <a:gd name="connsiteX1" fmla="*/ 136384 w 1215357"/>
                      <a:gd name="connsiteY1" fmla="*/ 36371 h 1115753"/>
                      <a:gd name="connsiteX2" fmla="*/ 174902 w 1215357"/>
                      <a:gd name="connsiteY2" fmla="*/ 20416 h 1115753"/>
                      <a:gd name="connsiteX3" fmla="*/ 1160884 w 1215357"/>
                      <a:gd name="connsiteY3" fmla="*/ 20416 h 1115753"/>
                      <a:gd name="connsiteX4" fmla="*/ 1199402 w 1215357"/>
                      <a:gd name="connsiteY4" fmla="*/ 36371 h 1115753"/>
                      <a:gd name="connsiteX5" fmla="*/ 1215357 w 1215357"/>
                      <a:gd name="connsiteY5" fmla="*/ 74889 h 1115753"/>
                      <a:gd name="connsiteX6" fmla="*/ 1215357 w 1215357"/>
                      <a:gd name="connsiteY6" fmla="*/ 1060869 h 1115753"/>
                      <a:gd name="connsiteX7" fmla="*/ 1128699 w 1215357"/>
                      <a:gd name="connsiteY7" fmla="*/ 1112535 h 1115753"/>
                      <a:gd name="connsiteX8" fmla="*/ 858955 w 1215357"/>
                      <a:gd name="connsiteY8" fmla="*/ 485705 h 1115753"/>
                      <a:gd name="connsiteX9" fmla="*/ 120429 w 1215357"/>
                      <a:gd name="connsiteY9" fmla="*/ 74889 h 1115753"/>
                      <a:gd name="connsiteX0" fmla="*/ 120429 w 1215357"/>
                      <a:gd name="connsiteY0" fmla="*/ 74889 h 1104493"/>
                      <a:gd name="connsiteX1" fmla="*/ 136384 w 1215357"/>
                      <a:gd name="connsiteY1" fmla="*/ 36371 h 1104493"/>
                      <a:gd name="connsiteX2" fmla="*/ 174902 w 1215357"/>
                      <a:gd name="connsiteY2" fmla="*/ 20416 h 1104493"/>
                      <a:gd name="connsiteX3" fmla="*/ 1160884 w 1215357"/>
                      <a:gd name="connsiteY3" fmla="*/ 20416 h 1104493"/>
                      <a:gd name="connsiteX4" fmla="*/ 1199402 w 1215357"/>
                      <a:gd name="connsiteY4" fmla="*/ 36371 h 1104493"/>
                      <a:gd name="connsiteX5" fmla="*/ 1215357 w 1215357"/>
                      <a:gd name="connsiteY5" fmla="*/ 74889 h 1104493"/>
                      <a:gd name="connsiteX6" fmla="*/ 1215357 w 1215357"/>
                      <a:gd name="connsiteY6" fmla="*/ 1060869 h 1104493"/>
                      <a:gd name="connsiteX7" fmla="*/ 1120387 w 1215357"/>
                      <a:gd name="connsiteY7" fmla="*/ 1101275 h 1104493"/>
                      <a:gd name="connsiteX8" fmla="*/ 858955 w 1215357"/>
                      <a:gd name="connsiteY8" fmla="*/ 485705 h 1104493"/>
                      <a:gd name="connsiteX9" fmla="*/ 120429 w 1215357"/>
                      <a:gd name="connsiteY9" fmla="*/ 74889 h 1104493"/>
                      <a:gd name="connsiteX0" fmla="*/ 120429 w 1215357"/>
                      <a:gd name="connsiteY0" fmla="*/ 74889 h 1122416"/>
                      <a:gd name="connsiteX1" fmla="*/ 136384 w 1215357"/>
                      <a:gd name="connsiteY1" fmla="*/ 36371 h 1122416"/>
                      <a:gd name="connsiteX2" fmla="*/ 174902 w 1215357"/>
                      <a:gd name="connsiteY2" fmla="*/ 20416 h 1122416"/>
                      <a:gd name="connsiteX3" fmla="*/ 1160884 w 1215357"/>
                      <a:gd name="connsiteY3" fmla="*/ 20416 h 1122416"/>
                      <a:gd name="connsiteX4" fmla="*/ 1199402 w 1215357"/>
                      <a:gd name="connsiteY4" fmla="*/ 36371 h 1122416"/>
                      <a:gd name="connsiteX5" fmla="*/ 1215357 w 1215357"/>
                      <a:gd name="connsiteY5" fmla="*/ 74889 h 1122416"/>
                      <a:gd name="connsiteX6" fmla="*/ 1215357 w 1215357"/>
                      <a:gd name="connsiteY6" fmla="*/ 1060869 h 1122416"/>
                      <a:gd name="connsiteX7" fmla="*/ 1120387 w 1215357"/>
                      <a:gd name="connsiteY7" fmla="*/ 1101275 h 1122416"/>
                      <a:gd name="connsiteX8" fmla="*/ 858955 w 1215357"/>
                      <a:gd name="connsiteY8" fmla="*/ 485705 h 1122416"/>
                      <a:gd name="connsiteX9" fmla="*/ 120429 w 1215357"/>
                      <a:gd name="connsiteY9" fmla="*/ 74889 h 1122416"/>
                      <a:gd name="connsiteX0" fmla="*/ 36928 w 1131856"/>
                      <a:gd name="connsiteY0" fmla="*/ 54473 h 1102000"/>
                      <a:gd name="connsiteX1" fmla="*/ 52883 w 1131856"/>
                      <a:gd name="connsiteY1" fmla="*/ 15955 h 1102000"/>
                      <a:gd name="connsiteX2" fmla="*/ 91401 w 1131856"/>
                      <a:gd name="connsiteY2" fmla="*/ 0 h 1102000"/>
                      <a:gd name="connsiteX3" fmla="*/ 1077383 w 1131856"/>
                      <a:gd name="connsiteY3" fmla="*/ 0 h 1102000"/>
                      <a:gd name="connsiteX4" fmla="*/ 1115901 w 1131856"/>
                      <a:gd name="connsiteY4" fmla="*/ 15955 h 1102000"/>
                      <a:gd name="connsiteX5" fmla="*/ 1131856 w 1131856"/>
                      <a:gd name="connsiteY5" fmla="*/ 54473 h 1102000"/>
                      <a:gd name="connsiteX6" fmla="*/ 1131856 w 1131856"/>
                      <a:gd name="connsiteY6" fmla="*/ 1040453 h 1102000"/>
                      <a:gd name="connsiteX7" fmla="*/ 1036886 w 1131856"/>
                      <a:gd name="connsiteY7" fmla="*/ 1080859 h 1102000"/>
                      <a:gd name="connsiteX8" fmla="*/ 775454 w 1131856"/>
                      <a:gd name="connsiteY8" fmla="*/ 465289 h 1102000"/>
                      <a:gd name="connsiteX9" fmla="*/ 36928 w 1131856"/>
                      <a:gd name="connsiteY9" fmla="*/ 54473 h 1102000"/>
                      <a:gd name="connsiteX0" fmla="*/ 36928 w 1163188"/>
                      <a:gd name="connsiteY0" fmla="*/ 104069 h 1103191"/>
                      <a:gd name="connsiteX1" fmla="*/ 84215 w 1163188"/>
                      <a:gd name="connsiteY1" fmla="*/ 17146 h 1103191"/>
                      <a:gd name="connsiteX2" fmla="*/ 122733 w 1163188"/>
                      <a:gd name="connsiteY2" fmla="*/ 1191 h 1103191"/>
                      <a:gd name="connsiteX3" fmla="*/ 1108715 w 1163188"/>
                      <a:gd name="connsiteY3" fmla="*/ 1191 h 1103191"/>
                      <a:gd name="connsiteX4" fmla="*/ 1147233 w 1163188"/>
                      <a:gd name="connsiteY4" fmla="*/ 17146 h 1103191"/>
                      <a:gd name="connsiteX5" fmla="*/ 1163188 w 1163188"/>
                      <a:gd name="connsiteY5" fmla="*/ 55664 h 1103191"/>
                      <a:gd name="connsiteX6" fmla="*/ 1163188 w 1163188"/>
                      <a:gd name="connsiteY6" fmla="*/ 1041644 h 1103191"/>
                      <a:gd name="connsiteX7" fmla="*/ 1068218 w 1163188"/>
                      <a:gd name="connsiteY7" fmla="*/ 1082050 h 1103191"/>
                      <a:gd name="connsiteX8" fmla="*/ 806786 w 1163188"/>
                      <a:gd name="connsiteY8" fmla="*/ 466480 h 1103191"/>
                      <a:gd name="connsiteX9" fmla="*/ 36928 w 1163188"/>
                      <a:gd name="connsiteY9" fmla="*/ 104069 h 1103191"/>
                      <a:gd name="connsiteX0" fmla="*/ 36928 w 1163188"/>
                      <a:gd name="connsiteY0" fmla="*/ 104069 h 1103191"/>
                      <a:gd name="connsiteX1" fmla="*/ 84215 w 1163188"/>
                      <a:gd name="connsiteY1" fmla="*/ 17146 h 1103191"/>
                      <a:gd name="connsiteX2" fmla="*/ 122733 w 1163188"/>
                      <a:gd name="connsiteY2" fmla="*/ 1191 h 1103191"/>
                      <a:gd name="connsiteX3" fmla="*/ 1108715 w 1163188"/>
                      <a:gd name="connsiteY3" fmla="*/ 1191 h 1103191"/>
                      <a:gd name="connsiteX4" fmla="*/ 1147233 w 1163188"/>
                      <a:gd name="connsiteY4" fmla="*/ 17146 h 1103191"/>
                      <a:gd name="connsiteX5" fmla="*/ 1163188 w 1163188"/>
                      <a:gd name="connsiteY5" fmla="*/ 55664 h 1103191"/>
                      <a:gd name="connsiteX6" fmla="*/ 1163188 w 1163188"/>
                      <a:gd name="connsiteY6" fmla="*/ 1041644 h 1103191"/>
                      <a:gd name="connsiteX7" fmla="*/ 1068218 w 1163188"/>
                      <a:gd name="connsiteY7" fmla="*/ 1082050 h 1103191"/>
                      <a:gd name="connsiteX8" fmla="*/ 806786 w 1163188"/>
                      <a:gd name="connsiteY8" fmla="*/ 466480 h 1103191"/>
                      <a:gd name="connsiteX9" fmla="*/ 36928 w 1163188"/>
                      <a:gd name="connsiteY9" fmla="*/ 104069 h 1103191"/>
                      <a:gd name="connsiteX0" fmla="*/ 0 w 1126260"/>
                      <a:gd name="connsiteY0" fmla="*/ 104069 h 1103191"/>
                      <a:gd name="connsiteX1" fmla="*/ 47287 w 1126260"/>
                      <a:gd name="connsiteY1" fmla="*/ 17146 h 1103191"/>
                      <a:gd name="connsiteX2" fmla="*/ 85805 w 1126260"/>
                      <a:gd name="connsiteY2" fmla="*/ 1191 h 1103191"/>
                      <a:gd name="connsiteX3" fmla="*/ 1071787 w 1126260"/>
                      <a:gd name="connsiteY3" fmla="*/ 1191 h 1103191"/>
                      <a:gd name="connsiteX4" fmla="*/ 1110305 w 1126260"/>
                      <a:gd name="connsiteY4" fmla="*/ 17146 h 1103191"/>
                      <a:gd name="connsiteX5" fmla="*/ 1126260 w 1126260"/>
                      <a:gd name="connsiteY5" fmla="*/ 55664 h 1103191"/>
                      <a:gd name="connsiteX6" fmla="*/ 1126260 w 1126260"/>
                      <a:gd name="connsiteY6" fmla="*/ 1041644 h 1103191"/>
                      <a:gd name="connsiteX7" fmla="*/ 1031290 w 1126260"/>
                      <a:gd name="connsiteY7" fmla="*/ 1082050 h 1103191"/>
                      <a:gd name="connsiteX8" fmla="*/ 769858 w 1126260"/>
                      <a:gd name="connsiteY8" fmla="*/ 466480 h 1103191"/>
                      <a:gd name="connsiteX9" fmla="*/ 0 w 1126260"/>
                      <a:gd name="connsiteY9" fmla="*/ 104069 h 1103191"/>
                      <a:gd name="connsiteX0" fmla="*/ 0 w 1095311"/>
                      <a:gd name="connsiteY0" fmla="*/ 120820 h 1105584"/>
                      <a:gd name="connsiteX1" fmla="*/ 16338 w 1095311"/>
                      <a:gd name="connsiteY1" fmla="*/ 19539 h 1105584"/>
                      <a:gd name="connsiteX2" fmla="*/ 54856 w 1095311"/>
                      <a:gd name="connsiteY2" fmla="*/ 3584 h 1105584"/>
                      <a:gd name="connsiteX3" fmla="*/ 1040838 w 1095311"/>
                      <a:gd name="connsiteY3" fmla="*/ 3584 h 1105584"/>
                      <a:gd name="connsiteX4" fmla="*/ 1079356 w 1095311"/>
                      <a:gd name="connsiteY4" fmla="*/ 19539 h 1105584"/>
                      <a:gd name="connsiteX5" fmla="*/ 1095311 w 1095311"/>
                      <a:gd name="connsiteY5" fmla="*/ 58057 h 1105584"/>
                      <a:gd name="connsiteX6" fmla="*/ 1095311 w 1095311"/>
                      <a:gd name="connsiteY6" fmla="*/ 1044037 h 1105584"/>
                      <a:gd name="connsiteX7" fmla="*/ 1000341 w 1095311"/>
                      <a:gd name="connsiteY7" fmla="*/ 1084443 h 1105584"/>
                      <a:gd name="connsiteX8" fmla="*/ 738909 w 1095311"/>
                      <a:gd name="connsiteY8" fmla="*/ 468873 h 1105584"/>
                      <a:gd name="connsiteX9" fmla="*/ 0 w 1095311"/>
                      <a:gd name="connsiteY9" fmla="*/ 120820 h 1105584"/>
                      <a:gd name="connsiteX0" fmla="*/ 0 w 1095311"/>
                      <a:gd name="connsiteY0" fmla="*/ 120820 h 1121282"/>
                      <a:gd name="connsiteX1" fmla="*/ 16338 w 1095311"/>
                      <a:gd name="connsiteY1" fmla="*/ 19539 h 1121282"/>
                      <a:gd name="connsiteX2" fmla="*/ 54856 w 1095311"/>
                      <a:gd name="connsiteY2" fmla="*/ 3584 h 1121282"/>
                      <a:gd name="connsiteX3" fmla="*/ 1040838 w 1095311"/>
                      <a:gd name="connsiteY3" fmla="*/ 3584 h 1121282"/>
                      <a:gd name="connsiteX4" fmla="*/ 1079356 w 1095311"/>
                      <a:gd name="connsiteY4" fmla="*/ 19539 h 1121282"/>
                      <a:gd name="connsiteX5" fmla="*/ 1095311 w 1095311"/>
                      <a:gd name="connsiteY5" fmla="*/ 58057 h 1121282"/>
                      <a:gd name="connsiteX6" fmla="*/ 1095311 w 1095311"/>
                      <a:gd name="connsiteY6" fmla="*/ 1044037 h 1121282"/>
                      <a:gd name="connsiteX7" fmla="*/ 1000341 w 1095311"/>
                      <a:gd name="connsiteY7" fmla="*/ 1100141 h 1121282"/>
                      <a:gd name="connsiteX8" fmla="*/ 738909 w 1095311"/>
                      <a:gd name="connsiteY8" fmla="*/ 468873 h 1121282"/>
                      <a:gd name="connsiteX9" fmla="*/ 0 w 1095311"/>
                      <a:gd name="connsiteY9" fmla="*/ 120820 h 1121282"/>
                      <a:gd name="connsiteX0" fmla="*/ 0 w 1096907"/>
                      <a:gd name="connsiteY0" fmla="*/ 120820 h 1100141"/>
                      <a:gd name="connsiteX1" fmla="*/ 16338 w 1096907"/>
                      <a:gd name="connsiteY1" fmla="*/ 19539 h 1100141"/>
                      <a:gd name="connsiteX2" fmla="*/ 54856 w 1096907"/>
                      <a:gd name="connsiteY2" fmla="*/ 3584 h 1100141"/>
                      <a:gd name="connsiteX3" fmla="*/ 1040838 w 1096907"/>
                      <a:gd name="connsiteY3" fmla="*/ 3584 h 1100141"/>
                      <a:gd name="connsiteX4" fmla="*/ 1079356 w 1096907"/>
                      <a:gd name="connsiteY4" fmla="*/ 19539 h 1100141"/>
                      <a:gd name="connsiteX5" fmla="*/ 1095311 w 1096907"/>
                      <a:gd name="connsiteY5" fmla="*/ 58057 h 1100141"/>
                      <a:gd name="connsiteX6" fmla="*/ 1095311 w 1096907"/>
                      <a:gd name="connsiteY6" fmla="*/ 1044037 h 1100141"/>
                      <a:gd name="connsiteX7" fmla="*/ 1000341 w 1096907"/>
                      <a:gd name="connsiteY7" fmla="*/ 1100141 h 1100141"/>
                      <a:gd name="connsiteX8" fmla="*/ 738909 w 1096907"/>
                      <a:gd name="connsiteY8" fmla="*/ 468873 h 1100141"/>
                      <a:gd name="connsiteX9" fmla="*/ 0 w 1096907"/>
                      <a:gd name="connsiteY9" fmla="*/ 120820 h 1100141"/>
                      <a:gd name="connsiteX0" fmla="*/ 0 w 1095311"/>
                      <a:gd name="connsiteY0" fmla="*/ 120820 h 1108477"/>
                      <a:gd name="connsiteX1" fmla="*/ 16338 w 1095311"/>
                      <a:gd name="connsiteY1" fmla="*/ 19539 h 1108477"/>
                      <a:gd name="connsiteX2" fmla="*/ 54856 w 1095311"/>
                      <a:gd name="connsiteY2" fmla="*/ 3584 h 1108477"/>
                      <a:gd name="connsiteX3" fmla="*/ 1040838 w 1095311"/>
                      <a:gd name="connsiteY3" fmla="*/ 3584 h 1108477"/>
                      <a:gd name="connsiteX4" fmla="*/ 1079356 w 1095311"/>
                      <a:gd name="connsiteY4" fmla="*/ 19539 h 1108477"/>
                      <a:gd name="connsiteX5" fmla="*/ 1095311 w 1095311"/>
                      <a:gd name="connsiteY5" fmla="*/ 58057 h 1108477"/>
                      <a:gd name="connsiteX6" fmla="*/ 1095311 w 1095311"/>
                      <a:gd name="connsiteY6" fmla="*/ 1044037 h 1108477"/>
                      <a:gd name="connsiteX7" fmla="*/ 1000341 w 1095311"/>
                      <a:gd name="connsiteY7" fmla="*/ 1100141 h 1108477"/>
                      <a:gd name="connsiteX8" fmla="*/ 738909 w 1095311"/>
                      <a:gd name="connsiteY8" fmla="*/ 468873 h 1108477"/>
                      <a:gd name="connsiteX9" fmla="*/ 0 w 1095311"/>
                      <a:gd name="connsiteY9" fmla="*/ 120820 h 1108477"/>
                      <a:gd name="connsiteX0" fmla="*/ 0 w 1095311"/>
                      <a:gd name="connsiteY0" fmla="*/ 120820 h 1108477"/>
                      <a:gd name="connsiteX1" fmla="*/ 16338 w 1095311"/>
                      <a:gd name="connsiteY1" fmla="*/ 19539 h 1108477"/>
                      <a:gd name="connsiteX2" fmla="*/ 54856 w 1095311"/>
                      <a:gd name="connsiteY2" fmla="*/ 3584 h 1108477"/>
                      <a:gd name="connsiteX3" fmla="*/ 1040838 w 1095311"/>
                      <a:gd name="connsiteY3" fmla="*/ 3584 h 1108477"/>
                      <a:gd name="connsiteX4" fmla="*/ 1079356 w 1095311"/>
                      <a:gd name="connsiteY4" fmla="*/ 19539 h 1108477"/>
                      <a:gd name="connsiteX5" fmla="*/ 1095311 w 1095311"/>
                      <a:gd name="connsiteY5" fmla="*/ 58057 h 1108477"/>
                      <a:gd name="connsiteX6" fmla="*/ 1095311 w 1095311"/>
                      <a:gd name="connsiteY6" fmla="*/ 1044037 h 1108477"/>
                      <a:gd name="connsiteX7" fmla="*/ 1000341 w 1095311"/>
                      <a:gd name="connsiteY7" fmla="*/ 1100141 h 1108477"/>
                      <a:gd name="connsiteX8" fmla="*/ 738909 w 1095311"/>
                      <a:gd name="connsiteY8" fmla="*/ 468873 h 1108477"/>
                      <a:gd name="connsiteX9" fmla="*/ 0 w 1095311"/>
                      <a:gd name="connsiteY9" fmla="*/ 120820 h 1108477"/>
                      <a:gd name="connsiteX0" fmla="*/ 832 w 1096143"/>
                      <a:gd name="connsiteY0" fmla="*/ 120820 h 1108477"/>
                      <a:gd name="connsiteX1" fmla="*/ 17170 w 1096143"/>
                      <a:gd name="connsiteY1" fmla="*/ 19539 h 1108477"/>
                      <a:gd name="connsiteX2" fmla="*/ 55688 w 1096143"/>
                      <a:gd name="connsiteY2" fmla="*/ 3584 h 1108477"/>
                      <a:gd name="connsiteX3" fmla="*/ 1041670 w 1096143"/>
                      <a:gd name="connsiteY3" fmla="*/ 3584 h 1108477"/>
                      <a:gd name="connsiteX4" fmla="*/ 1080188 w 1096143"/>
                      <a:gd name="connsiteY4" fmla="*/ 19539 h 1108477"/>
                      <a:gd name="connsiteX5" fmla="*/ 1096143 w 1096143"/>
                      <a:gd name="connsiteY5" fmla="*/ 58057 h 1108477"/>
                      <a:gd name="connsiteX6" fmla="*/ 1096143 w 1096143"/>
                      <a:gd name="connsiteY6" fmla="*/ 1044037 h 1108477"/>
                      <a:gd name="connsiteX7" fmla="*/ 1001173 w 1096143"/>
                      <a:gd name="connsiteY7" fmla="*/ 1100141 h 1108477"/>
                      <a:gd name="connsiteX8" fmla="*/ 739741 w 1096143"/>
                      <a:gd name="connsiteY8" fmla="*/ 468873 h 1108477"/>
                      <a:gd name="connsiteX9" fmla="*/ 832 w 1096143"/>
                      <a:gd name="connsiteY9" fmla="*/ 120820 h 1108477"/>
                      <a:gd name="connsiteX0" fmla="*/ 11113 w 1106424"/>
                      <a:gd name="connsiteY0" fmla="*/ 120820 h 1108477"/>
                      <a:gd name="connsiteX1" fmla="*/ 27451 w 1106424"/>
                      <a:gd name="connsiteY1" fmla="*/ 19539 h 1108477"/>
                      <a:gd name="connsiteX2" fmla="*/ 65969 w 1106424"/>
                      <a:gd name="connsiteY2" fmla="*/ 3584 h 1108477"/>
                      <a:gd name="connsiteX3" fmla="*/ 1051951 w 1106424"/>
                      <a:gd name="connsiteY3" fmla="*/ 3584 h 1108477"/>
                      <a:gd name="connsiteX4" fmla="*/ 1090469 w 1106424"/>
                      <a:gd name="connsiteY4" fmla="*/ 19539 h 1108477"/>
                      <a:gd name="connsiteX5" fmla="*/ 1106424 w 1106424"/>
                      <a:gd name="connsiteY5" fmla="*/ 58057 h 1108477"/>
                      <a:gd name="connsiteX6" fmla="*/ 1106424 w 1106424"/>
                      <a:gd name="connsiteY6" fmla="*/ 1044037 h 1108477"/>
                      <a:gd name="connsiteX7" fmla="*/ 1011454 w 1106424"/>
                      <a:gd name="connsiteY7" fmla="*/ 1100141 h 1108477"/>
                      <a:gd name="connsiteX8" fmla="*/ 750022 w 1106424"/>
                      <a:gd name="connsiteY8" fmla="*/ 468873 h 1108477"/>
                      <a:gd name="connsiteX9" fmla="*/ 11113 w 1106424"/>
                      <a:gd name="connsiteY9" fmla="*/ 120820 h 1108477"/>
                      <a:gd name="connsiteX0" fmla="*/ 15127 w 1110438"/>
                      <a:gd name="connsiteY0" fmla="*/ 120820 h 1108477"/>
                      <a:gd name="connsiteX1" fmla="*/ 31465 w 1110438"/>
                      <a:gd name="connsiteY1" fmla="*/ 19539 h 1108477"/>
                      <a:gd name="connsiteX2" fmla="*/ 69983 w 1110438"/>
                      <a:gd name="connsiteY2" fmla="*/ 3584 h 1108477"/>
                      <a:gd name="connsiteX3" fmla="*/ 1055965 w 1110438"/>
                      <a:gd name="connsiteY3" fmla="*/ 3584 h 1108477"/>
                      <a:gd name="connsiteX4" fmla="*/ 1094483 w 1110438"/>
                      <a:gd name="connsiteY4" fmla="*/ 19539 h 1108477"/>
                      <a:gd name="connsiteX5" fmla="*/ 1110438 w 1110438"/>
                      <a:gd name="connsiteY5" fmla="*/ 58057 h 1108477"/>
                      <a:gd name="connsiteX6" fmla="*/ 1110438 w 1110438"/>
                      <a:gd name="connsiteY6" fmla="*/ 1044037 h 1108477"/>
                      <a:gd name="connsiteX7" fmla="*/ 1015468 w 1110438"/>
                      <a:gd name="connsiteY7" fmla="*/ 1100141 h 1108477"/>
                      <a:gd name="connsiteX8" fmla="*/ 754036 w 1110438"/>
                      <a:gd name="connsiteY8" fmla="*/ 468873 h 1108477"/>
                      <a:gd name="connsiteX9" fmla="*/ 15127 w 1110438"/>
                      <a:gd name="connsiteY9" fmla="*/ 120820 h 1108477"/>
                      <a:gd name="connsiteX0" fmla="*/ 13420 w 1108731"/>
                      <a:gd name="connsiteY0" fmla="*/ 120820 h 1108477"/>
                      <a:gd name="connsiteX1" fmla="*/ 29758 w 1108731"/>
                      <a:gd name="connsiteY1" fmla="*/ 19539 h 1108477"/>
                      <a:gd name="connsiteX2" fmla="*/ 68276 w 1108731"/>
                      <a:gd name="connsiteY2" fmla="*/ 3584 h 1108477"/>
                      <a:gd name="connsiteX3" fmla="*/ 1054258 w 1108731"/>
                      <a:gd name="connsiteY3" fmla="*/ 3584 h 1108477"/>
                      <a:gd name="connsiteX4" fmla="*/ 1092776 w 1108731"/>
                      <a:gd name="connsiteY4" fmla="*/ 19539 h 1108477"/>
                      <a:gd name="connsiteX5" fmla="*/ 1108731 w 1108731"/>
                      <a:gd name="connsiteY5" fmla="*/ 58057 h 1108477"/>
                      <a:gd name="connsiteX6" fmla="*/ 1108731 w 1108731"/>
                      <a:gd name="connsiteY6" fmla="*/ 1044037 h 1108477"/>
                      <a:gd name="connsiteX7" fmla="*/ 1013761 w 1108731"/>
                      <a:gd name="connsiteY7" fmla="*/ 1100141 h 1108477"/>
                      <a:gd name="connsiteX8" fmla="*/ 752329 w 1108731"/>
                      <a:gd name="connsiteY8" fmla="*/ 468873 h 1108477"/>
                      <a:gd name="connsiteX9" fmla="*/ 13420 w 1108731"/>
                      <a:gd name="connsiteY9" fmla="*/ 120820 h 1108477"/>
                      <a:gd name="connsiteX0" fmla="*/ 13420 w 1108731"/>
                      <a:gd name="connsiteY0" fmla="*/ 120820 h 1108477"/>
                      <a:gd name="connsiteX1" fmla="*/ 29758 w 1108731"/>
                      <a:gd name="connsiteY1" fmla="*/ 19539 h 1108477"/>
                      <a:gd name="connsiteX2" fmla="*/ 68276 w 1108731"/>
                      <a:gd name="connsiteY2" fmla="*/ 3584 h 1108477"/>
                      <a:gd name="connsiteX3" fmla="*/ 1054258 w 1108731"/>
                      <a:gd name="connsiteY3" fmla="*/ 3584 h 1108477"/>
                      <a:gd name="connsiteX4" fmla="*/ 1092776 w 1108731"/>
                      <a:gd name="connsiteY4" fmla="*/ 19539 h 1108477"/>
                      <a:gd name="connsiteX5" fmla="*/ 1108731 w 1108731"/>
                      <a:gd name="connsiteY5" fmla="*/ 58057 h 1108477"/>
                      <a:gd name="connsiteX6" fmla="*/ 1108731 w 1108731"/>
                      <a:gd name="connsiteY6" fmla="*/ 1044037 h 1108477"/>
                      <a:gd name="connsiteX7" fmla="*/ 1013761 w 1108731"/>
                      <a:gd name="connsiteY7" fmla="*/ 1100141 h 1108477"/>
                      <a:gd name="connsiteX8" fmla="*/ 752329 w 1108731"/>
                      <a:gd name="connsiteY8" fmla="*/ 468873 h 1108477"/>
                      <a:gd name="connsiteX9" fmla="*/ 13420 w 1108731"/>
                      <a:gd name="connsiteY9" fmla="*/ 120820 h 1108477"/>
                      <a:gd name="connsiteX0" fmla="*/ 13420 w 1108731"/>
                      <a:gd name="connsiteY0" fmla="*/ 120820 h 1108477"/>
                      <a:gd name="connsiteX1" fmla="*/ 29758 w 1108731"/>
                      <a:gd name="connsiteY1" fmla="*/ 19539 h 1108477"/>
                      <a:gd name="connsiteX2" fmla="*/ 68276 w 1108731"/>
                      <a:gd name="connsiteY2" fmla="*/ 3584 h 1108477"/>
                      <a:gd name="connsiteX3" fmla="*/ 1054258 w 1108731"/>
                      <a:gd name="connsiteY3" fmla="*/ 3584 h 1108477"/>
                      <a:gd name="connsiteX4" fmla="*/ 1092776 w 1108731"/>
                      <a:gd name="connsiteY4" fmla="*/ 19539 h 1108477"/>
                      <a:gd name="connsiteX5" fmla="*/ 1108731 w 1108731"/>
                      <a:gd name="connsiteY5" fmla="*/ 58057 h 1108477"/>
                      <a:gd name="connsiteX6" fmla="*/ 1108731 w 1108731"/>
                      <a:gd name="connsiteY6" fmla="*/ 1044037 h 1108477"/>
                      <a:gd name="connsiteX7" fmla="*/ 1013761 w 1108731"/>
                      <a:gd name="connsiteY7" fmla="*/ 1100141 h 1108477"/>
                      <a:gd name="connsiteX8" fmla="*/ 752329 w 1108731"/>
                      <a:gd name="connsiteY8" fmla="*/ 468873 h 1108477"/>
                      <a:gd name="connsiteX9" fmla="*/ 13420 w 1108731"/>
                      <a:gd name="connsiteY9" fmla="*/ 120820 h 1108477"/>
                      <a:gd name="connsiteX0" fmla="*/ 13420 w 1108731"/>
                      <a:gd name="connsiteY0" fmla="*/ 117236 h 1104893"/>
                      <a:gd name="connsiteX1" fmla="*/ 29758 w 1108731"/>
                      <a:gd name="connsiteY1" fmla="*/ 15955 h 1104893"/>
                      <a:gd name="connsiteX2" fmla="*/ 68276 w 1108731"/>
                      <a:gd name="connsiteY2" fmla="*/ 0 h 1104893"/>
                      <a:gd name="connsiteX3" fmla="*/ 1054258 w 1108731"/>
                      <a:gd name="connsiteY3" fmla="*/ 0 h 1104893"/>
                      <a:gd name="connsiteX4" fmla="*/ 1092776 w 1108731"/>
                      <a:gd name="connsiteY4" fmla="*/ 15955 h 1104893"/>
                      <a:gd name="connsiteX5" fmla="*/ 1108731 w 1108731"/>
                      <a:gd name="connsiteY5" fmla="*/ 54473 h 1104893"/>
                      <a:gd name="connsiteX6" fmla="*/ 1108731 w 1108731"/>
                      <a:gd name="connsiteY6" fmla="*/ 1040453 h 1104893"/>
                      <a:gd name="connsiteX7" fmla="*/ 1013761 w 1108731"/>
                      <a:gd name="connsiteY7" fmla="*/ 1096557 h 1104893"/>
                      <a:gd name="connsiteX8" fmla="*/ 752329 w 1108731"/>
                      <a:gd name="connsiteY8" fmla="*/ 465289 h 1104893"/>
                      <a:gd name="connsiteX9" fmla="*/ 13420 w 1108731"/>
                      <a:gd name="connsiteY9" fmla="*/ 117236 h 1104893"/>
                      <a:gd name="connsiteX0" fmla="*/ 12400 w 1107711"/>
                      <a:gd name="connsiteY0" fmla="*/ 117236 h 1104893"/>
                      <a:gd name="connsiteX1" fmla="*/ 28738 w 1107711"/>
                      <a:gd name="connsiteY1" fmla="*/ 15955 h 1104893"/>
                      <a:gd name="connsiteX2" fmla="*/ 67256 w 1107711"/>
                      <a:gd name="connsiteY2" fmla="*/ 0 h 1104893"/>
                      <a:gd name="connsiteX3" fmla="*/ 1053238 w 1107711"/>
                      <a:gd name="connsiteY3" fmla="*/ 0 h 1104893"/>
                      <a:gd name="connsiteX4" fmla="*/ 1091756 w 1107711"/>
                      <a:gd name="connsiteY4" fmla="*/ 15955 h 1104893"/>
                      <a:gd name="connsiteX5" fmla="*/ 1107711 w 1107711"/>
                      <a:gd name="connsiteY5" fmla="*/ 54473 h 1104893"/>
                      <a:gd name="connsiteX6" fmla="*/ 1107711 w 1107711"/>
                      <a:gd name="connsiteY6" fmla="*/ 1040453 h 1104893"/>
                      <a:gd name="connsiteX7" fmla="*/ 1012741 w 1107711"/>
                      <a:gd name="connsiteY7" fmla="*/ 1096557 h 1104893"/>
                      <a:gd name="connsiteX8" fmla="*/ 751309 w 1107711"/>
                      <a:gd name="connsiteY8" fmla="*/ 465289 h 1104893"/>
                      <a:gd name="connsiteX9" fmla="*/ 12400 w 1107711"/>
                      <a:gd name="connsiteY9" fmla="*/ 117236 h 1104893"/>
                      <a:gd name="connsiteX0" fmla="*/ 6982 w 1102293"/>
                      <a:gd name="connsiteY0" fmla="*/ 117236 h 1104893"/>
                      <a:gd name="connsiteX1" fmla="*/ 23320 w 1102293"/>
                      <a:gd name="connsiteY1" fmla="*/ 15955 h 1104893"/>
                      <a:gd name="connsiteX2" fmla="*/ 61838 w 1102293"/>
                      <a:gd name="connsiteY2" fmla="*/ 0 h 1104893"/>
                      <a:gd name="connsiteX3" fmla="*/ 1047820 w 1102293"/>
                      <a:gd name="connsiteY3" fmla="*/ 0 h 1104893"/>
                      <a:gd name="connsiteX4" fmla="*/ 1086338 w 1102293"/>
                      <a:gd name="connsiteY4" fmla="*/ 15955 h 1104893"/>
                      <a:gd name="connsiteX5" fmla="*/ 1102293 w 1102293"/>
                      <a:gd name="connsiteY5" fmla="*/ 54473 h 1104893"/>
                      <a:gd name="connsiteX6" fmla="*/ 1102293 w 1102293"/>
                      <a:gd name="connsiteY6" fmla="*/ 1040453 h 1104893"/>
                      <a:gd name="connsiteX7" fmla="*/ 1007323 w 1102293"/>
                      <a:gd name="connsiteY7" fmla="*/ 1096557 h 1104893"/>
                      <a:gd name="connsiteX8" fmla="*/ 745891 w 1102293"/>
                      <a:gd name="connsiteY8" fmla="*/ 465289 h 1104893"/>
                      <a:gd name="connsiteX9" fmla="*/ 6982 w 1102293"/>
                      <a:gd name="connsiteY9" fmla="*/ 117236 h 1104893"/>
                      <a:gd name="connsiteX0" fmla="*/ 0 w 1095311"/>
                      <a:gd name="connsiteY0" fmla="*/ 117236 h 1104893"/>
                      <a:gd name="connsiteX1" fmla="*/ 25133 w 1095311"/>
                      <a:gd name="connsiteY1" fmla="*/ 15955 h 1104893"/>
                      <a:gd name="connsiteX2" fmla="*/ 54856 w 1095311"/>
                      <a:gd name="connsiteY2" fmla="*/ 0 h 1104893"/>
                      <a:gd name="connsiteX3" fmla="*/ 1040838 w 1095311"/>
                      <a:gd name="connsiteY3" fmla="*/ 0 h 1104893"/>
                      <a:gd name="connsiteX4" fmla="*/ 1079356 w 1095311"/>
                      <a:gd name="connsiteY4" fmla="*/ 15955 h 1104893"/>
                      <a:gd name="connsiteX5" fmla="*/ 1095311 w 1095311"/>
                      <a:gd name="connsiteY5" fmla="*/ 54473 h 1104893"/>
                      <a:gd name="connsiteX6" fmla="*/ 1095311 w 1095311"/>
                      <a:gd name="connsiteY6" fmla="*/ 1040453 h 1104893"/>
                      <a:gd name="connsiteX7" fmla="*/ 1000341 w 1095311"/>
                      <a:gd name="connsiteY7" fmla="*/ 1096557 h 1104893"/>
                      <a:gd name="connsiteX8" fmla="*/ 738909 w 1095311"/>
                      <a:gd name="connsiteY8" fmla="*/ 465289 h 1104893"/>
                      <a:gd name="connsiteX9" fmla="*/ 0 w 1095311"/>
                      <a:gd name="connsiteY9" fmla="*/ 117236 h 1104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95311" h="1104893">
                        <a:moveTo>
                          <a:pt x="0" y="117236"/>
                        </a:moveTo>
                        <a:cubicBezTo>
                          <a:pt x="1491" y="36910"/>
                          <a:pt x="1813" y="29761"/>
                          <a:pt x="25133" y="15955"/>
                        </a:cubicBezTo>
                        <a:cubicBezTo>
                          <a:pt x="36743" y="8802"/>
                          <a:pt x="40409" y="0"/>
                          <a:pt x="54856" y="0"/>
                        </a:cubicBezTo>
                        <a:lnTo>
                          <a:pt x="1040838" y="0"/>
                        </a:lnTo>
                        <a:cubicBezTo>
                          <a:pt x="1055285" y="0"/>
                          <a:pt x="1069141" y="5739"/>
                          <a:pt x="1079356" y="15955"/>
                        </a:cubicBezTo>
                        <a:cubicBezTo>
                          <a:pt x="1089572" y="26171"/>
                          <a:pt x="1095311" y="40026"/>
                          <a:pt x="1095311" y="54473"/>
                        </a:cubicBezTo>
                        <a:lnTo>
                          <a:pt x="1095311" y="1040453"/>
                        </a:lnTo>
                        <a:cubicBezTo>
                          <a:pt x="1095311" y="1054900"/>
                          <a:pt x="1089539" y="1104893"/>
                          <a:pt x="1000341" y="1096557"/>
                        </a:cubicBezTo>
                        <a:cubicBezTo>
                          <a:pt x="977836" y="968095"/>
                          <a:pt x="905632" y="628509"/>
                          <a:pt x="738909" y="465289"/>
                        </a:cubicBezTo>
                        <a:cubicBezTo>
                          <a:pt x="572186" y="302069"/>
                          <a:pt x="469425" y="257020"/>
                          <a:pt x="0" y="117236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78000">
                        <a:schemeClr val="bg1">
                          <a:alpha val="0"/>
                        </a:schemeClr>
                      </a:gs>
                      <a:gs pos="10000">
                        <a:schemeClr val="bg1">
                          <a:alpha val="32000"/>
                        </a:schemeClr>
                      </a:gs>
                      <a:gs pos="10000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모서리가 둥근 직사각형 77"/>
                  <p:cNvSpPr/>
                  <p:nvPr/>
                </p:nvSpPr>
                <p:spPr>
                  <a:xfrm rot="10800000">
                    <a:off x="-1173035" y="1847160"/>
                    <a:ext cx="1233337" cy="1235337"/>
                  </a:xfrm>
                  <a:prstGeom prst="roundRect">
                    <a:avLst>
                      <a:gd name="adj" fmla="val 4975"/>
                    </a:avLst>
                  </a:prstGeom>
                  <a:gradFill flip="none" rotWithShape="1">
                    <a:gsLst>
                      <a:gs pos="100000">
                        <a:schemeClr val="bg1">
                          <a:alpha val="60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  <a:gs pos="87000">
                        <a:schemeClr val="bg1">
                          <a:alpha val="24000"/>
                        </a:schemeClr>
                      </a:gs>
                      <a:gs pos="75000">
                        <a:schemeClr val="bg1">
                          <a:shade val="100000"/>
                          <a:satMod val="115000"/>
                          <a:alpha val="10000"/>
                        </a:schemeClr>
                      </a:gs>
                      <a:gs pos="34000">
                        <a:schemeClr val="bg1">
                          <a:shade val="100000"/>
                          <a:satMod val="115000"/>
                          <a:alpha val="0"/>
                        </a:schemeClr>
                      </a:gs>
                    </a:gsLst>
                    <a:lin ang="6600000" scaled="0"/>
                    <a:tileRect/>
                  </a:gradFill>
                  <a:ln>
                    <a:noFill/>
                  </a:ln>
                  <a:effectLst/>
                  <a:scene3d>
                    <a:camera prst="orthographicFront"/>
                    <a:lightRig rig="brightRoom" dir="t"/>
                  </a:scene3d>
                  <a:sp3d>
                    <a:bevelT w="6350" h="635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pic>
                <p:nvPicPr>
                  <p:cNvPr id="79" name="그림 78" descr="Untitled-2.pn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1270745" y="1844824"/>
                    <a:ext cx="1211701" cy="216679"/>
                  </a:xfrm>
                  <a:prstGeom prst="rect">
                    <a:avLst/>
                  </a:prstGeom>
                </p:spPr>
              </p:pic>
              <p:sp>
                <p:nvSpPr>
                  <p:cNvPr id="80" name="Freeform 6"/>
                  <p:cNvSpPr>
                    <a:spLocks/>
                  </p:cNvSpPr>
                  <p:nvPr/>
                </p:nvSpPr>
                <p:spPr bwMode="auto">
                  <a:xfrm>
                    <a:off x="-1072774" y="3062143"/>
                    <a:ext cx="840673" cy="15400"/>
                  </a:xfrm>
                  <a:custGeom>
                    <a:avLst/>
                    <a:gdLst/>
                    <a:ahLst/>
                    <a:cxnLst>
                      <a:cxn ang="0">
                        <a:pos x="10" y="0"/>
                      </a:cxn>
                      <a:cxn ang="0">
                        <a:pos x="10" y="0"/>
                      </a:cxn>
                      <a:cxn ang="0">
                        <a:pos x="6" y="14"/>
                      </a:cxn>
                      <a:cxn ang="0">
                        <a:pos x="2" y="30"/>
                      </a:cxn>
                      <a:cxn ang="0">
                        <a:pos x="0" y="46"/>
                      </a:cxn>
                      <a:cxn ang="0">
                        <a:pos x="0" y="62"/>
                      </a:cxn>
                      <a:cxn ang="0">
                        <a:pos x="0" y="62"/>
                      </a:cxn>
                      <a:cxn ang="0">
                        <a:pos x="2" y="82"/>
                      </a:cxn>
                      <a:cxn ang="0">
                        <a:pos x="4" y="102"/>
                      </a:cxn>
                      <a:cxn ang="0">
                        <a:pos x="10" y="122"/>
                      </a:cxn>
                      <a:cxn ang="0">
                        <a:pos x="18" y="142"/>
                      </a:cxn>
                      <a:cxn ang="0">
                        <a:pos x="28" y="162"/>
                      </a:cxn>
                      <a:cxn ang="0">
                        <a:pos x="38" y="180"/>
                      </a:cxn>
                      <a:cxn ang="0">
                        <a:pos x="52" y="198"/>
                      </a:cxn>
                      <a:cxn ang="0">
                        <a:pos x="68" y="216"/>
                      </a:cxn>
                      <a:cxn ang="0">
                        <a:pos x="84" y="234"/>
                      </a:cxn>
                      <a:cxn ang="0">
                        <a:pos x="104" y="252"/>
                      </a:cxn>
                      <a:cxn ang="0">
                        <a:pos x="124" y="268"/>
                      </a:cxn>
                      <a:cxn ang="0">
                        <a:pos x="146" y="284"/>
                      </a:cxn>
                      <a:cxn ang="0">
                        <a:pos x="170" y="300"/>
                      </a:cxn>
                      <a:cxn ang="0">
                        <a:pos x="196" y="316"/>
                      </a:cxn>
                      <a:cxn ang="0">
                        <a:pos x="224" y="330"/>
                      </a:cxn>
                      <a:cxn ang="0">
                        <a:pos x="252" y="344"/>
                      </a:cxn>
                      <a:cxn ang="0">
                        <a:pos x="312" y="370"/>
                      </a:cxn>
                      <a:cxn ang="0">
                        <a:pos x="378" y="392"/>
                      </a:cxn>
                      <a:cxn ang="0">
                        <a:pos x="450" y="412"/>
                      </a:cxn>
                      <a:cxn ang="0">
                        <a:pos x="524" y="430"/>
                      </a:cxn>
                      <a:cxn ang="0">
                        <a:pos x="604" y="444"/>
                      </a:cxn>
                      <a:cxn ang="0">
                        <a:pos x="686" y="452"/>
                      </a:cxn>
                      <a:cxn ang="0">
                        <a:pos x="772" y="458"/>
                      </a:cxn>
                      <a:cxn ang="0">
                        <a:pos x="860" y="462"/>
                      </a:cxn>
                      <a:cxn ang="0">
                        <a:pos x="860" y="462"/>
                      </a:cxn>
                      <a:cxn ang="0">
                        <a:pos x="948" y="458"/>
                      </a:cxn>
                      <a:cxn ang="0">
                        <a:pos x="1032" y="452"/>
                      </a:cxn>
                      <a:cxn ang="0">
                        <a:pos x="1116" y="444"/>
                      </a:cxn>
                      <a:cxn ang="0">
                        <a:pos x="1194" y="430"/>
                      </a:cxn>
                      <a:cxn ang="0">
                        <a:pos x="1270" y="412"/>
                      </a:cxn>
                      <a:cxn ang="0">
                        <a:pos x="1340" y="392"/>
                      </a:cxn>
                      <a:cxn ang="0">
                        <a:pos x="1406" y="370"/>
                      </a:cxn>
                      <a:cxn ang="0">
                        <a:pos x="1468" y="344"/>
                      </a:cxn>
                      <a:cxn ang="0">
                        <a:pos x="1496" y="330"/>
                      </a:cxn>
                      <a:cxn ang="0">
                        <a:pos x="1522" y="316"/>
                      </a:cxn>
                      <a:cxn ang="0">
                        <a:pos x="1548" y="300"/>
                      </a:cxn>
                      <a:cxn ang="0">
                        <a:pos x="1572" y="284"/>
                      </a:cxn>
                      <a:cxn ang="0">
                        <a:pos x="1594" y="268"/>
                      </a:cxn>
                      <a:cxn ang="0">
                        <a:pos x="1616" y="252"/>
                      </a:cxn>
                      <a:cxn ang="0">
                        <a:pos x="1634" y="234"/>
                      </a:cxn>
                      <a:cxn ang="0">
                        <a:pos x="1652" y="216"/>
                      </a:cxn>
                      <a:cxn ang="0">
                        <a:pos x="1666" y="198"/>
                      </a:cxn>
                      <a:cxn ang="0">
                        <a:pos x="1680" y="180"/>
                      </a:cxn>
                      <a:cxn ang="0">
                        <a:pos x="1692" y="162"/>
                      </a:cxn>
                      <a:cxn ang="0">
                        <a:pos x="1702" y="142"/>
                      </a:cxn>
                      <a:cxn ang="0">
                        <a:pos x="1710" y="122"/>
                      </a:cxn>
                      <a:cxn ang="0">
                        <a:pos x="1714" y="102"/>
                      </a:cxn>
                      <a:cxn ang="0">
                        <a:pos x="1718" y="82"/>
                      </a:cxn>
                      <a:cxn ang="0">
                        <a:pos x="1718" y="62"/>
                      </a:cxn>
                      <a:cxn ang="0">
                        <a:pos x="1718" y="62"/>
                      </a:cxn>
                      <a:cxn ang="0">
                        <a:pos x="1718" y="46"/>
                      </a:cxn>
                      <a:cxn ang="0">
                        <a:pos x="1716" y="30"/>
                      </a:cxn>
                      <a:cxn ang="0">
                        <a:pos x="1714" y="14"/>
                      </a:cxn>
                      <a:cxn ang="0">
                        <a:pos x="1708" y="0"/>
                      </a:cxn>
                      <a:cxn ang="0">
                        <a:pos x="10" y="0"/>
                      </a:cxn>
                    </a:cxnLst>
                    <a:rect l="0" t="0" r="r" b="b"/>
                    <a:pathLst>
                      <a:path w="1718" h="462">
                        <a:moveTo>
                          <a:pt x="10" y="0"/>
                        </a:moveTo>
                        <a:lnTo>
                          <a:pt x="10" y="0"/>
                        </a:lnTo>
                        <a:lnTo>
                          <a:pt x="6" y="14"/>
                        </a:lnTo>
                        <a:lnTo>
                          <a:pt x="2" y="30"/>
                        </a:lnTo>
                        <a:lnTo>
                          <a:pt x="0" y="46"/>
                        </a:lnTo>
                        <a:lnTo>
                          <a:pt x="0" y="62"/>
                        </a:lnTo>
                        <a:lnTo>
                          <a:pt x="0" y="62"/>
                        </a:lnTo>
                        <a:lnTo>
                          <a:pt x="2" y="82"/>
                        </a:lnTo>
                        <a:lnTo>
                          <a:pt x="4" y="102"/>
                        </a:lnTo>
                        <a:lnTo>
                          <a:pt x="10" y="122"/>
                        </a:lnTo>
                        <a:lnTo>
                          <a:pt x="18" y="142"/>
                        </a:lnTo>
                        <a:lnTo>
                          <a:pt x="28" y="162"/>
                        </a:lnTo>
                        <a:lnTo>
                          <a:pt x="38" y="180"/>
                        </a:lnTo>
                        <a:lnTo>
                          <a:pt x="52" y="198"/>
                        </a:lnTo>
                        <a:lnTo>
                          <a:pt x="68" y="216"/>
                        </a:lnTo>
                        <a:lnTo>
                          <a:pt x="84" y="234"/>
                        </a:lnTo>
                        <a:lnTo>
                          <a:pt x="104" y="252"/>
                        </a:lnTo>
                        <a:lnTo>
                          <a:pt x="124" y="268"/>
                        </a:lnTo>
                        <a:lnTo>
                          <a:pt x="146" y="284"/>
                        </a:lnTo>
                        <a:lnTo>
                          <a:pt x="170" y="300"/>
                        </a:lnTo>
                        <a:lnTo>
                          <a:pt x="196" y="316"/>
                        </a:lnTo>
                        <a:lnTo>
                          <a:pt x="224" y="330"/>
                        </a:lnTo>
                        <a:lnTo>
                          <a:pt x="252" y="344"/>
                        </a:lnTo>
                        <a:lnTo>
                          <a:pt x="312" y="370"/>
                        </a:lnTo>
                        <a:lnTo>
                          <a:pt x="378" y="392"/>
                        </a:lnTo>
                        <a:lnTo>
                          <a:pt x="450" y="412"/>
                        </a:lnTo>
                        <a:lnTo>
                          <a:pt x="524" y="430"/>
                        </a:lnTo>
                        <a:lnTo>
                          <a:pt x="604" y="444"/>
                        </a:lnTo>
                        <a:lnTo>
                          <a:pt x="686" y="452"/>
                        </a:lnTo>
                        <a:lnTo>
                          <a:pt x="772" y="458"/>
                        </a:lnTo>
                        <a:lnTo>
                          <a:pt x="860" y="462"/>
                        </a:lnTo>
                        <a:lnTo>
                          <a:pt x="860" y="462"/>
                        </a:lnTo>
                        <a:lnTo>
                          <a:pt x="948" y="458"/>
                        </a:lnTo>
                        <a:lnTo>
                          <a:pt x="1032" y="452"/>
                        </a:lnTo>
                        <a:lnTo>
                          <a:pt x="1116" y="444"/>
                        </a:lnTo>
                        <a:lnTo>
                          <a:pt x="1194" y="430"/>
                        </a:lnTo>
                        <a:lnTo>
                          <a:pt x="1270" y="412"/>
                        </a:lnTo>
                        <a:lnTo>
                          <a:pt x="1340" y="392"/>
                        </a:lnTo>
                        <a:lnTo>
                          <a:pt x="1406" y="370"/>
                        </a:lnTo>
                        <a:lnTo>
                          <a:pt x="1468" y="344"/>
                        </a:lnTo>
                        <a:lnTo>
                          <a:pt x="1496" y="330"/>
                        </a:lnTo>
                        <a:lnTo>
                          <a:pt x="1522" y="316"/>
                        </a:lnTo>
                        <a:lnTo>
                          <a:pt x="1548" y="300"/>
                        </a:lnTo>
                        <a:lnTo>
                          <a:pt x="1572" y="284"/>
                        </a:lnTo>
                        <a:lnTo>
                          <a:pt x="1594" y="268"/>
                        </a:lnTo>
                        <a:lnTo>
                          <a:pt x="1616" y="252"/>
                        </a:lnTo>
                        <a:lnTo>
                          <a:pt x="1634" y="234"/>
                        </a:lnTo>
                        <a:lnTo>
                          <a:pt x="1652" y="216"/>
                        </a:lnTo>
                        <a:lnTo>
                          <a:pt x="1666" y="198"/>
                        </a:lnTo>
                        <a:lnTo>
                          <a:pt x="1680" y="180"/>
                        </a:lnTo>
                        <a:lnTo>
                          <a:pt x="1692" y="162"/>
                        </a:lnTo>
                        <a:lnTo>
                          <a:pt x="1702" y="142"/>
                        </a:lnTo>
                        <a:lnTo>
                          <a:pt x="1710" y="122"/>
                        </a:lnTo>
                        <a:lnTo>
                          <a:pt x="1714" y="102"/>
                        </a:lnTo>
                        <a:lnTo>
                          <a:pt x="1718" y="82"/>
                        </a:lnTo>
                        <a:lnTo>
                          <a:pt x="1718" y="62"/>
                        </a:lnTo>
                        <a:lnTo>
                          <a:pt x="1718" y="62"/>
                        </a:lnTo>
                        <a:lnTo>
                          <a:pt x="1718" y="46"/>
                        </a:lnTo>
                        <a:lnTo>
                          <a:pt x="1716" y="30"/>
                        </a:lnTo>
                        <a:lnTo>
                          <a:pt x="1714" y="14"/>
                        </a:lnTo>
                        <a:lnTo>
                          <a:pt x="1708" y="0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0000">
                        <a:schemeClr val="bg1">
                          <a:alpha val="80000"/>
                        </a:schemeClr>
                      </a:gs>
                      <a:gs pos="100000">
                        <a:srgbClr val="000000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</p:grpSp>
          </p:grpSp>
          <p:sp>
            <p:nvSpPr>
              <p:cNvPr id="95" name="TextBox 94"/>
              <p:cNvSpPr txBox="1"/>
              <p:nvPr/>
            </p:nvSpPr>
            <p:spPr>
              <a:xfrm>
                <a:off x="6745660" y="1981654"/>
                <a:ext cx="1228591" cy="830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/>
                <a:r>
                  <a:rPr lang="en-US" altLang="ko-KR" sz="1600" b="1" dirty="0" smtClean="0">
                    <a:solidFill>
                      <a:schemeClr val="accent6"/>
                    </a:solidFill>
                    <a:latin typeface="+mn-ea"/>
                  </a:rPr>
                  <a:t>Address </a:t>
                </a:r>
                <a:r>
                  <a:rPr lang="en-US" altLang="ko-KR" sz="1600" b="1" dirty="0">
                    <a:solidFill>
                      <a:schemeClr val="accent6"/>
                    </a:solidFill>
                    <a:latin typeface="+mn-ea"/>
                  </a:rPr>
                  <a:t>cause of heat island </a:t>
                </a:r>
                <a:r>
                  <a:rPr lang="en-US" altLang="ko-KR" sz="1600" b="1" dirty="0" smtClean="0">
                    <a:solidFill>
                      <a:schemeClr val="accent6"/>
                    </a:solidFill>
                    <a:latin typeface="+mn-ea"/>
                  </a:rPr>
                  <a:t>effect</a:t>
                </a:r>
                <a:endParaRPr lang="en-US" altLang="ko-KR" sz="1600" b="1" dirty="0">
                  <a:solidFill>
                    <a:schemeClr val="accent6"/>
                  </a:solidFill>
                  <a:latin typeface="+mn-ea"/>
                </a:endParaRPr>
              </a:p>
              <a:p>
                <a:pPr algn="ctr" fontAlgn="base"/>
                <a:r>
                  <a:rPr lang="en-US" altLang="ko-KR" sz="1600" b="1" dirty="0" smtClean="0">
                    <a:latin typeface="+mn-ea"/>
                  </a:rPr>
                  <a:t>by blocking and controlling </a:t>
                </a:r>
              </a:p>
              <a:p>
                <a:pPr algn="ctr" fontAlgn="base"/>
                <a:r>
                  <a:rPr lang="en-US" altLang="ko-KR" sz="1600" b="1" dirty="0" smtClean="0">
                    <a:latin typeface="+mn-ea"/>
                  </a:rPr>
                  <a:t>radiant heat</a:t>
                </a:r>
                <a:endParaRPr lang="en-US" altLang="ko-KR" sz="1600" b="1" dirty="0">
                  <a:solidFill>
                    <a:schemeClr val="accent6"/>
                  </a:solidFill>
                  <a:latin typeface="+mn-ea"/>
                </a:endParaRPr>
              </a:p>
            </p:txBody>
          </p:sp>
        </p:grpSp>
        <p:grpSp>
          <p:nvGrpSpPr>
            <p:cNvPr id="104" name="그룹 103"/>
            <p:cNvGrpSpPr/>
            <p:nvPr/>
          </p:nvGrpSpPr>
          <p:grpSpPr>
            <a:xfrm>
              <a:off x="3368821" y="2641313"/>
              <a:ext cx="2080331" cy="1441827"/>
              <a:chOff x="3500349" y="2171784"/>
              <a:chExt cx="1267792" cy="913130"/>
            </a:xfrm>
          </p:grpSpPr>
          <p:grpSp>
            <p:nvGrpSpPr>
              <p:cNvPr id="93" name="그룹 92"/>
              <p:cNvGrpSpPr/>
              <p:nvPr/>
            </p:nvGrpSpPr>
            <p:grpSpPr>
              <a:xfrm>
                <a:off x="3500349" y="2171784"/>
                <a:ext cx="1258193" cy="863686"/>
                <a:chOff x="3482452" y="2367591"/>
                <a:chExt cx="1258193" cy="1061404"/>
              </a:xfrm>
              <a:effectLst>
                <a:reflection blurRad="6350" stA="52000" endA="300" endPos="35000" dir="5400000" sy="-100000" algn="bl" rotWithShape="0"/>
              </a:effectLst>
            </p:grpSpPr>
            <p:sp>
              <p:nvSpPr>
                <p:cNvPr id="58" name="모서리가 둥근 직사각형 57"/>
                <p:cNvSpPr/>
                <p:nvPr/>
              </p:nvSpPr>
              <p:spPr>
                <a:xfrm>
                  <a:off x="3482452" y="2367591"/>
                  <a:ext cx="1258193" cy="1061404"/>
                </a:xfrm>
                <a:prstGeom prst="roundRect">
                  <a:avLst>
                    <a:gd name="adj" fmla="val 6438"/>
                  </a:avLst>
                </a:prstGeom>
                <a:solidFill>
                  <a:srgbClr val="00A1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ko-KR" altLang="en-US" sz="1600" dirty="0"/>
                </a:p>
              </p:txBody>
            </p:sp>
            <p:sp>
              <p:nvSpPr>
                <p:cNvPr id="59" name="모서리가 둥근 직사각형 58"/>
                <p:cNvSpPr/>
                <p:nvPr/>
              </p:nvSpPr>
              <p:spPr>
                <a:xfrm>
                  <a:off x="3516524" y="2398613"/>
                  <a:ext cx="1192413" cy="1005081"/>
                </a:xfrm>
                <a:prstGeom prst="roundRect">
                  <a:avLst>
                    <a:gd name="adj" fmla="val 4975"/>
                  </a:avLst>
                </a:prstGeom>
                <a:gradFill flip="none" rotWithShape="1">
                  <a:gsLst>
                    <a:gs pos="100000">
                      <a:schemeClr val="bg1">
                        <a:alpha val="80000"/>
                      </a:schemeClr>
                    </a:gs>
                    <a:gs pos="48000">
                      <a:schemeClr val="bg1">
                        <a:alpha val="2000"/>
                      </a:schemeClr>
                    </a:gs>
                    <a:gs pos="66000">
                      <a:schemeClr val="bg1">
                        <a:shade val="100000"/>
                        <a:satMod val="115000"/>
                        <a:alpha val="27000"/>
                      </a:schemeClr>
                    </a:gs>
                  </a:gsLst>
                  <a:lin ang="8400000" scaled="0"/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flat" dir="t"/>
                </a:scene3d>
                <a:sp3d>
                  <a:bevelT w="19050" h="127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60" name="자유형 59"/>
                <p:cNvSpPr/>
                <p:nvPr/>
              </p:nvSpPr>
              <p:spPr>
                <a:xfrm rot="10800000">
                  <a:off x="3515201" y="2384635"/>
                  <a:ext cx="1200897" cy="1022088"/>
                </a:xfrm>
                <a:custGeom>
                  <a:avLst/>
                  <a:gdLst>
                    <a:gd name="connsiteX0" fmla="*/ 0 w 1094928"/>
                    <a:gd name="connsiteY0" fmla="*/ 54473 h 1094926"/>
                    <a:gd name="connsiteX1" fmla="*/ 15955 w 1094928"/>
                    <a:gd name="connsiteY1" fmla="*/ 15955 h 1094926"/>
                    <a:gd name="connsiteX2" fmla="*/ 54473 w 1094928"/>
                    <a:gd name="connsiteY2" fmla="*/ 0 h 1094926"/>
                    <a:gd name="connsiteX3" fmla="*/ 1040455 w 1094928"/>
                    <a:gd name="connsiteY3" fmla="*/ 0 h 1094926"/>
                    <a:gd name="connsiteX4" fmla="*/ 1078973 w 1094928"/>
                    <a:gd name="connsiteY4" fmla="*/ 15955 h 1094926"/>
                    <a:gd name="connsiteX5" fmla="*/ 1094928 w 1094928"/>
                    <a:gd name="connsiteY5" fmla="*/ 54473 h 1094926"/>
                    <a:gd name="connsiteX6" fmla="*/ 1094928 w 1094928"/>
                    <a:gd name="connsiteY6" fmla="*/ 1040453 h 1094926"/>
                    <a:gd name="connsiteX7" fmla="*/ 1078973 w 1094928"/>
                    <a:gd name="connsiteY7" fmla="*/ 1078971 h 1094926"/>
                    <a:gd name="connsiteX8" fmla="*/ 1040455 w 1094928"/>
                    <a:gd name="connsiteY8" fmla="*/ 1094926 h 1094926"/>
                    <a:gd name="connsiteX9" fmla="*/ 54473 w 1094928"/>
                    <a:gd name="connsiteY9" fmla="*/ 1094926 h 1094926"/>
                    <a:gd name="connsiteX10" fmla="*/ 15955 w 1094928"/>
                    <a:gd name="connsiteY10" fmla="*/ 1078971 h 1094926"/>
                    <a:gd name="connsiteX11" fmla="*/ 0 w 1094928"/>
                    <a:gd name="connsiteY11" fmla="*/ 1040453 h 1094926"/>
                    <a:gd name="connsiteX12" fmla="*/ 0 w 1094928"/>
                    <a:gd name="connsiteY12" fmla="*/ 54473 h 1094926"/>
                    <a:gd name="connsiteX0" fmla="*/ 0 w 1094928"/>
                    <a:gd name="connsiteY0" fmla="*/ 177169 h 1375076"/>
                    <a:gd name="connsiteX1" fmla="*/ 15955 w 1094928"/>
                    <a:gd name="connsiteY1" fmla="*/ 138651 h 1375076"/>
                    <a:gd name="connsiteX2" fmla="*/ 54473 w 1094928"/>
                    <a:gd name="connsiteY2" fmla="*/ 122696 h 1375076"/>
                    <a:gd name="connsiteX3" fmla="*/ 1040455 w 1094928"/>
                    <a:gd name="connsiteY3" fmla="*/ 122696 h 1375076"/>
                    <a:gd name="connsiteX4" fmla="*/ 1078973 w 1094928"/>
                    <a:gd name="connsiteY4" fmla="*/ 138651 h 1375076"/>
                    <a:gd name="connsiteX5" fmla="*/ 1094928 w 1094928"/>
                    <a:gd name="connsiteY5" fmla="*/ 177169 h 1375076"/>
                    <a:gd name="connsiteX6" fmla="*/ 1094928 w 1094928"/>
                    <a:gd name="connsiteY6" fmla="*/ 1163149 h 1375076"/>
                    <a:gd name="connsiteX7" fmla="*/ 1078973 w 1094928"/>
                    <a:gd name="connsiteY7" fmla="*/ 1201667 h 1375076"/>
                    <a:gd name="connsiteX8" fmla="*/ 1040455 w 1094928"/>
                    <a:gd name="connsiteY8" fmla="*/ 1217622 h 1375076"/>
                    <a:gd name="connsiteX9" fmla="*/ 54473 w 1094928"/>
                    <a:gd name="connsiteY9" fmla="*/ 1217622 h 1375076"/>
                    <a:gd name="connsiteX10" fmla="*/ 15955 w 1094928"/>
                    <a:gd name="connsiteY10" fmla="*/ 1201667 h 1375076"/>
                    <a:gd name="connsiteX11" fmla="*/ 0 w 1094928"/>
                    <a:gd name="connsiteY11" fmla="*/ 177169 h 1375076"/>
                    <a:gd name="connsiteX0" fmla="*/ 0 w 1094928"/>
                    <a:gd name="connsiteY0" fmla="*/ 177169 h 1217622"/>
                    <a:gd name="connsiteX1" fmla="*/ 15955 w 1094928"/>
                    <a:gd name="connsiteY1" fmla="*/ 138651 h 1217622"/>
                    <a:gd name="connsiteX2" fmla="*/ 54473 w 1094928"/>
                    <a:gd name="connsiteY2" fmla="*/ 122696 h 1217622"/>
                    <a:gd name="connsiteX3" fmla="*/ 1040455 w 1094928"/>
                    <a:gd name="connsiteY3" fmla="*/ 122696 h 1217622"/>
                    <a:gd name="connsiteX4" fmla="*/ 1078973 w 1094928"/>
                    <a:gd name="connsiteY4" fmla="*/ 138651 h 1217622"/>
                    <a:gd name="connsiteX5" fmla="*/ 1094928 w 1094928"/>
                    <a:gd name="connsiteY5" fmla="*/ 177169 h 1217622"/>
                    <a:gd name="connsiteX6" fmla="*/ 1094928 w 1094928"/>
                    <a:gd name="connsiteY6" fmla="*/ 1163149 h 1217622"/>
                    <a:gd name="connsiteX7" fmla="*/ 1078973 w 1094928"/>
                    <a:gd name="connsiteY7" fmla="*/ 1201667 h 1217622"/>
                    <a:gd name="connsiteX8" fmla="*/ 1040455 w 1094928"/>
                    <a:gd name="connsiteY8" fmla="*/ 1217622 h 1217622"/>
                    <a:gd name="connsiteX9" fmla="*/ 15955 w 1094928"/>
                    <a:gd name="connsiteY9" fmla="*/ 1201667 h 1217622"/>
                    <a:gd name="connsiteX10" fmla="*/ 0 w 1094928"/>
                    <a:gd name="connsiteY10" fmla="*/ 177169 h 1217622"/>
                    <a:gd name="connsiteX0" fmla="*/ 86806 w 1181734"/>
                    <a:gd name="connsiteY0" fmla="*/ 102820 h 1143273"/>
                    <a:gd name="connsiteX1" fmla="*/ 102761 w 1181734"/>
                    <a:gd name="connsiteY1" fmla="*/ 64302 h 1143273"/>
                    <a:gd name="connsiteX2" fmla="*/ 141279 w 1181734"/>
                    <a:gd name="connsiteY2" fmla="*/ 48347 h 1143273"/>
                    <a:gd name="connsiteX3" fmla="*/ 1127261 w 1181734"/>
                    <a:gd name="connsiteY3" fmla="*/ 48347 h 1143273"/>
                    <a:gd name="connsiteX4" fmla="*/ 1165779 w 1181734"/>
                    <a:gd name="connsiteY4" fmla="*/ 64302 h 1143273"/>
                    <a:gd name="connsiteX5" fmla="*/ 1181734 w 1181734"/>
                    <a:gd name="connsiteY5" fmla="*/ 102820 h 1143273"/>
                    <a:gd name="connsiteX6" fmla="*/ 1181734 w 1181734"/>
                    <a:gd name="connsiteY6" fmla="*/ 1088800 h 1143273"/>
                    <a:gd name="connsiteX7" fmla="*/ 1165779 w 1181734"/>
                    <a:gd name="connsiteY7" fmla="*/ 1127318 h 1143273"/>
                    <a:gd name="connsiteX8" fmla="*/ 1127261 w 1181734"/>
                    <a:gd name="connsiteY8" fmla="*/ 1143273 h 1143273"/>
                    <a:gd name="connsiteX9" fmla="*/ 623600 w 1181734"/>
                    <a:gd name="connsiteY9" fmla="*/ 681221 h 1143273"/>
                    <a:gd name="connsiteX10" fmla="*/ 86806 w 1181734"/>
                    <a:gd name="connsiteY10" fmla="*/ 102820 h 1143273"/>
                    <a:gd name="connsiteX0" fmla="*/ 86806 w 1181734"/>
                    <a:gd name="connsiteY0" fmla="*/ 102820 h 1143273"/>
                    <a:gd name="connsiteX1" fmla="*/ 102761 w 1181734"/>
                    <a:gd name="connsiteY1" fmla="*/ 64302 h 1143273"/>
                    <a:gd name="connsiteX2" fmla="*/ 141279 w 1181734"/>
                    <a:gd name="connsiteY2" fmla="*/ 48347 h 1143273"/>
                    <a:gd name="connsiteX3" fmla="*/ 1127261 w 1181734"/>
                    <a:gd name="connsiteY3" fmla="*/ 48347 h 1143273"/>
                    <a:gd name="connsiteX4" fmla="*/ 1165779 w 1181734"/>
                    <a:gd name="connsiteY4" fmla="*/ 64302 h 1143273"/>
                    <a:gd name="connsiteX5" fmla="*/ 1181734 w 1181734"/>
                    <a:gd name="connsiteY5" fmla="*/ 102820 h 1143273"/>
                    <a:gd name="connsiteX6" fmla="*/ 1181734 w 1181734"/>
                    <a:gd name="connsiteY6" fmla="*/ 1088800 h 1143273"/>
                    <a:gd name="connsiteX7" fmla="*/ 1165779 w 1181734"/>
                    <a:gd name="connsiteY7" fmla="*/ 1127318 h 1143273"/>
                    <a:gd name="connsiteX8" fmla="*/ 1127261 w 1181734"/>
                    <a:gd name="connsiteY8" fmla="*/ 1143273 h 1143273"/>
                    <a:gd name="connsiteX9" fmla="*/ 623600 w 1181734"/>
                    <a:gd name="connsiteY9" fmla="*/ 681221 h 1143273"/>
                    <a:gd name="connsiteX10" fmla="*/ 86806 w 1181734"/>
                    <a:gd name="connsiteY10" fmla="*/ 102820 h 1143273"/>
                    <a:gd name="connsiteX0" fmla="*/ 89559 w 1184487"/>
                    <a:gd name="connsiteY0" fmla="*/ 99708 h 1140161"/>
                    <a:gd name="connsiteX1" fmla="*/ 105514 w 1184487"/>
                    <a:gd name="connsiteY1" fmla="*/ 61190 h 1140161"/>
                    <a:gd name="connsiteX2" fmla="*/ 144032 w 1184487"/>
                    <a:gd name="connsiteY2" fmla="*/ 45235 h 1140161"/>
                    <a:gd name="connsiteX3" fmla="*/ 1130014 w 1184487"/>
                    <a:gd name="connsiteY3" fmla="*/ 45235 h 1140161"/>
                    <a:gd name="connsiteX4" fmla="*/ 1168532 w 1184487"/>
                    <a:gd name="connsiteY4" fmla="*/ 61190 h 1140161"/>
                    <a:gd name="connsiteX5" fmla="*/ 1184487 w 1184487"/>
                    <a:gd name="connsiteY5" fmla="*/ 99708 h 1140161"/>
                    <a:gd name="connsiteX6" fmla="*/ 1184487 w 1184487"/>
                    <a:gd name="connsiteY6" fmla="*/ 1085688 h 1140161"/>
                    <a:gd name="connsiteX7" fmla="*/ 1168532 w 1184487"/>
                    <a:gd name="connsiteY7" fmla="*/ 1124206 h 1140161"/>
                    <a:gd name="connsiteX8" fmla="*/ 1130014 w 1184487"/>
                    <a:gd name="connsiteY8" fmla="*/ 1140161 h 1140161"/>
                    <a:gd name="connsiteX9" fmla="*/ 642867 w 1184487"/>
                    <a:gd name="connsiteY9" fmla="*/ 659436 h 1140161"/>
                    <a:gd name="connsiteX10" fmla="*/ 89559 w 1184487"/>
                    <a:gd name="connsiteY10" fmla="*/ 99708 h 1140161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58801"/>
                    <a:gd name="connsiteY0" fmla="*/ 78817 h 1195248"/>
                    <a:gd name="connsiteX1" fmla="*/ 138765 w 1258801"/>
                    <a:gd name="connsiteY1" fmla="*/ 40299 h 1195248"/>
                    <a:gd name="connsiteX2" fmla="*/ 177283 w 1258801"/>
                    <a:gd name="connsiteY2" fmla="*/ 24344 h 1195248"/>
                    <a:gd name="connsiteX3" fmla="*/ 1163265 w 1258801"/>
                    <a:gd name="connsiteY3" fmla="*/ 24344 h 1195248"/>
                    <a:gd name="connsiteX4" fmla="*/ 1201783 w 1258801"/>
                    <a:gd name="connsiteY4" fmla="*/ 40299 h 1195248"/>
                    <a:gd name="connsiteX5" fmla="*/ 1217738 w 1258801"/>
                    <a:gd name="connsiteY5" fmla="*/ 78817 h 1195248"/>
                    <a:gd name="connsiteX6" fmla="*/ 1217738 w 1258801"/>
                    <a:gd name="connsiteY6" fmla="*/ 1064797 h 1195248"/>
                    <a:gd name="connsiteX7" fmla="*/ 1201783 w 1258801"/>
                    <a:gd name="connsiteY7" fmla="*/ 1103315 h 1195248"/>
                    <a:gd name="connsiteX8" fmla="*/ 875628 w 1258801"/>
                    <a:gd name="connsiteY8" fmla="*/ 513201 h 1195248"/>
                    <a:gd name="connsiteX9" fmla="*/ 122810 w 1258801"/>
                    <a:gd name="connsiteY9" fmla="*/ 78817 h 1195248"/>
                    <a:gd name="connsiteX0" fmla="*/ 122810 w 1217738"/>
                    <a:gd name="connsiteY0" fmla="*/ 78817 h 1219656"/>
                    <a:gd name="connsiteX1" fmla="*/ 138765 w 1217738"/>
                    <a:gd name="connsiteY1" fmla="*/ 40299 h 1219656"/>
                    <a:gd name="connsiteX2" fmla="*/ 177283 w 1217738"/>
                    <a:gd name="connsiteY2" fmla="*/ 24344 h 1219656"/>
                    <a:gd name="connsiteX3" fmla="*/ 1163265 w 1217738"/>
                    <a:gd name="connsiteY3" fmla="*/ 24344 h 1219656"/>
                    <a:gd name="connsiteX4" fmla="*/ 1201783 w 1217738"/>
                    <a:gd name="connsiteY4" fmla="*/ 40299 h 1219656"/>
                    <a:gd name="connsiteX5" fmla="*/ 1217738 w 1217738"/>
                    <a:gd name="connsiteY5" fmla="*/ 78817 h 1219656"/>
                    <a:gd name="connsiteX6" fmla="*/ 1217738 w 1217738"/>
                    <a:gd name="connsiteY6" fmla="*/ 1064797 h 1219656"/>
                    <a:gd name="connsiteX7" fmla="*/ 1144256 w 1217738"/>
                    <a:gd name="connsiteY7" fmla="*/ 1127723 h 1219656"/>
                    <a:gd name="connsiteX8" fmla="*/ 875628 w 1217738"/>
                    <a:gd name="connsiteY8" fmla="*/ 513201 h 1219656"/>
                    <a:gd name="connsiteX9" fmla="*/ 122810 w 1217738"/>
                    <a:gd name="connsiteY9" fmla="*/ 78817 h 1219656"/>
                    <a:gd name="connsiteX0" fmla="*/ 122810 w 1217738"/>
                    <a:gd name="connsiteY0" fmla="*/ 78817 h 1127723"/>
                    <a:gd name="connsiteX1" fmla="*/ 138765 w 1217738"/>
                    <a:gd name="connsiteY1" fmla="*/ 40299 h 1127723"/>
                    <a:gd name="connsiteX2" fmla="*/ 177283 w 1217738"/>
                    <a:gd name="connsiteY2" fmla="*/ 24344 h 1127723"/>
                    <a:gd name="connsiteX3" fmla="*/ 1163265 w 1217738"/>
                    <a:gd name="connsiteY3" fmla="*/ 24344 h 1127723"/>
                    <a:gd name="connsiteX4" fmla="*/ 1201783 w 1217738"/>
                    <a:gd name="connsiteY4" fmla="*/ 40299 h 1127723"/>
                    <a:gd name="connsiteX5" fmla="*/ 1217738 w 1217738"/>
                    <a:gd name="connsiteY5" fmla="*/ 78817 h 1127723"/>
                    <a:gd name="connsiteX6" fmla="*/ 1217738 w 1217738"/>
                    <a:gd name="connsiteY6" fmla="*/ 1064797 h 1127723"/>
                    <a:gd name="connsiteX7" fmla="*/ 1144256 w 1217738"/>
                    <a:gd name="connsiteY7" fmla="*/ 1127723 h 1127723"/>
                    <a:gd name="connsiteX8" fmla="*/ 875628 w 1217738"/>
                    <a:gd name="connsiteY8" fmla="*/ 513201 h 1127723"/>
                    <a:gd name="connsiteX9" fmla="*/ 122810 w 1217738"/>
                    <a:gd name="connsiteY9" fmla="*/ 78817 h 1127723"/>
                    <a:gd name="connsiteX0" fmla="*/ 122810 w 1217738"/>
                    <a:gd name="connsiteY0" fmla="*/ 78817 h 1130941"/>
                    <a:gd name="connsiteX1" fmla="*/ 138765 w 1217738"/>
                    <a:gd name="connsiteY1" fmla="*/ 40299 h 1130941"/>
                    <a:gd name="connsiteX2" fmla="*/ 177283 w 1217738"/>
                    <a:gd name="connsiteY2" fmla="*/ 24344 h 1130941"/>
                    <a:gd name="connsiteX3" fmla="*/ 1163265 w 1217738"/>
                    <a:gd name="connsiteY3" fmla="*/ 24344 h 1130941"/>
                    <a:gd name="connsiteX4" fmla="*/ 1201783 w 1217738"/>
                    <a:gd name="connsiteY4" fmla="*/ 40299 h 1130941"/>
                    <a:gd name="connsiteX5" fmla="*/ 1217738 w 1217738"/>
                    <a:gd name="connsiteY5" fmla="*/ 78817 h 1130941"/>
                    <a:gd name="connsiteX6" fmla="*/ 1217738 w 1217738"/>
                    <a:gd name="connsiteY6" fmla="*/ 1064797 h 1130941"/>
                    <a:gd name="connsiteX7" fmla="*/ 1144256 w 1217738"/>
                    <a:gd name="connsiteY7" fmla="*/ 1127723 h 1130941"/>
                    <a:gd name="connsiteX8" fmla="*/ 875628 w 1217738"/>
                    <a:gd name="connsiteY8" fmla="*/ 513201 h 1130941"/>
                    <a:gd name="connsiteX9" fmla="*/ 122810 w 1217738"/>
                    <a:gd name="connsiteY9" fmla="*/ 78817 h 1130941"/>
                    <a:gd name="connsiteX0" fmla="*/ 122810 w 1217738"/>
                    <a:gd name="connsiteY0" fmla="*/ 78817 h 1130941"/>
                    <a:gd name="connsiteX1" fmla="*/ 138765 w 1217738"/>
                    <a:gd name="connsiteY1" fmla="*/ 40299 h 1130941"/>
                    <a:gd name="connsiteX2" fmla="*/ 177283 w 1217738"/>
                    <a:gd name="connsiteY2" fmla="*/ 24344 h 1130941"/>
                    <a:gd name="connsiteX3" fmla="*/ 1163265 w 1217738"/>
                    <a:gd name="connsiteY3" fmla="*/ 24344 h 1130941"/>
                    <a:gd name="connsiteX4" fmla="*/ 1201783 w 1217738"/>
                    <a:gd name="connsiteY4" fmla="*/ 40299 h 1130941"/>
                    <a:gd name="connsiteX5" fmla="*/ 1217738 w 1217738"/>
                    <a:gd name="connsiteY5" fmla="*/ 78817 h 1130941"/>
                    <a:gd name="connsiteX6" fmla="*/ 1217738 w 1217738"/>
                    <a:gd name="connsiteY6" fmla="*/ 1064797 h 1130941"/>
                    <a:gd name="connsiteX7" fmla="*/ 1144256 w 1217738"/>
                    <a:gd name="connsiteY7" fmla="*/ 1127723 h 1130941"/>
                    <a:gd name="connsiteX8" fmla="*/ 875628 w 1217738"/>
                    <a:gd name="connsiteY8" fmla="*/ 513201 h 1130941"/>
                    <a:gd name="connsiteX9" fmla="*/ 122810 w 1217738"/>
                    <a:gd name="connsiteY9" fmla="*/ 78817 h 1130941"/>
                    <a:gd name="connsiteX0" fmla="*/ 122413 w 1217341"/>
                    <a:gd name="connsiteY0" fmla="*/ 74864 h 1126988"/>
                    <a:gd name="connsiteX1" fmla="*/ 138368 w 1217341"/>
                    <a:gd name="connsiteY1" fmla="*/ 36346 h 1126988"/>
                    <a:gd name="connsiteX2" fmla="*/ 176886 w 1217341"/>
                    <a:gd name="connsiteY2" fmla="*/ 20391 h 1126988"/>
                    <a:gd name="connsiteX3" fmla="*/ 1162868 w 1217341"/>
                    <a:gd name="connsiteY3" fmla="*/ 20391 h 1126988"/>
                    <a:gd name="connsiteX4" fmla="*/ 1201386 w 1217341"/>
                    <a:gd name="connsiteY4" fmla="*/ 36346 h 1126988"/>
                    <a:gd name="connsiteX5" fmla="*/ 1217341 w 1217341"/>
                    <a:gd name="connsiteY5" fmla="*/ 74864 h 1126988"/>
                    <a:gd name="connsiteX6" fmla="*/ 1217341 w 1217341"/>
                    <a:gd name="connsiteY6" fmla="*/ 1060844 h 1126988"/>
                    <a:gd name="connsiteX7" fmla="*/ 1143859 w 1217341"/>
                    <a:gd name="connsiteY7" fmla="*/ 1123770 h 1126988"/>
                    <a:gd name="connsiteX8" fmla="*/ 872849 w 1217341"/>
                    <a:gd name="connsiteY8" fmla="*/ 485529 h 1126988"/>
                    <a:gd name="connsiteX9" fmla="*/ 122413 w 1217341"/>
                    <a:gd name="connsiteY9" fmla="*/ 74864 h 1126988"/>
                    <a:gd name="connsiteX0" fmla="*/ 122413 w 1217341"/>
                    <a:gd name="connsiteY0" fmla="*/ 74864 h 1115728"/>
                    <a:gd name="connsiteX1" fmla="*/ 138368 w 1217341"/>
                    <a:gd name="connsiteY1" fmla="*/ 36346 h 1115728"/>
                    <a:gd name="connsiteX2" fmla="*/ 176886 w 1217341"/>
                    <a:gd name="connsiteY2" fmla="*/ 20391 h 1115728"/>
                    <a:gd name="connsiteX3" fmla="*/ 1162868 w 1217341"/>
                    <a:gd name="connsiteY3" fmla="*/ 20391 h 1115728"/>
                    <a:gd name="connsiteX4" fmla="*/ 1201386 w 1217341"/>
                    <a:gd name="connsiteY4" fmla="*/ 36346 h 1115728"/>
                    <a:gd name="connsiteX5" fmla="*/ 1217341 w 1217341"/>
                    <a:gd name="connsiteY5" fmla="*/ 74864 h 1115728"/>
                    <a:gd name="connsiteX6" fmla="*/ 1217341 w 1217341"/>
                    <a:gd name="connsiteY6" fmla="*/ 1060844 h 1115728"/>
                    <a:gd name="connsiteX7" fmla="*/ 1130683 w 1217341"/>
                    <a:gd name="connsiteY7" fmla="*/ 1112510 h 1115728"/>
                    <a:gd name="connsiteX8" fmla="*/ 872849 w 1217341"/>
                    <a:gd name="connsiteY8" fmla="*/ 485529 h 1115728"/>
                    <a:gd name="connsiteX9" fmla="*/ 122413 w 1217341"/>
                    <a:gd name="connsiteY9" fmla="*/ 74864 h 1115728"/>
                    <a:gd name="connsiteX0" fmla="*/ 119584 w 1214512"/>
                    <a:gd name="connsiteY0" fmla="*/ 66047 h 1106911"/>
                    <a:gd name="connsiteX1" fmla="*/ 135539 w 1214512"/>
                    <a:gd name="connsiteY1" fmla="*/ 27529 h 1106911"/>
                    <a:gd name="connsiteX2" fmla="*/ 174057 w 1214512"/>
                    <a:gd name="connsiteY2" fmla="*/ 11574 h 1106911"/>
                    <a:gd name="connsiteX3" fmla="*/ 1160039 w 1214512"/>
                    <a:gd name="connsiteY3" fmla="*/ 11574 h 1106911"/>
                    <a:gd name="connsiteX4" fmla="*/ 1198557 w 1214512"/>
                    <a:gd name="connsiteY4" fmla="*/ 27529 h 1106911"/>
                    <a:gd name="connsiteX5" fmla="*/ 1214512 w 1214512"/>
                    <a:gd name="connsiteY5" fmla="*/ 66047 h 1106911"/>
                    <a:gd name="connsiteX6" fmla="*/ 1214512 w 1214512"/>
                    <a:gd name="connsiteY6" fmla="*/ 1052027 h 1106911"/>
                    <a:gd name="connsiteX7" fmla="*/ 1127854 w 1214512"/>
                    <a:gd name="connsiteY7" fmla="*/ 1103693 h 1106911"/>
                    <a:gd name="connsiteX8" fmla="*/ 853047 w 1214512"/>
                    <a:gd name="connsiteY8" fmla="*/ 423810 h 1106911"/>
                    <a:gd name="connsiteX9" fmla="*/ 119584 w 1214512"/>
                    <a:gd name="connsiteY9" fmla="*/ 66047 h 1106911"/>
                    <a:gd name="connsiteX0" fmla="*/ 124051 w 1218979"/>
                    <a:gd name="connsiteY0" fmla="*/ 74095 h 1114959"/>
                    <a:gd name="connsiteX1" fmla="*/ 140006 w 1218979"/>
                    <a:gd name="connsiteY1" fmla="*/ 35577 h 1114959"/>
                    <a:gd name="connsiteX2" fmla="*/ 178524 w 1218979"/>
                    <a:gd name="connsiteY2" fmla="*/ 19622 h 1114959"/>
                    <a:gd name="connsiteX3" fmla="*/ 1164506 w 1218979"/>
                    <a:gd name="connsiteY3" fmla="*/ 19622 h 1114959"/>
                    <a:gd name="connsiteX4" fmla="*/ 1203024 w 1218979"/>
                    <a:gd name="connsiteY4" fmla="*/ 35577 h 1114959"/>
                    <a:gd name="connsiteX5" fmla="*/ 1218979 w 1218979"/>
                    <a:gd name="connsiteY5" fmla="*/ 74095 h 1114959"/>
                    <a:gd name="connsiteX6" fmla="*/ 1218979 w 1218979"/>
                    <a:gd name="connsiteY6" fmla="*/ 1060075 h 1114959"/>
                    <a:gd name="connsiteX7" fmla="*/ 1132321 w 1218979"/>
                    <a:gd name="connsiteY7" fmla="*/ 1111741 h 1114959"/>
                    <a:gd name="connsiteX8" fmla="*/ 884315 w 1218979"/>
                    <a:gd name="connsiteY8" fmla="*/ 480147 h 1114959"/>
                    <a:gd name="connsiteX9" fmla="*/ 124051 w 1218979"/>
                    <a:gd name="connsiteY9" fmla="*/ 74095 h 1114959"/>
                    <a:gd name="connsiteX0" fmla="*/ 122033 w 1216961"/>
                    <a:gd name="connsiteY0" fmla="*/ 75658 h 1116522"/>
                    <a:gd name="connsiteX1" fmla="*/ 137988 w 1216961"/>
                    <a:gd name="connsiteY1" fmla="*/ 37140 h 1116522"/>
                    <a:gd name="connsiteX2" fmla="*/ 176506 w 1216961"/>
                    <a:gd name="connsiteY2" fmla="*/ 21185 h 1116522"/>
                    <a:gd name="connsiteX3" fmla="*/ 1162488 w 1216961"/>
                    <a:gd name="connsiteY3" fmla="*/ 21185 h 1116522"/>
                    <a:gd name="connsiteX4" fmla="*/ 1201006 w 1216961"/>
                    <a:gd name="connsiteY4" fmla="*/ 37140 h 1116522"/>
                    <a:gd name="connsiteX5" fmla="*/ 1216961 w 1216961"/>
                    <a:gd name="connsiteY5" fmla="*/ 75658 h 1116522"/>
                    <a:gd name="connsiteX6" fmla="*/ 1216961 w 1216961"/>
                    <a:gd name="connsiteY6" fmla="*/ 1061638 h 1116522"/>
                    <a:gd name="connsiteX7" fmla="*/ 1130303 w 1216961"/>
                    <a:gd name="connsiteY7" fmla="*/ 1113304 h 1116522"/>
                    <a:gd name="connsiteX8" fmla="*/ 870187 w 1216961"/>
                    <a:gd name="connsiteY8" fmla="*/ 491088 h 1116522"/>
                    <a:gd name="connsiteX9" fmla="*/ 122033 w 1216961"/>
                    <a:gd name="connsiteY9" fmla="*/ 75658 h 1116522"/>
                    <a:gd name="connsiteX0" fmla="*/ 122447 w 1217375"/>
                    <a:gd name="connsiteY0" fmla="*/ 65220 h 1106084"/>
                    <a:gd name="connsiteX1" fmla="*/ 138402 w 1217375"/>
                    <a:gd name="connsiteY1" fmla="*/ 26702 h 1106084"/>
                    <a:gd name="connsiteX2" fmla="*/ 176920 w 1217375"/>
                    <a:gd name="connsiteY2" fmla="*/ 10747 h 1106084"/>
                    <a:gd name="connsiteX3" fmla="*/ 1162902 w 1217375"/>
                    <a:gd name="connsiteY3" fmla="*/ 10747 h 1106084"/>
                    <a:gd name="connsiteX4" fmla="*/ 1201420 w 1217375"/>
                    <a:gd name="connsiteY4" fmla="*/ 26702 h 1106084"/>
                    <a:gd name="connsiteX5" fmla="*/ 1217375 w 1217375"/>
                    <a:gd name="connsiteY5" fmla="*/ 65220 h 1106084"/>
                    <a:gd name="connsiteX6" fmla="*/ 1217375 w 1217375"/>
                    <a:gd name="connsiteY6" fmla="*/ 1051200 h 1106084"/>
                    <a:gd name="connsiteX7" fmla="*/ 1130717 w 1217375"/>
                    <a:gd name="connsiteY7" fmla="*/ 1102866 h 1106084"/>
                    <a:gd name="connsiteX8" fmla="*/ 873083 w 1217375"/>
                    <a:gd name="connsiteY8" fmla="*/ 418020 h 1106084"/>
                    <a:gd name="connsiteX9" fmla="*/ 122447 w 1217375"/>
                    <a:gd name="connsiteY9" fmla="*/ 65220 h 1106084"/>
                    <a:gd name="connsiteX0" fmla="*/ 120429 w 1215357"/>
                    <a:gd name="connsiteY0" fmla="*/ 74889 h 1115753"/>
                    <a:gd name="connsiteX1" fmla="*/ 136384 w 1215357"/>
                    <a:gd name="connsiteY1" fmla="*/ 36371 h 1115753"/>
                    <a:gd name="connsiteX2" fmla="*/ 174902 w 1215357"/>
                    <a:gd name="connsiteY2" fmla="*/ 20416 h 1115753"/>
                    <a:gd name="connsiteX3" fmla="*/ 1160884 w 1215357"/>
                    <a:gd name="connsiteY3" fmla="*/ 20416 h 1115753"/>
                    <a:gd name="connsiteX4" fmla="*/ 1199402 w 1215357"/>
                    <a:gd name="connsiteY4" fmla="*/ 36371 h 1115753"/>
                    <a:gd name="connsiteX5" fmla="*/ 1215357 w 1215357"/>
                    <a:gd name="connsiteY5" fmla="*/ 74889 h 1115753"/>
                    <a:gd name="connsiteX6" fmla="*/ 1215357 w 1215357"/>
                    <a:gd name="connsiteY6" fmla="*/ 1060869 h 1115753"/>
                    <a:gd name="connsiteX7" fmla="*/ 1128699 w 1215357"/>
                    <a:gd name="connsiteY7" fmla="*/ 1112535 h 1115753"/>
                    <a:gd name="connsiteX8" fmla="*/ 858955 w 1215357"/>
                    <a:gd name="connsiteY8" fmla="*/ 485705 h 1115753"/>
                    <a:gd name="connsiteX9" fmla="*/ 120429 w 1215357"/>
                    <a:gd name="connsiteY9" fmla="*/ 74889 h 1115753"/>
                    <a:gd name="connsiteX0" fmla="*/ 120429 w 1215357"/>
                    <a:gd name="connsiteY0" fmla="*/ 74889 h 1104493"/>
                    <a:gd name="connsiteX1" fmla="*/ 136384 w 1215357"/>
                    <a:gd name="connsiteY1" fmla="*/ 36371 h 1104493"/>
                    <a:gd name="connsiteX2" fmla="*/ 174902 w 1215357"/>
                    <a:gd name="connsiteY2" fmla="*/ 20416 h 1104493"/>
                    <a:gd name="connsiteX3" fmla="*/ 1160884 w 1215357"/>
                    <a:gd name="connsiteY3" fmla="*/ 20416 h 1104493"/>
                    <a:gd name="connsiteX4" fmla="*/ 1199402 w 1215357"/>
                    <a:gd name="connsiteY4" fmla="*/ 36371 h 1104493"/>
                    <a:gd name="connsiteX5" fmla="*/ 1215357 w 1215357"/>
                    <a:gd name="connsiteY5" fmla="*/ 74889 h 1104493"/>
                    <a:gd name="connsiteX6" fmla="*/ 1215357 w 1215357"/>
                    <a:gd name="connsiteY6" fmla="*/ 1060869 h 1104493"/>
                    <a:gd name="connsiteX7" fmla="*/ 1120387 w 1215357"/>
                    <a:gd name="connsiteY7" fmla="*/ 1101275 h 1104493"/>
                    <a:gd name="connsiteX8" fmla="*/ 858955 w 1215357"/>
                    <a:gd name="connsiteY8" fmla="*/ 485705 h 1104493"/>
                    <a:gd name="connsiteX9" fmla="*/ 120429 w 1215357"/>
                    <a:gd name="connsiteY9" fmla="*/ 74889 h 1104493"/>
                    <a:gd name="connsiteX0" fmla="*/ 120429 w 1215357"/>
                    <a:gd name="connsiteY0" fmla="*/ 74889 h 1122416"/>
                    <a:gd name="connsiteX1" fmla="*/ 136384 w 1215357"/>
                    <a:gd name="connsiteY1" fmla="*/ 36371 h 1122416"/>
                    <a:gd name="connsiteX2" fmla="*/ 174902 w 1215357"/>
                    <a:gd name="connsiteY2" fmla="*/ 20416 h 1122416"/>
                    <a:gd name="connsiteX3" fmla="*/ 1160884 w 1215357"/>
                    <a:gd name="connsiteY3" fmla="*/ 20416 h 1122416"/>
                    <a:gd name="connsiteX4" fmla="*/ 1199402 w 1215357"/>
                    <a:gd name="connsiteY4" fmla="*/ 36371 h 1122416"/>
                    <a:gd name="connsiteX5" fmla="*/ 1215357 w 1215357"/>
                    <a:gd name="connsiteY5" fmla="*/ 74889 h 1122416"/>
                    <a:gd name="connsiteX6" fmla="*/ 1215357 w 1215357"/>
                    <a:gd name="connsiteY6" fmla="*/ 1060869 h 1122416"/>
                    <a:gd name="connsiteX7" fmla="*/ 1120387 w 1215357"/>
                    <a:gd name="connsiteY7" fmla="*/ 1101275 h 1122416"/>
                    <a:gd name="connsiteX8" fmla="*/ 858955 w 1215357"/>
                    <a:gd name="connsiteY8" fmla="*/ 485705 h 1122416"/>
                    <a:gd name="connsiteX9" fmla="*/ 120429 w 1215357"/>
                    <a:gd name="connsiteY9" fmla="*/ 74889 h 1122416"/>
                    <a:gd name="connsiteX0" fmla="*/ 36928 w 1131856"/>
                    <a:gd name="connsiteY0" fmla="*/ 54473 h 1102000"/>
                    <a:gd name="connsiteX1" fmla="*/ 52883 w 1131856"/>
                    <a:gd name="connsiteY1" fmla="*/ 15955 h 1102000"/>
                    <a:gd name="connsiteX2" fmla="*/ 91401 w 1131856"/>
                    <a:gd name="connsiteY2" fmla="*/ 0 h 1102000"/>
                    <a:gd name="connsiteX3" fmla="*/ 1077383 w 1131856"/>
                    <a:gd name="connsiteY3" fmla="*/ 0 h 1102000"/>
                    <a:gd name="connsiteX4" fmla="*/ 1115901 w 1131856"/>
                    <a:gd name="connsiteY4" fmla="*/ 15955 h 1102000"/>
                    <a:gd name="connsiteX5" fmla="*/ 1131856 w 1131856"/>
                    <a:gd name="connsiteY5" fmla="*/ 54473 h 1102000"/>
                    <a:gd name="connsiteX6" fmla="*/ 1131856 w 1131856"/>
                    <a:gd name="connsiteY6" fmla="*/ 1040453 h 1102000"/>
                    <a:gd name="connsiteX7" fmla="*/ 1036886 w 1131856"/>
                    <a:gd name="connsiteY7" fmla="*/ 1080859 h 1102000"/>
                    <a:gd name="connsiteX8" fmla="*/ 775454 w 1131856"/>
                    <a:gd name="connsiteY8" fmla="*/ 465289 h 1102000"/>
                    <a:gd name="connsiteX9" fmla="*/ 36928 w 1131856"/>
                    <a:gd name="connsiteY9" fmla="*/ 54473 h 1102000"/>
                    <a:gd name="connsiteX0" fmla="*/ 36928 w 1163188"/>
                    <a:gd name="connsiteY0" fmla="*/ 104069 h 1103191"/>
                    <a:gd name="connsiteX1" fmla="*/ 84215 w 1163188"/>
                    <a:gd name="connsiteY1" fmla="*/ 17146 h 1103191"/>
                    <a:gd name="connsiteX2" fmla="*/ 122733 w 1163188"/>
                    <a:gd name="connsiteY2" fmla="*/ 1191 h 1103191"/>
                    <a:gd name="connsiteX3" fmla="*/ 1108715 w 1163188"/>
                    <a:gd name="connsiteY3" fmla="*/ 1191 h 1103191"/>
                    <a:gd name="connsiteX4" fmla="*/ 1147233 w 1163188"/>
                    <a:gd name="connsiteY4" fmla="*/ 17146 h 1103191"/>
                    <a:gd name="connsiteX5" fmla="*/ 1163188 w 1163188"/>
                    <a:gd name="connsiteY5" fmla="*/ 55664 h 1103191"/>
                    <a:gd name="connsiteX6" fmla="*/ 1163188 w 1163188"/>
                    <a:gd name="connsiteY6" fmla="*/ 1041644 h 1103191"/>
                    <a:gd name="connsiteX7" fmla="*/ 1068218 w 1163188"/>
                    <a:gd name="connsiteY7" fmla="*/ 1082050 h 1103191"/>
                    <a:gd name="connsiteX8" fmla="*/ 806786 w 1163188"/>
                    <a:gd name="connsiteY8" fmla="*/ 466480 h 1103191"/>
                    <a:gd name="connsiteX9" fmla="*/ 36928 w 1163188"/>
                    <a:gd name="connsiteY9" fmla="*/ 104069 h 1103191"/>
                    <a:gd name="connsiteX0" fmla="*/ 36928 w 1163188"/>
                    <a:gd name="connsiteY0" fmla="*/ 104069 h 1103191"/>
                    <a:gd name="connsiteX1" fmla="*/ 84215 w 1163188"/>
                    <a:gd name="connsiteY1" fmla="*/ 17146 h 1103191"/>
                    <a:gd name="connsiteX2" fmla="*/ 122733 w 1163188"/>
                    <a:gd name="connsiteY2" fmla="*/ 1191 h 1103191"/>
                    <a:gd name="connsiteX3" fmla="*/ 1108715 w 1163188"/>
                    <a:gd name="connsiteY3" fmla="*/ 1191 h 1103191"/>
                    <a:gd name="connsiteX4" fmla="*/ 1147233 w 1163188"/>
                    <a:gd name="connsiteY4" fmla="*/ 17146 h 1103191"/>
                    <a:gd name="connsiteX5" fmla="*/ 1163188 w 1163188"/>
                    <a:gd name="connsiteY5" fmla="*/ 55664 h 1103191"/>
                    <a:gd name="connsiteX6" fmla="*/ 1163188 w 1163188"/>
                    <a:gd name="connsiteY6" fmla="*/ 1041644 h 1103191"/>
                    <a:gd name="connsiteX7" fmla="*/ 1068218 w 1163188"/>
                    <a:gd name="connsiteY7" fmla="*/ 1082050 h 1103191"/>
                    <a:gd name="connsiteX8" fmla="*/ 806786 w 1163188"/>
                    <a:gd name="connsiteY8" fmla="*/ 466480 h 1103191"/>
                    <a:gd name="connsiteX9" fmla="*/ 36928 w 1163188"/>
                    <a:gd name="connsiteY9" fmla="*/ 104069 h 1103191"/>
                    <a:gd name="connsiteX0" fmla="*/ 0 w 1126260"/>
                    <a:gd name="connsiteY0" fmla="*/ 104069 h 1103191"/>
                    <a:gd name="connsiteX1" fmla="*/ 47287 w 1126260"/>
                    <a:gd name="connsiteY1" fmla="*/ 17146 h 1103191"/>
                    <a:gd name="connsiteX2" fmla="*/ 85805 w 1126260"/>
                    <a:gd name="connsiteY2" fmla="*/ 1191 h 1103191"/>
                    <a:gd name="connsiteX3" fmla="*/ 1071787 w 1126260"/>
                    <a:gd name="connsiteY3" fmla="*/ 1191 h 1103191"/>
                    <a:gd name="connsiteX4" fmla="*/ 1110305 w 1126260"/>
                    <a:gd name="connsiteY4" fmla="*/ 17146 h 1103191"/>
                    <a:gd name="connsiteX5" fmla="*/ 1126260 w 1126260"/>
                    <a:gd name="connsiteY5" fmla="*/ 55664 h 1103191"/>
                    <a:gd name="connsiteX6" fmla="*/ 1126260 w 1126260"/>
                    <a:gd name="connsiteY6" fmla="*/ 1041644 h 1103191"/>
                    <a:gd name="connsiteX7" fmla="*/ 1031290 w 1126260"/>
                    <a:gd name="connsiteY7" fmla="*/ 1082050 h 1103191"/>
                    <a:gd name="connsiteX8" fmla="*/ 769858 w 1126260"/>
                    <a:gd name="connsiteY8" fmla="*/ 466480 h 1103191"/>
                    <a:gd name="connsiteX9" fmla="*/ 0 w 1126260"/>
                    <a:gd name="connsiteY9" fmla="*/ 104069 h 1103191"/>
                    <a:gd name="connsiteX0" fmla="*/ 0 w 1095311"/>
                    <a:gd name="connsiteY0" fmla="*/ 120820 h 1105584"/>
                    <a:gd name="connsiteX1" fmla="*/ 16338 w 1095311"/>
                    <a:gd name="connsiteY1" fmla="*/ 19539 h 1105584"/>
                    <a:gd name="connsiteX2" fmla="*/ 54856 w 1095311"/>
                    <a:gd name="connsiteY2" fmla="*/ 3584 h 1105584"/>
                    <a:gd name="connsiteX3" fmla="*/ 1040838 w 1095311"/>
                    <a:gd name="connsiteY3" fmla="*/ 3584 h 1105584"/>
                    <a:gd name="connsiteX4" fmla="*/ 1079356 w 1095311"/>
                    <a:gd name="connsiteY4" fmla="*/ 19539 h 1105584"/>
                    <a:gd name="connsiteX5" fmla="*/ 1095311 w 1095311"/>
                    <a:gd name="connsiteY5" fmla="*/ 58057 h 1105584"/>
                    <a:gd name="connsiteX6" fmla="*/ 1095311 w 1095311"/>
                    <a:gd name="connsiteY6" fmla="*/ 1044037 h 1105584"/>
                    <a:gd name="connsiteX7" fmla="*/ 1000341 w 1095311"/>
                    <a:gd name="connsiteY7" fmla="*/ 1084443 h 1105584"/>
                    <a:gd name="connsiteX8" fmla="*/ 738909 w 1095311"/>
                    <a:gd name="connsiteY8" fmla="*/ 468873 h 1105584"/>
                    <a:gd name="connsiteX9" fmla="*/ 0 w 1095311"/>
                    <a:gd name="connsiteY9" fmla="*/ 120820 h 1105584"/>
                    <a:gd name="connsiteX0" fmla="*/ 0 w 1095311"/>
                    <a:gd name="connsiteY0" fmla="*/ 120820 h 1121282"/>
                    <a:gd name="connsiteX1" fmla="*/ 16338 w 1095311"/>
                    <a:gd name="connsiteY1" fmla="*/ 19539 h 1121282"/>
                    <a:gd name="connsiteX2" fmla="*/ 54856 w 1095311"/>
                    <a:gd name="connsiteY2" fmla="*/ 3584 h 1121282"/>
                    <a:gd name="connsiteX3" fmla="*/ 1040838 w 1095311"/>
                    <a:gd name="connsiteY3" fmla="*/ 3584 h 1121282"/>
                    <a:gd name="connsiteX4" fmla="*/ 1079356 w 1095311"/>
                    <a:gd name="connsiteY4" fmla="*/ 19539 h 1121282"/>
                    <a:gd name="connsiteX5" fmla="*/ 1095311 w 1095311"/>
                    <a:gd name="connsiteY5" fmla="*/ 58057 h 1121282"/>
                    <a:gd name="connsiteX6" fmla="*/ 1095311 w 1095311"/>
                    <a:gd name="connsiteY6" fmla="*/ 1044037 h 1121282"/>
                    <a:gd name="connsiteX7" fmla="*/ 1000341 w 1095311"/>
                    <a:gd name="connsiteY7" fmla="*/ 1100141 h 1121282"/>
                    <a:gd name="connsiteX8" fmla="*/ 738909 w 1095311"/>
                    <a:gd name="connsiteY8" fmla="*/ 468873 h 1121282"/>
                    <a:gd name="connsiteX9" fmla="*/ 0 w 1095311"/>
                    <a:gd name="connsiteY9" fmla="*/ 120820 h 1121282"/>
                    <a:gd name="connsiteX0" fmla="*/ 0 w 1096907"/>
                    <a:gd name="connsiteY0" fmla="*/ 120820 h 1100141"/>
                    <a:gd name="connsiteX1" fmla="*/ 16338 w 1096907"/>
                    <a:gd name="connsiteY1" fmla="*/ 19539 h 1100141"/>
                    <a:gd name="connsiteX2" fmla="*/ 54856 w 1096907"/>
                    <a:gd name="connsiteY2" fmla="*/ 3584 h 1100141"/>
                    <a:gd name="connsiteX3" fmla="*/ 1040838 w 1096907"/>
                    <a:gd name="connsiteY3" fmla="*/ 3584 h 1100141"/>
                    <a:gd name="connsiteX4" fmla="*/ 1079356 w 1096907"/>
                    <a:gd name="connsiteY4" fmla="*/ 19539 h 1100141"/>
                    <a:gd name="connsiteX5" fmla="*/ 1095311 w 1096907"/>
                    <a:gd name="connsiteY5" fmla="*/ 58057 h 1100141"/>
                    <a:gd name="connsiteX6" fmla="*/ 1095311 w 1096907"/>
                    <a:gd name="connsiteY6" fmla="*/ 1044037 h 1100141"/>
                    <a:gd name="connsiteX7" fmla="*/ 1000341 w 1096907"/>
                    <a:gd name="connsiteY7" fmla="*/ 1100141 h 1100141"/>
                    <a:gd name="connsiteX8" fmla="*/ 738909 w 1096907"/>
                    <a:gd name="connsiteY8" fmla="*/ 468873 h 1100141"/>
                    <a:gd name="connsiteX9" fmla="*/ 0 w 1096907"/>
                    <a:gd name="connsiteY9" fmla="*/ 120820 h 1100141"/>
                    <a:gd name="connsiteX0" fmla="*/ 0 w 1095311"/>
                    <a:gd name="connsiteY0" fmla="*/ 120820 h 1108477"/>
                    <a:gd name="connsiteX1" fmla="*/ 16338 w 1095311"/>
                    <a:gd name="connsiteY1" fmla="*/ 19539 h 1108477"/>
                    <a:gd name="connsiteX2" fmla="*/ 54856 w 1095311"/>
                    <a:gd name="connsiteY2" fmla="*/ 3584 h 1108477"/>
                    <a:gd name="connsiteX3" fmla="*/ 1040838 w 1095311"/>
                    <a:gd name="connsiteY3" fmla="*/ 3584 h 1108477"/>
                    <a:gd name="connsiteX4" fmla="*/ 1079356 w 1095311"/>
                    <a:gd name="connsiteY4" fmla="*/ 19539 h 1108477"/>
                    <a:gd name="connsiteX5" fmla="*/ 1095311 w 1095311"/>
                    <a:gd name="connsiteY5" fmla="*/ 58057 h 1108477"/>
                    <a:gd name="connsiteX6" fmla="*/ 1095311 w 1095311"/>
                    <a:gd name="connsiteY6" fmla="*/ 1044037 h 1108477"/>
                    <a:gd name="connsiteX7" fmla="*/ 1000341 w 1095311"/>
                    <a:gd name="connsiteY7" fmla="*/ 1100141 h 1108477"/>
                    <a:gd name="connsiteX8" fmla="*/ 738909 w 1095311"/>
                    <a:gd name="connsiteY8" fmla="*/ 468873 h 1108477"/>
                    <a:gd name="connsiteX9" fmla="*/ 0 w 1095311"/>
                    <a:gd name="connsiteY9" fmla="*/ 120820 h 1108477"/>
                    <a:gd name="connsiteX0" fmla="*/ 0 w 1095311"/>
                    <a:gd name="connsiteY0" fmla="*/ 120820 h 1108477"/>
                    <a:gd name="connsiteX1" fmla="*/ 16338 w 1095311"/>
                    <a:gd name="connsiteY1" fmla="*/ 19539 h 1108477"/>
                    <a:gd name="connsiteX2" fmla="*/ 54856 w 1095311"/>
                    <a:gd name="connsiteY2" fmla="*/ 3584 h 1108477"/>
                    <a:gd name="connsiteX3" fmla="*/ 1040838 w 1095311"/>
                    <a:gd name="connsiteY3" fmla="*/ 3584 h 1108477"/>
                    <a:gd name="connsiteX4" fmla="*/ 1079356 w 1095311"/>
                    <a:gd name="connsiteY4" fmla="*/ 19539 h 1108477"/>
                    <a:gd name="connsiteX5" fmla="*/ 1095311 w 1095311"/>
                    <a:gd name="connsiteY5" fmla="*/ 58057 h 1108477"/>
                    <a:gd name="connsiteX6" fmla="*/ 1095311 w 1095311"/>
                    <a:gd name="connsiteY6" fmla="*/ 1044037 h 1108477"/>
                    <a:gd name="connsiteX7" fmla="*/ 1000341 w 1095311"/>
                    <a:gd name="connsiteY7" fmla="*/ 1100141 h 1108477"/>
                    <a:gd name="connsiteX8" fmla="*/ 738909 w 1095311"/>
                    <a:gd name="connsiteY8" fmla="*/ 468873 h 1108477"/>
                    <a:gd name="connsiteX9" fmla="*/ 0 w 1095311"/>
                    <a:gd name="connsiteY9" fmla="*/ 120820 h 1108477"/>
                    <a:gd name="connsiteX0" fmla="*/ 832 w 1096143"/>
                    <a:gd name="connsiteY0" fmla="*/ 120820 h 1108477"/>
                    <a:gd name="connsiteX1" fmla="*/ 17170 w 1096143"/>
                    <a:gd name="connsiteY1" fmla="*/ 19539 h 1108477"/>
                    <a:gd name="connsiteX2" fmla="*/ 55688 w 1096143"/>
                    <a:gd name="connsiteY2" fmla="*/ 3584 h 1108477"/>
                    <a:gd name="connsiteX3" fmla="*/ 1041670 w 1096143"/>
                    <a:gd name="connsiteY3" fmla="*/ 3584 h 1108477"/>
                    <a:gd name="connsiteX4" fmla="*/ 1080188 w 1096143"/>
                    <a:gd name="connsiteY4" fmla="*/ 19539 h 1108477"/>
                    <a:gd name="connsiteX5" fmla="*/ 1096143 w 1096143"/>
                    <a:gd name="connsiteY5" fmla="*/ 58057 h 1108477"/>
                    <a:gd name="connsiteX6" fmla="*/ 1096143 w 1096143"/>
                    <a:gd name="connsiteY6" fmla="*/ 1044037 h 1108477"/>
                    <a:gd name="connsiteX7" fmla="*/ 1001173 w 1096143"/>
                    <a:gd name="connsiteY7" fmla="*/ 1100141 h 1108477"/>
                    <a:gd name="connsiteX8" fmla="*/ 739741 w 1096143"/>
                    <a:gd name="connsiteY8" fmla="*/ 468873 h 1108477"/>
                    <a:gd name="connsiteX9" fmla="*/ 832 w 1096143"/>
                    <a:gd name="connsiteY9" fmla="*/ 120820 h 1108477"/>
                    <a:gd name="connsiteX0" fmla="*/ 11113 w 1106424"/>
                    <a:gd name="connsiteY0" fmla="*/ 120820 h 1108477"/>
                    <a:gd name="connsiteX1" fmla="*/ 27451 w 1106424"/>
                    <a:gd name="connsiteY1" fmla="*/ 19539 h 1108477"/>
                    <a:gd name="connsiteX2" fmla="*/ 65969 w 1106424"/>
                    <a:gd name="connsiteY2" fmla="*/ 3584 h 1108477"/>
                    <a:gd name="connsiteX3" fmla="*/ 1051951 w 1106424"/>
                    <a:gd name="connsiteY3" fmla="*/ 3584 h 1108477"/>
                    <a:gd name="connsiteX4" fmla="*/ 1090469 w 1106424"/>
                    <a:gd name="connsiteY4" fmla="*/ 19539 h 1108477"/>
                    <a:gd name="connsiteX5" fmla="*/ 1106424 w 1106424"/>
                    <a:gd name="connsiteY5" fmla="*/ 58057 h 1108477"/>
                    <a:gd name="connsiteX6" fmla="*/ 1106424 w 1106424"/>
                    <a:gd name="connsiteY6" fmla="*/ 1044037 h 1108477"/>
                    <a:gd name="connsiteX7" fmla="*/ 1011454 w 1106424"/>
                    <a:gd name="connsiteY7" fmla="*/ 1100141 h 1108477"/>
                    <a:gd name="connsiteX8" fmla="*/ 750022 w 1106424"/>
                    <a:gd name="connsiteY8" fmla="*/ 468873 h 1108477"/>
                    <a:gd name="connsiteX9" fmla="*/ 11113 w 1106424"/>
                    <a:gd name="connsiteY9" fmla="*/ 120820 h 1108477"/>
                    <a:gd name="connsiteX0" fmla="*/ 15127 w 1110438"/>
                    <a:gd name="connsiteY0" fmla="*/ 120820 h 1108477"/>
                    <a:gd name="connsiteX1" fmla="*/ 31465 w 1110438"/>
                    <a:gd name="connsiteY1" fmla="*/ 19539 h 1108477"/>
                    <a:gd name="connsiteX2" fmla="*/ 69983 w 1110438"/>
                    <a:gd name="connsiteY2" fmla="*/ 3584 h 1108477"/>
                    <a:gd name="connsiteX3" fmla="*/ 1055965 w 1110438"/>
                    <a:gd name="connsiteY3" fmla="*/ 3584 h 1108477"/>
                    <a:gd name="connsiteX4" fmla="*/ 1094483 w 1110438"/>
                    <a:gd name="connsiteY4" fmla="*/ 19539 h 1108477"/>
                    <a:gd name="connsiteX5" fmla="*/ 1110438 w 1110438"/>
                    <a:gd name="connsiteY5" fmla="*/ 58057 h 1108477"/>
                    <a:gd name="connsiteX6" fmla="*/ 1110438 w 1110438"/>
                    <a:gd name="connsiteY6" fmla="*/ 1044037 h 1108477"/>
                    <a:gd name="connsiteX7" fmla="*/ 1015468 w 1110438"/>
                    <a:gd name="connsiteY7" fmla="*/ 1100141 h 1108477"/>
                    <a:gd name="connsiteX8" fmla="*/ 754036 w 1110438"/>
                    <a:gd name="connsiteY8" fmla="*/ 468873 h 1108477"/>
                    <a:gd name="connsiteX9" fmla="*/ 15127 w 1110438"/>
                    <a:gd name="connsiteY9" fmla="*/ 120820 h 1108477"/>
                    <a:gd name="connsiteX0" fmla="*/ 13420 w 1108731"/>
                    <a:gd name="connsiteY0" fmla="*/ 120820 h 1108477"/>
                    <a:gd name="connsiteX1" fmla="*/ 29758 w 1108731"/>
                    <a:gd name="connsiteY1" fmla="*/ 19539 h 1108477"/>
                    <a:gd name="connsiteX2" fmla="*/ 68276 w 1108731"/>
                    <a:gd name="connsiteY2" fmla="*/ 3584 h 1108477"/>
                    <a:gd name="connsiteX3" fmla="*/ 1054258 w 1108731"/>
                    <a:gd name="connsiteY3" fmla="*/ 3584 h 1108477"/>
                    <a:gd name="connsiteX4" fmla="*/ 1092776 w 1108731"/>
                    <a:gd name="connsiteY4" fmla="*/ 19539 h 1108477"/>
                    <a:gd name="connsiteX5" fmla="*/ 1108731 w 1108731"/>
                    <a:gd name="connsiteY5" fmla="*/ 58057 h 1108477"/>
                    <a:gd name="connsiteX6" fmla="*/ 1108731 w 1108731"/>
                    <a:gd name="connsiteY6" fmla="*/ 1044037 h 1108477"/>
                    <a:gd name="connsiteX7" fmla="*/ 1013761 w 1108731"/>
                    <a:gd name="connsiteY7" fmla="*/ 1100141 h 1108477"/>
                    <a:gd name="connsiteX8" fmla="*/ 752329 w 1108731"/>
                    <a:gd name="connsiteY8" fmla="*/ 468873 h 1108477"/>
                    <a:gd name="connsiteX9" fmla="*/ 13420 w 1108731"/>
                    <a:gd name="connsiteY9" fmla="*/ 120820 h 1108477"/>
                    <a:gd name="connsiteX0" fmla="*/ 13420 w 1108731"/>
                    <a:gd name="connsiteY0" fmla="*/ 120820 h 1108477"/>
                    <a:gd name="connsiteX1" fmla="*/ 29758 w 1108731"/>
                    <a:gd name="connsiteY1" fmla="*/ 19539 h 1108477"/>
                    <a:gd name="connsiteX2" fmla="*/ 68276 w 1108731"/>
                    <a:gd name="connsiteY2" fmla="*/ 3584 h 1108477"/>
                    <a:gd name="connsiteX3" fmla="*/ 1054258 w 1108731"/>
                    <a:gd name="connsiteY3" fmla="*/ 3584 h 1108477"/>
                    <a:gd name="connsiteX4" fmla="*/ 1092776 w 1108731"/>
                    <a:gd name="connsiteY4" fmla="*/ 19539 h 1108477"/>
                    <a:gd name="connsiteX5" fmla="*/ 1108731 w 1108731"/>
                    <a:gd name="connsiteY5" fmla="*/ 58057 h 1108477"/>
                    <a:gd name="connsiteX6" fmla="*/ 1108731 w 1108731"/>
                    <a:gd name="connsiteY6" fmla="*/ 1044037 h 1108477"/>
                    <a:gd name="connsiteX7" fmla="*/ 1013761 w 1108731"/>
                    <a:gd name="connsiteY7" fmla="*/ 1100141 h 1108477"/>
                    <a:gd name="connsiteX8" fmla="*/ 752329 w 1108731"/>
                    <a:gd name="connsiteY8" fmla="*/ 468873 h 1108477"/>
                    <a:gd name="connsiteX9" fmla="*/ 13420 w 1108731"/>
                    <a:gd name="connsiteY9" fmla="*/ 120820 h 1108477"/>
                    <a:gd name="connsiteX0" fmla="*/ 13420 w 1108731"/>
                    <a:gd name="connsiteY0" fmla="*/ 120820 h 1108477"/>
                    <a:gd name="connsiteX1" fmla="*/ 29758 w 1108731"/>
                    <a:gd name="connsiteY1" fmla="*/ 19539 h 1108477"/>
                    <a:gd name="connsiteX2" fmla="*/ 68276 w 1108731"/>
                    <a:gd name="connsiteY2" fmla="*/ 3584 h 1108477"/>
                    <a:gd name="connsiteX3" fmla="*/ 1054258 w 1108731"/>
                    <a:gd name="connsiteY3" fmla="*/ 3584 h 1108477"/>
                    <a:gd name="connsiteX4" fmla="*/ 1092776 w 1108731"/>
                    <a:gd name="connsiteY4" fmla="*/ 19539 h 1108477"/>
                    <a:gd name="connsiteX5" fmla="*/ 1108731 w 1108731"/>
                    <a:gd name="connsiteY5" fmla="*/ 58057 h 1108477"/>
                    <a:gd name="connsiteX6" fmla="*/ 1108731 w 1108731"/>
                    <a:gd name="connsiteY6" fmla="*/ 1044037 h 1108477"/>
                    <a:gd name="connsiteX7" fmla="*/ 1013761 w 1108731"/>
                    <a:gd name="connsiteY7" fmla="*/ 1100141 h 1108477"/>
                    <a:gd name="connsiteX8" fmla="*/ 752329 w 1108731"/>
                    <a:gd name="connsiteY8" fmla="*/ 468873 h 1108477"/>
                    <a:gd name="connsiteX9" fmla="*/ 13420 w 1108731"/>
                    <a:gd name="connsiteY9" fmla="*/ 120820 h 1108477"/>
                    <a:gd name="connsiteX0" fmla="*/ 13420 w 1108731"/>
                    <a:gd name="connsiteY0" fmla="*/ 117236 h 1104893"/>
                    <a:gd name="connsiteX1" fmla="*/ 29758 w 1108731"/>
                    <a:gd name="connsiteY1" fmla="*/ 15955 h 1104893"/>
                    <a:gd name="connsiteX2" fmla="*/ 68276 w 1108731"/>
                    <a:gd name="connsiteY2" fmla="*/ 0 h 1104893"/>
                    <a:gd name="connsiteX3" fmla="*/ 1054258 w 1108731"/>
                    <a:gd name="connsiteY3" fmla="*/ 0 h 1104893"/>
                    <a:gd name="connsiteX4" fmla="*/ 1092776 w 1108731"/>
                    <a:gd name="connsiteY4" fmla="*/ 15955 h 1104893"/>
                    <a:gd name="connsiteX5" fmla="*/ 1108731 w 1108731"/>
                    <a:gd name="connsiteY5" fmla="*/ 54473 h 1104893"/>
                    <a:gd name="connsiteX6" fmla="*/ 1108731 w 1108731"/>
                    <a:gd name="connsiteY6" fmla="*/ 1040453 h 1104893"/>
                    <a:gd name="connsiteX7" fmla="*/ 1013761 w 1108731"/>
                    <a:gd name="connsiteY7" fmla="*/ 1096557 h 1104893"/>
                    <a:gd name="connsiteX8" fmla="*/ 752329 w 1108731"/>
                    <a:gd name="connsiteY8" fmla="*/ 465289 h 1104893"/>
                    <a:gd name="connsiteX9" fmla="*/ 13420 w 1108731"/>
                    <a:gd name="connsiteY9" fmla="*/ 117236 h 1104893"/>
                    <a:gd name="connsiteX0" fmla="*/ 12400 w 1107711"/>
                    <a:gd name="connsiteY0" fmla="*/ 117236 h 1104893"/>
                    <a:gd name="connsiteX1" fmla="*/ 28738 w 1107711"/>
                    <a:gd name="connsiteY1" fmla="*/ 15955 h 1104893"/>
                    <a:gd name="connsiteX2" fmla="*/ 67256 w 1107711"/>
                    <a:gd name="connsiteY2" fmla="*/ 0 h 1104893"/>
                    <a:gd name="connsiteX3" fmla="*/ 1053238 w 1107711"/>
                    <a:gd name="connsiteY3" fmla="*/ 0 h 1104893"/>
                    <a:gd name="connsiteX4" fmla="*/ 1091756 w 1107711"/>
                    <a:gd name="connsiteY4" fmla="*/ 15955 h 1104893"/>
                    <a:gd name="connsiteX5" fmla="*/ 1107711 w 1107711"/>
                    <a:gd name="connsiteY5" fmla="*/ 54473 h 1104893"/>
                    <a:gd name="connsiteX6" fmla="*/ 1107711 w 1107711"/>
                    <a:gd name="connsiteY6" fmla="*/ 1040453 h 1104893"/>
                    <a:gd name="connsiteX7" fmla="*/ 1012741 w 1107711"/>
                    <a:gd name="connsiteY7" fmla="*/ 1096557 h 1104893"/>
                    <a:gd name="connsiteX8" fmla="*/ 751309 w 1107711"/>
                    <a:gd name="connsiteY8" fmla="*/ 465289 h 1104893"/>
                    <a:gd name="connsiteX9" fmla="*/ 12400 w 1107711"/>
                    <a:gd name="connsiteY9" fmla="*/ 117236 h 1104893"/>
                    <a:gd name="connsiteX0" fmla="*/ 6982 w 1102293"/>
                    <a:gd name="connsiteY0" fmla="*/ 117236 h 1104893"/>
                    <a:gd name="connsiteX1" fmla="*/ 23320 w 1102293"/>
                    <a:gd name="connsiteY1" fmla="*/ 15955 h 1104893"/>
                    <a:gd name="connsiteX2" fmla="*/ 61838 w 1102293"/>
                    <a:gd name="connsiteY2" fmla="*/ 0 h 1104893"/>
                    <a:gd name="connsiteX3" fmla="*/ 1047820 w 1102293"/>
                    <a:gd name="connsiteY3" fmla="*/ 0 h 1104893"/>
                    <a:gd name="connsiteX4" fmla="*/ 1086338 w 1102293"/>
                    <a:gd name="connsiteY4" fmla="*/ 15955 h 1104893"/>
                    <a:gd name="connsiteX5" fmla="*/ 1102293 w 1102293"/>
                    <a:gd name="connsiteY5" fmla="*/ 54473 h 1104893"/>
                    <a:gd name="connsiteX6" fmla="*/ 1102293 w 1102293"/>
                    <a:gd name="connsiteY6" fmla="*/ 1040453 h 1104893"/>
                    <a:gd name="connsiteX7" fmla="*/ 1007323 w 1102293"/>
                    <a:gd name="connsiteY7" fmla="*/ 1096557 h 1104893"/>
                    <a:gd name="connsiteX8" fmla="*/ 745891 w 1102293"/>
                    <a:gd name="connsiteY8" fmla="*/ 465289 h 1104893"/>
                    <a:gd name="connsiteX9" fmla="*/ 6982 w 1102293"/>
                    <a:gd name="connsiteY9" fmla="*/ 117236 h 1104893"/>
                    <a:gd name="connsiteX0" fmla="*/ 0 w 1095311"/>
                    <a:gd name="connsiteY0" fmla="*/ 117236 h 1104893"/>
                    <a:gd name="connsiteX1" fmla="*/ 25133 w 1095311"/>
                    <a:gd name="connsiteY1" fmla="*/ 15955 h 1104893"/>
                    <a:gd name="connsiteX2" fmla="*/ 54856 w 1095311"/>
                    <a:gd name="connsiteY2" fmla="*/ 0 h 1104893"/>
                    <a:gd name="connsiteX3" fmla="*/ 1040838 w 1095311"/>
                    <a:gd name="connsiteY3" fmla="*/ 0 h 1104893"/>
                    <a:gd name="connsiteX4" fmla="*/ 1079356 w 1095311"/>
                    <a:gd name="connsiteY4" fmla="*/ 15955 h 1104893"/>
                    <a:gd name="connsiteX5" fmla="*/ 1095311 w 1095311"/>
                    <a:gd name="connsiteY5" fmla="*/ 54473 h 1104893"/>
                    <a:gd name="connsiteX6" fmla="*/ 1095311 w 1095311"/>
                    <a:gd name="connsiteY6" fmla="*/ 1040453 h 1104893"/>
                    <a:gd name="connsiteX7" fmla="*/ 1000341 w 1095311"/>
                    <a:gd name="connsiteY7" fmla="*/ 1096557 h 1104893"/>
                    <a:gd name="connsiteX8" fmla="*/ 738909 w 1095311"/>
                    <a:gd name="connsiteY8" fmla="*/ 465289 h 1104893"/>
                    <a:gd name="connsiteX9" fmla="*/ 0 w 1095311"/>
                    <a:gd name="connsiteY9" fmla="*/ 117236 h 1104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95311" h="1104893">
                      <a:moveTo>
                        <a:pt x="0" y="117236"/>
                      </a:moveTo>
                      <a:cubicBezTo>
                        <a:pt x="1491" y="36910"/>
                        <a:pt x="1813" y="29761"/>
                        <a:pt x="25133" y="15955"/>
                      </a:cubicBezTo>
                      <a:cubicBezTo>
                        <a:pt x="36743" y="8802"/>
                        <a:pt x="40409" y="0"/>
                        <a:pt x="54856" y="0"/>
                      </a:cubicBezTo>
                      <a:lnTo>
                        <a:pt x="1040838" y="0"/>
                      </a:lnTo>
                      <a:cubicBezTo>
                        <a:pt x="1055285" y="0"/>
                        <a:pt x="1069141" y="5739"/>
                        <a:pt x="1079356" y="15955"/>
                      </a:cubicBezTo>
                      <a:cubicBezTo>
                        <a:pt x="1089572" y="26171"/>
                        <a:pt x="1095311" y="40026"/>
                        <a:pt x="1095311" y="54473"/>
                      </a:cubicBezTo>
                      <a:lnTo>
                        <a:pt x="1095311" y="1040453"/>
                      </a:lnTo>
                      <a:cubicBezTo>
                        <a:pt x="1095311" y="1054900"/>
                        <a:pt x="1089539" y="1104893"/>
                        <a:pt x="1000341" y="1096557"/>
                      </a:cubicBezTo>
                      <a:cubicBezTo>
                        <a:pt x="977836" y="968095"/>
                        <a:pt x="905632" y="628509"/>
                        <a:pt x="738909" y="465289"/>
                      </a:cubicBezTo>
                      <a:cubicBezTo>
                        <a:pt x="572186" y="302069"/>
                        <a:pt x="469425" y="257020"/>
                        <a:pt x="0" y="1172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8000">
                      <a:schemeClr val="bg1">
                        <a:alpha val="0"/>
                      </a:schemeClr>
                    </a:gs>
                    <a:gs pos="10000">
                      <a:schemeClr val="bg1">
                        <a:alpha val="32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모서리가 둥근 직사각형 60"/>
                <p:cNvSpPr/>
                <p:nvPr/>
              </p:nvSpPr>
              <p:spPr>
                <a:xfrm rot="10800000">
                  <a:off x="3516471" y="2397140"/>
                  <a:ext cx="1192425" cy="1007558"/>
                </a:xfrm>
                <a:prstGeom prst="roundRect">
                  <a:avLst>
                    <a:gd name="adj" fmla="val 4975"/>
                  </a:avLst>
                </a:prstGeom>
                <a:gradFill flip="none" rotWithShape="1">
                  <a:gsLst>
                    <a:gs pos="100000">
                      <a:schemeClr val="bg1">
                        <a:alpha val="6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87000">
                      <a:schemeClr val="bg1">
                        <a:alpha val="24000"/>
                      </a:schemeClr>
                    </a:gs>
                    <a:gs pos="75000">
                      <a:schemeClr val="bg1">
                        <a:shade val="100000"/>
                        <a:satMod val="115000"/>
                        <a:alpha val="10000"/>
                      </a:schemeClr>
                    </a:gs>
                    <a:gs pos="34000">
                      <a:schemeClr val="bg1">
                        <a:shade val="100000"/>
                        <a:satMod val="115000"/>
                        <a:alpha val="0"/>
                      </a:schemeClr>
                    </a:gs>
                  </a:gsLst>
                  <a:lin ang="6600000" scaled="0"/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brightRoom" dir="t"/>
                </a:scene3d>
                <a:sp3d>
                  <a:bevelT w="6350" h="635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pic>
              <p:nvPicPr>
                <p:cNvPr id="62" name="그림 61" descr="Untitled-2.pn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512054" y="2395230"/>
                  <a:ext cx="1171506" cy="176726"/>
                </a:xfrm>
                <a:prstGeom prst="rect">
                  <a:avLst/>
                </a:prstGeom>
              </p:spPr>
            </p:pic>
          </p:grpSp>
          <p:sp>
            <p:nvSpPr>
              <p:cNvPr id="96" name="TextBox 95"/>
              <p:cNvSpPr txBox="1"/>
              <p:nvPr/>
            </p:nvSpPr>
            <p:spPr>
              <a:xfrm>
                <a:off x="3539550" y="2246760"/>
                <a:ext cx="1228591" cy="838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/>
                <a:r>
                  <a:rPr lang="en-US" altLang="ko-KR" sz="1600" b="1" dirty="0">
                    <a:solidFill>
                      <a:schemeClr val="accent6"/>
                    </a:solidFill>
                    <a:latin typeface="+mn-ea"/>
                  </a:rPr>
                  <a:t>Present colors and </a:t>
                </a:r>
                <a:r>
                  <a:rPr lang="en-US" altLang="ko-KR" sz="1600" b="1" dirty="0" smtClean="0">
                    <a:solidFill>
                      <a:schemeClr val="accent6"/>
                    </a:solidFill>
                    <a:latin typeface="+mn-ea"/>
                  </a:rPr>
                  <a:t>words</a:t>
                </a:r>
                <a:endParaRPr lang="ko-KR" altLang="en-US" sz="1600" b="1" dirty="0">
                  <a:solidFill>
                    <a:schemeClr val="accent6"/>
                  </a:solidFill>
                  <a:latin typeface="+mn-ea"/>
                </a:endParaRPr>
              </a:p>
              <a:p>
                <a:pPr algn="ctr" fontAlgn="base"/>
                <a:r>
                  <a:rPr lang="en-US" altLang="ko-KR" sz="1600" b="1" dirty="0" smtClean="0">
                    <a:latin typeface="+mn-ea"/>
                  </a:rPr>
                  <a:t>to see icy roads with the naked eye</a:t>
                </a:r>
              </a:p>
            </p:txBody>
          </p:sp>
        </p:grpSp>
        <p:grpSp>
          <p:nvGrpSpPr>
            <p:cNvPr id="103" name="그룹 102"/>
            <p:cNvGrpSpPr/>
            <p:nvPr/>
          </p:nvGrpSpPr>
          <p:grpSpPr>
            <a:xfrm>
              <a:off x="5216649" y="3212978"/>
              <a:ext cx="2064581" cy="1426522"/>
              <a:chOff x="5057111" y="2166154"/>
              <a:chExt cx="1258193" cy="888933"/>
            </a:xfrm>
          </p:grpSpPr>
          <p:grpSp>
            <p:nvGrpSpPr>
              <p:cNvPr id="82" name="그룹 361"/>
              <p:cNvGrpSpPr/>
              <p:nvPr/>
            </p:nvGrpSpPr>
            <p:grpSpPr>
              <a:xfrm>
                <a:off x="5057111" y="2166154"/>
                <a:ext cx="1258193" cy="863686"/>
                <a:chOff x="-1301361" y="1810933"/>
                <a:chExt cx="1301362" cy="1301357"/>
              </a:xfrm>
              <a:effectLst>
                <a:reflection blurRad="6350" stA="52000" endA="300" endPos="35000" dir="5400000" sy="-100000" algn="bl" rotWithShape="0"/>
              </a:effectLst>
            </p:grpSpPr>
            <p:sp>
              <p:nvSpPr>
                <p:cNvPr id="84" name="모서리가 둥근 직사각형 83"/>
                <p:cNvSpPr/>
                <p:nvPr/>
              </p:nvSpPr>
              <p:spPr>
                <a:xfrm>
                  <a:off x="-1301361" y="1810933"/>
                  <a:ext cx="1301362" cy="1301357"/>
                </a:xfrm>
                <a:prstGeom prst="roundRect">
                  <a:avLst>
                    <a:gd name="adj" fmla="val 6438"/>
                  </a:avLst>
                </a:prstGeom>
                <a:solidFill>
                  <a:srgbClr val="1C88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ko-KR" altLang="en-US" sz="1600" dirty="0"/>
                </a:p>
              </p:txBody>
            </p:sp>
            <p:grpSp>
              <p:nvGrpSpPr>
                <p:cNvPr id="85" name="그룹 113"/>
                <p:cNvGrpSpPr/>
                <p:nvPr/>
              </p:nvGrpSpPr>
              <p:grpSpPr>
                <a:xfrm>
                  <a:off x="-1270745" y="1831827"/>
                  <a:ext cx="1245356" cy="1253151"/>
                  <a:chOff x="-1270745" y="1831827"/>
                  <a:chExt cx="1245356" cy="1253151"/>
                </a:xfrm>
              </p:grpSpPr>
              <p:sp>
                <p:nvSpPr>
                  <p:cNvPr id="86" name="모서리가 둥근 직사각형 85"/>
                  <p:cNvSpPr/>
                  <p:nvPr/>
                </p:nvSpPr>
                <p:spPr>
                  <a:xfrm>
                    <a:off x="-1266121" y="1848962"/>
                    <a:ext cx="1233325" cy="1232300"/>
                  </a:xfrm>
                  <a:prstGeom prst="roundRect">
                    <a:avLst>
                      <a:gd name="adj" fmla="val 4975"/>
                    </a:avLst>
                  </a:prstGeom>
                  <a:gradFill flip="none" rotWithShape="1">
                    <a:gsLst>
                      <a:gs pos="100000">
                        <a:schemeClr val="bg1">
                          <a:alpha val="80000"/>
                        </a:schemeClr>
                      </a:gs>
                      <a:gs pos="48000">
                        <a:schemeClr val="bg1">
                          <a:alpha val="2000"/>
                        </a:schemeClr>
                      </a:gs>
                      <a:gs pos="66000">
                        <a:schemeClr val="bg1">
                          <a:shade val="100000"/>
                          <a:satMod val="115000"/>
                          <a:alpha val="27000"/>
                        </a:schemeClr>
                      </a:gs>
                    </a:gsLst>
                    <a:lin ang="8400000" scaled="0"/>
                    <a:tileRect/>
                  </a:gradFill>
                  <a:ln>
                    <a:noFill/>
                  </a:ln>
                  <a:effectLst/>
                  <a:scene3d>
                    <a:camera prst="orthographicFront"/>
                    <a:lightRig rig="flat" dir="t"/>
                  </a:scene3d>
                  <a:sp3d>
                    <a:bevelT w="19050" h="127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87" name="자유형 86"/>
                  <p:cNvSpPr/>
                  <p:nvPr/>
                </p:nvSpPr>
                <p:spPr>
                  <a:xfrm rot="10800000">
                    <a:off x="-1267489" y="1831827"/>
                    <a:ext cx="1242100" cy="1253151"/>
                  </a:xfrm>
                  <a:custGeom>
                    <a:avLst/>
                    <a:gdLst>
                      <a:gd name="connsiteX0" fmla="*/ 0 w 1094928"/>
                      <a:gd name="connsiteY0" fmla="*/ 54473 h 1094926"/>
                      <a:gd name="connsiteX1" fmla="*/ 15955 w 1094928"/>
                      <a:gd name="connsiteY1" fmla="*/ 15955 h 1094926"/>
                      <a:gd name="connsiteX2" fmla="*/ 54473 w 1094928"/>
                      <a:gd name="connsiteY2" fmla="*/ 0 h 1094926"/>
                      <a:gd name="connsiteX3" fmla="*/ 1040455 w 1094928"/>
                      <a:gd name="connsiteY3" fmla="*/ 0 h 1094926"/>
                      <a:gd name="connsiteX4" fmla="*/ 1078973 w 1094928"/>
                      <a:gd name="connsiteY4" fmla="*/ 15955 h 1094926"/>
                      <a:gd name="connsiteX5" fmla="*/ 1094928 w 1094928"/>
                      <a:gd name="connsiteY5" fmla="*/ 54473 h 1094926"/>
                      <a:gd name="connsiteX6" fmla="*/ 1094928 w 1094928"/>
                      <a:gd name="connsiteY6" fmla="*/ 1040453 h 1094926"/>
                      <a:gd name="connsiteX7" fmla="*/ 1078973 w 1094928"/>
                      <a:gd name="connsiteY7" fmla="*/ 1078971 h 1094926"/>
                      <a:gd name="connsiteX8" fmla="*/ 1040455 w 1094928"/>
                      <a:gd name="connsiteY8" fmla="*/ 1094926 h 1094926"/>
                      <a:gd name="connsiteX9" fmla="*/ 54473 w 1094928"/>
                      <a:gd name="connsiteY9" fmla="*/ 1094926 h 1094926"/>
                      <a:gd name="connsiteX10" fmla="*/ 15955 w 1094928"/>
                      <a:gd name="connsiteY10" fmla="*/ 1078971 h 1094926"/>
                      <a:gd name="connsiteX11" fmla="*/ 0 w 1094928"/>
                      <a:gd name="connsiteY11" fmla="*/ 1040453 h 1094926"/>
                      <a:gd name="connsiteX12" fmla="*/ 0 w 1094928"/>
                      <a:gd name="connsiteY12" fmla="*/ 54473 h 1094926"/>
                      <a:gd name="connsiteX0" fmla="*/ 0 w 1094928"/>
                      <a:gd name="connsiteY0" fmla="*/ 177169 h 1375076"/>
                      <a:gd name="connsiteX1" fmla="*/ 15955 w 1094928"/>
                      <a:gd name="connsiteY1" fmla="*/ 138651 h 1375076"/>
                      <a:gd name="connsiteX2" fmla="*/ 54473 w 1094928"/>
                      <a:gd name="connsiteY2" fmla="*/ 122696 h 1375076"/>
                      <a:gd name="connsiteX3" fmla="*/ 1040455 w 1094928"/>
                      <a:gd name="connsiteY3" fmla="*/ 122696 h 1375076"/>
                      <a:gd name="connsiteX4" fmla="*/ 1078973 w 1094928"/>
                      <a:gd name="connsiteY4" fmla="*/ 138651 h 1375076"/>
                      <a:gd name="connsiteX5" fmla="*/ 1094928 w 1094928"/>
                      <a:gd name="connsiteY5" fmla="*/ 177169 h 1375076"/>
                      <a:gd name="connsiteX6" fmla="*/ 1094928 w 1094928"/>
                      <a:gd name="connsiteY6" fmla="*/ 1163149 h 1375076"/>
                      <a:gd name="connsiteX7" fmla="*/ 1078973 w 1094928"/>
                      <a:gd name="connsiteY7" fmla="*/ 1201667 h 1375076"/>
                      <a:gd name="connsiteX8" fmla="*/ 1040455 w 1094928"/>
                      <a:gd name="connsiteY8" fmla="*/ 1217622 h 1375076"/>
                      <a:gd name="connsiteX9" fmla="*/ 54473 w 1094928"/>
                      <a:gd name="connsiteY9" fmla="*/ 1217622 h 1375076"/>
                      <a:gd name="connsiteX10" fmla="*/ 15955 w 1094928"/>
                      <a:gd name="connsiteY10" fmla="*/ 1201667 h 1375076"/>
                      <a:gd name="connsiteX11" fmla="*/ 0 w 1094928"/>
                      <a:gd name="connsiteY11" fmla="*/ 177169 h 1375076"/>
                      <a:gd name="connsiteX0" fmla="*/ 0 w 1094928"/>
                      <a:gd name="connsiteY0" fmla="*/ 177169 h 1217622"/>
                      <a:gd name="connsiteX1" fmla="*/ 15955 w 1094928"/>
                      <a:gd name="connsiteY1" fmla="*/ 138651 h 1217622"/>
                      <a:gd name="connsiteX2" fmla="*/ 54473 w 1094928"/>
                      <a:gd name="connsiteY2" fmla="*/ 122696 h 1217622"/>
                      <a:gd name="connsiteX3" fmla="*/ 1040455 w 1094928"/>
                      <a:gd name="connsiteY3" fmla="*/ 122696 h 1217622"/>
                      <a:gd name="connsiteX4" fmla="*/ 1078973 w 1094928"/>
                      <a:gd name="connsiteY4" fmla="*/ 138651 h 1217622"/>
                      <a:gd name="connsiteX5" fmla="*/ 1094928 w 1094928"/>
                      <a:gd name="connsiteY5" fmla="*/ 177169 h 1217622"/>
                      <a:gd name="connsiteX6" fmla="*/ 1094928 w 1094928"/>
                      <a:gd name="connsiteY6" fmla="*/ 1163149 h 1217622"/>
                      <a:gd name="connsiteX7" fmla="*/ 1078973 w 1094928"/>
                      <a:gd name="connsiteY7" fmla="*/ 1201667 h 1217622"/>
                      <a:gd name="connsiteX8" fmla="*/ 1040455 w 1094928"/>
                      <a:gd name="connsiteY8" fmla="*/ 1217622 h 1217622"/>
                      <a:gd name="connsiteX9" fmla="*/ 15955 w 1094928"/>
                      <a:gd name="connsiteY9" fmla="*/ 1201667 h 1217622"/>
                      <a:gd name="connsiteX10" fmla="*/ 0 w 1094928"/>
                      <a:gd name="connsiteY10" fmla="*/ 177169 h 1217622"/>
                      <a:gd name="connsiteX0" fmla="*/ 86806 w 1181734"/>
                      <a:gd name="connsiteY0" fmla="*/ 102820 h 1143273"/>
                      <a:gd name="connsiteX1" fmla="*/ 102761 w 1181734"/>
                      <a:gd name="connsiteY1" fmla="*/ 64302 h 1143273"/>
                      <a:gd name="connsiteX2" fmla="*/ 141279 w 1181734"/>
                      <a:gd name="connsiteY2" fmla="*/ 48347 h 1143273"/>
                      <a:gd name="connsiteX3" fmla="*/ 1127261 w 1181734"/>
                      <a:gd name="connsiteY3" fmla="*/ 48347 h 1143273"/>
                      <a:gd name="connsiteX4" fmla="*/ 1165779 w 1181734"/>
                      <a:gd name="connsiteY4" fmla="*/ 64302 h 1143273"/>
                      <a:gd name="connsiteX5" fmla="*/ 1181734 w 1181734"/>
                      <a:gd name="connsiteY5" fmla="*/ 102820 h 1143273"/>
                      <a:gd name="connsiteX6" fmla="*/ 1181734 w 1181734"/>
                      <a:gd name="connsiteY6" fmla="*/ 1088800 h 1143273"/>
                      <a:gd name="connsiteX7" fmla="*/ 1165779 w 1181734"/>
                      <a:gd name="connsiteY7" fmla="*/ 1127318 h 1143273"/>
                      <a:gd name="connsiteX8" fmla="*/ 1127261 w 1181734"/>
                      <a:gd name="connsiteY8" fmla="*/ 1143273 h 1143273"/>
                      <a:gd name="connsiteX9" fmla="*/ 623600 w 1181734"/>
                      <a:gd name="connsiteY9" fmla="*/ 681221 h 1143273"/>
                      <a:gd name="connsiteX10" fmla="*/ 86806 w 1181734"/>
                      <a:gd name="connsiteY10" fmla="*/ 102820 h 1143273"/>
                      <a:gd name="connsiteX0" fmla="*/ 86806 w 1181734"/>
                      <a:gd name="connsiteY0" fmla="*/ 102820 h 1143273"/>
                      <a:gd name="connsiteX1" fmla="*/ 102761 w 1181734"/>
                      <a:gd name="connsiteY1" fmla="*/ 64302 h 1143273"/>
                      <a:gd name="connsiteX2" fmla="*/ 141279 w 1181734"/>
                      <a:gd name="connsiteY2" fmla="*/ 48347 h 1143273"/>
                      <a:gd name="connsiteX3" fmla="*/ 1127261 w 1181734"/>
                      <a:gd name="connsiteY3" fmla="*/ 48347 h 1143273"/>
                      <a:gd name="connsiteX4" fmla="*/ 1165779 w 1181734"/>
                      <a:gd name="connsiteY4" fmla="*/ 64302 h 1143273"/>
                      <a:gd name="connsiteX5" fmla="*/ 1181734 w 1181734"/>
                      <a:gd name="connsiteY5" fmla="*/ 102820 h 1143273"/>
                      <a:gd name="connsiteX6" fmla="*/ 1181734 w 1181734"/>
                      <a:gd name="connsiteY6" fmla="*/ 1088800 h 1143273"/>
                      <a:gd name="connsiteX7" fmla="*/ 1165779 w 1181734"/>
                      <a:gd name="connsiteY7" fmla="*/ 1127318 h 1143273"/>
                      <a:gd name="connsiteX8" fmla="*/ 1127261 w 1181734"/>
                      <a:gd name="connsiteY8" fmla="*/ 1143273 h 1143273"/>
                      <a:gd name="connsiteX9" fmla="*/ 623600 w 1181734"/>
                      <a:gd name="connsiteY9" fmla="*/ 681221 h 1143273"/>
                      <a:gd name="connsiteX10" fmla="*/ 86806 w 1181734"/>
                      <a:gd name="connsiteY10" fmla="*/ 102820 h 1143273"/>
                      <a:gd name="connsiteX0" fmla="*/ 89559 w 1184487"/>
                      <a:gd name="connsiteY0" fmla="*/ 99708 h 1140161"/>
                      <a:gd name="connsiteX1" fmla="*/ 105514 w 1184487"/>
                      <a:gd name="connsiteY1" fmla="*/ 61190 h 1140161"/>
                      <a:gd name="connsiteX2" fmla="*/ 144032 w 1184487"/>
                      <a:gd name="connsiteY2" fmla="*/ 45235 h 1140161"/>
                      <a:gd name="connsiteX3" fmla="*/ 1130014 w 1184487"/>
                      <a:gd name="connsiteY3" fmla="*/ 45235 h 1140161"/>
                      <a:gd name="connsiteX4" fmla="*/ 1168532 w 1184487"/>
                      <a:gd name="connsiteY4" fmla="*/ 61190 h 1140161"/>
                      <a:gd name="connsiteX5" fmla="*/ 1184487 w 1184487"/>
                      <a:gd name="connsiteY5" fmla="*/ 99708 h 1140161"/>
                      <a:gd name="connsiteX6" fmla="*/ 1184487 w 1184487"/>
                      <a:gd name="connsiteY6" fmla="*/ 1085688 h 1140161"/>
                      <a:gd name="connsiteX7" fmla="*/ 1168532 w 1184487"/>
                      <a:gd name="connsiteY7" fmla="*/ 1124206 h 1140161"/>
                      <a:gd name="connsiteX8" fmla="*/ 1130014 w 1184487"/>
                      <a:gd name="connsiteY8" fmla="*/ 1140161 h 1140161"/>
                      <a:gd name="connsiteX9" fmla="*/ 642867 w 1184487"/>
                      <a:gd name="connsiteY9" fmla="*/ 659436 h 1140161"/>
                      <a:gd name="connsiteX10" fmla="*/ 89559 w 1184487"/>
                      <a:gd name="connsiteY10" fmla="*/ 99708 h 1140161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17738"/>
                      <a:gd name="connsiteY0" fmla="*/ 78817 h 1119270"/>
                      <a:gd name="connsiteX1" fmla="*/ 138765 w 1217738"/>
                      <a:gd name="connsiteY1" fmla="*/ 40299 h 1119270"/>
                      <a:gd name="connsiteX2" fmla="*/ 177283 w 1217738"/>
                      <a:gd name="connsiteY2" fmla="*/ 24344 h 1119270"/>
                      <a:gd name="connsiteX3" fmla="*/ 1163265 w 1217738"/>
                      <a:gd name="connsiteY3" fmla="*/ 24344 h 1119270"/>
                      <a:gd name="connsiteX4" fmla="*/ 1201783 w 1217738"/>
                      <a:gd name="connsiteY4" fmla="*/ 40299 h 1119270"/>
                      <a:gd name="connsiteX5" fmla="*/ 1217738 w 1217738"/>
                      <a:gd name="connsiteY5" fmla="*/ 78817 h 1119270"/>
                      <a:gd name="connsiteX6" fmla="*/ 1217738 w 1217738"/>
                      <a:gd name="connsiteY6" fmla="*/ 1064797 h 1119270"/>
                      <a:gd name="connsiteX7" fmla="*/ 1201783 w 1217738"/>
                      <a:gd name="connsiteY7" fmla="*/ 1103315 h 1119270"/>
                      <a:gd name="connsiteX8" fmla="*/ 1163265 w 1217738"/>
                      <a:gd name="connsiteY8" fmla="*/ 1119270 h 1119270"/>
                      <a:gd name="connsiteX9" fmla="*/ 875628 w 1217738"/>
                      <a:gd name="connsiteY9" fmla="*/ 513201 h 1119270"/>
                      <a:gd name="connsiteX10" fmla="*/ 122810 w 1217738"/>
                      <a:gd name="connsiteY10" fmla="*/ 78817 h 1119270"/>
                      <a:gd name="connsiteX0" fmla="*/ 122810 w 1258801"/>
                      <a:gd name="connsiteY0" fmla="*/ 78817 h 1195248"/>
                      <a:gd name="connsiteX1" fmla="*/ 138765 w 1258801"/>
                      <a:gd name="connsiteY1" fmla="*/ 40299 h 1195248"/>
                      <a:gd name="connsiteX2" fmla="*/ 177283 w 1258801"/>
                      <a:gd name="connsiteY2" fmla="*/ 24344 h 1195248"/>
                      <a:gd name="connsiteX3" fmla="*/ 1163265 w 1258801"/>
                      <a:gd name="connsiteY3" fmla="*/ 24344 h 1195248"/>
                      <a:gd name="connsiteX4" fmla="*/ 1201783 w 1258801"/>
                      <a:gd name="connsiteY4" fmla="*/ 40299 h 1195248"/>
                      <a:gd name="connsiteX5" fmla="*/ 1217738 w 1258801"/>
                      <a:gd name="connsiteY5" fmla="*/ 78817 h 1195248"/>
                      <a:gd name="connsiteX6" fmla="*/ 1217738 w 1258801"/>
                      <a:gd name="connsiteY6" fmla="*/ 1064797 h 1195248"/>
                      <a:gd name="connsiteX7" fmla="*/ 1201783 w 1258801"/>
                      <a:gd name="connsiteY7" fmla="*/ 1103315 h 1195248"/>
                      <a:gd name="connsiteX8" fmla="*/ 875628 w 1258801"/>
                      <a:gd name="connsiteY8" fmla="*/ 513201 h 1195248"/>
                      <a:gd name="connsiteX9" fmla="*/ 122810 w 1258801"/>
                      <a:gd name="connsiteY9" fmla="*/ 78817 h 1195248"/>
                      <a:gd name="connsiteX0" fmla="*/ 122810 w 1217738"/>
                      <a:gd name="connsiteY0" fmla="*/ 78817 h 1219656"/>
                      <a:gd name="connsiteX1" fmla="*/ 138765 w 1217738"/>
                      <a:gd name="connsiteY1" fmla="*/ 40299 h 1219656"/>
                      <a:gd name="connsiteX2" fmla="*/ 177283 w 1217738"/>
                      <a:gd name="connsiteY2" fmla="*/ 24344 h 1219656"/>
                      <a:gd name="connsiteX3" fmla="*/ 1163265 w 1217738"/>
                      <a:gd name="connsiteY3" fmla="*/ 24344 h 1219656"/>
                      <a:gd name="connsiteX4" fmla="*/ 1201783 w 1217738"/>
                      <a:gd name="connsiteY4" fmla="*/ 40299 h 1219656"/>
                      <a:gd name="connsiteX5" fmla="*/ 1217738 w 1217738"/>
                      <a:gd name="connsiteY5" fmla="*/ 78817 h 1219656"/>
                      <a:gd name="connsiteX6" fmla="*/ 1217738 w 1217738"/>
                      <a:gd name="connsiteY6" fmla="*/ 1064797 h 1219656"/>
                      <a:gd name="connsiteX7" fmla="*/ 1144256 w 1217738"/>
                      <a:gd name="connsiteY7" fmla="*/ 1127723 h 1219656"/>
                      <a:gd name="connsiteX8" fmla="*/ 875628 w 1217738"/>
                      <a:gd name="connsiteY8" fmla="*/ 513201 h 1219656"/>
                      <a:gd name="connsiteX9" fmla="*/ 122810 w 1217738"/>
                      <a:gd name="connsiteY9" fmla="*/ 78817 h 1219656"/>
                      <a:gd name="connsiteX0" fmla="*/ 122810 w 1217738"/>
                      <a:gd name="connsiteY0" fmla="*/ 78817 h 1127723"/>
                      <a:gd name="connsiteX1" fmla="*/ 138765 w 1217738"/>
                      <a:gd name="connsiteY1" fmla="*/ 40299 h 1127723"/>
                      <a:gd name="connsiteX2" fmla="*/ 177283 w 1217738"/>
                      <a:gd name="connsiteY2" fmla="*/ 24344 h 1127723"/>
                      <a:gd name="connsiteX3" fmla="*/ 1163265 w 1217738"/>
                      <a:gd name="connsiteY3" fmla="*/ 24344 h 1127723"/>
                      <a:gd name="connsiteX4" fmla="*/ 1201783 w 1217738"/>
                      <a:gd name="connsiteY4" fmla="*/ 40299 h 1127723"/>
                      <a:gd name="connsiteX5" fmla="*/ 1217738 w 1217738"/>
                      <a:gd name="connsiteY5" fmla="*/ 78817 h 1127723"/>
                      <a:gd name="connsiteX6" fmla="*/ 1217738 w 1217738"/>
                      <a:gd name="connsiteY6" fmla="*/ 1064797 h 1127723"/>
                      <a:gd name="connsiteX7" fmla="*/ 1144256 w 1217738"/>
                      <a:gd name="connsiteY7" fmla="*/ 1127723 h 1127723"/>
                      <a:gd name="connsiteX8" fmla="*/ 875628 w 1217738"/>
                      <a:gd name="connsiteY8" fmla="*/ 513201 h 1127723"/>
                      <a:gd name="connsiteX9" fmla="*/ 122810 w 1217738"/>
                      <a:gd name="connsiteY9" fmla="*/ 78817 h 1127723"/>
                      <a:gd name="connsiteX0" fmla="*/ 122810 w 1217738"/>
                      <a:gd name="connsiteY0" fmla="*/ 78817 h 1130941"/>
                      <a:gd name="connsiteX1" fmla="*/ 138765 w 1217738"/>
                      <a:gd name="connsiteY1" fmla="*/ 40299 h 1130941"/>
                      <a:gd name="connsiteX2" fmla="*/ 177283 w 1217738"/>
                      <a:gd name="connsiteY2" fmla="*/ 24344 h 1130941"/>
                      <a:gd name="connsiteX3" fmla="*/ 1163265 w 1217738"/>
                      <a:gd name="connsiteY3" fmla="*/ 24344 h 1130941"/>
                      <a:gd name="connsiteX4" fmla="*/ 1201783 w 1217738"/>
                      <a:gd name="connsiteY4" fmla="*/ 40299 h 1130941"/>
                      <a:gd name="connsiteX5" fmla="*/ 1217738 w 1217738"/>
                      <a:gd name="connsiteY5" fmla="*/ 78817 h 1130941"/>
                      <a:gd name="connsiteX6" fmla="*/ 1217738 w 1217738"/>
                      <a:gd name="connsiteY6" fmla="*/ 1064797 h 1130941"/>
                      <a:gd name="connsiteX7" fmla="*/ 1144256 w 1217738"/>
                      <a:gd name="connsiteY7" fmla="*/ 1127723 h 1130941"/>
                      <a:gd name="connsiteX8" fmla="*/ 875628 w 1217738"/>
                      <a:gd name="connsiteY8" fmla="*/ 513201 h 1130941"/>
                      <a:gd name="connsiteX9" fmla="*/ 122810 w 1217738"/>
                      <a:gd name="connsiteY9" fmla="*/ 78817 h 1130941"/>
                      <a:gd name="connsiteX0" fmla="*/ 122810 w 1217738"/>
                      <a:gd name="connsiteY0" fmla="*/ 78817 h 1130941"/>
                      <a:gd name="connsiteX1" fmla="*/ 138765 w 1217738"/>
                      <a:gd name="connsiteY1" fmla="*/ 40299 h 1130941"/>
                      <a:gd name="connsiteX2" fmla="*/ 177283 w 1217738"/>
                      <a:gd name="connsiteY2" fmla="*/ 24344 h 1130941"/>
                      <a:gd name="connsiteX3" fmla="*/ 1163265 w 1217738"/>
                      <a:gd name="connsiteY3" fmla="*/ 24344 h 1130941"/>
                      <a:gd name="connsiteX4" fmla="*/ 1201783 w 1217738"/>
                      <a:gd name="connsiteY4" fmla="*/ 40299 h 1130941"/>
                      <a:gd name="connsiteX5" fmla="*/ 1217738 w 1217738"/>
                      <a:gd name="connsiteY5" fmla="*/ 78817 h 1130941"/>
                      <a:gd name="connsiteX6" fmla="*/ 1217738 w 1217738"/>
                      <a:gd name="connsiteY6" fmla="*/ 1064797 h 1130941"/>
                      <a:gd name="connsiteX7" fmla="*/ 1144256 w 1217738"/>
                      <a:gd name="connsiteY7" fmla="*/ 1127723 h 1130941"/>
                      <a:gd name="connsiteX8" fmla="*/ 875628 w 1217738"/>
                      <a:gd name="connsiteY8" fmla="*/ 513201 h 1130941"/>
                      <a:gd name="connsiteX9" fmla="*/ 122810 w 1217738"/>
                      <a:gd name="connsiteY9" fmla="*/ 78817 h 1130941"/>
                      <a:gd name="connsiteX0" fmla="*/ 122413 w 1217341"/>
                      <a:gd name="connsiteY0" fmla="*/ 74864 h 1126988"/>
                      <a:gd name="connsiteX1" fmla="*/ 138368 w 1217341"/>
                      <a:gd name="connsiteY1" fmla="*/ 36346 h 1126988"/>
                      <a:gd name="connsiteX2" fmla="*/ 176886 w 1217341"/>
                      <a:gd name="connsiteY2" fmla="*/ 20391 h 1126988"/>
                      <a:gd name="connsiteX3" fmla="*/ 1162868 w 1217341"/>
                      <a:gd name="connsiteY3" fmla="*/ 20391 h 1126988"/>
                      <a:gd name="connsiteX4" fmla="*/ 1201386 w 1217341"/>
                      <a:gd name="connsiteY4" fmla="*/ 36346 h 1126988"/>
                      <a:gd name="connsiteX5" fmla="*/ 1217341 w 1217341"/>
                      <a:gd name="connsiteY5" fmla="*/ 74864 h 1126988"/>
                      <a:gd name="connsiteX6" fmla="*/ 1217341 w 1217341"/>
                      <a:gd name="connsiteY6" fmla="*/ 1060844 h 1126988"/>
                      <a:gd name="connsiteX7" fmla="*/ 1143859 w 1217341"/>
                      <a:gd name="connsiteY7" fmla="*/ 1123770 h 1126988"/>
                      <a:gd name="connsiteX8" fmla="*/ 872849 w 1217341"/>
                      <a:gd name="connsiteY8" fmla="*/ 485529 h 1126988"/>
                      <a:gd name="connsiteX9" fmla="*/ 122413 w 1217341"/>
                      <a:gd name="connsiteY9" fmla="*/ 74864 h 1126988"/>
                      <a:gd name="connsiteX0" fmla="*/ 122413 w 1217341"/>
                      <a:gd name="connsiteY0" fmla="*/ 74864 h 1115728"/>
                      <a:gd name="connsiteX1" fmla="*/ 138368 w 1217341"/>
                      <a:gd name="connsiteY1" fmla="*/ 36346 h 1115728"/>
                      <a:gd name="connsiteX2" fmla="*/ 176886 w 1217341"/>
                      <a:gd name="connsiteY2" fmla="*/ 20391 h 1115728"/>
                      <a:gd name="connsiteX3" fmla="*/ 1162868 w 1217341"/>
                      <a:gd name="connsiteY3" fmla="*/ 20391 h 1115728"/>
                      <a:gd name="connsiteX4" fmla="*/ 1201386 w 1217341"/>
                      <a:gd name="connsiteY4" fmla="*/ 36346 h 1115728"/>
                      <a:gd name="connsiteX5" fmla="*/ 1217341 w 1217341"/>
                      <a:gd name="connsiteY5" fmla="*/ 74864 h 1115728"/>
                      <a:gd name="connsiteX6" fmla="*/ 1217341 w 1217341"/>
                      <a:gd name="connsiteY6" fmla="*/ 1060844 h 1115728"/>
                      <a:gd name="connsiteX7" fmla="*/ 1130683 w 1217341"/>
                      <a:gd name="connsiteY7" fmla="*/ 1112510 h 1115728"/>
                      <a:gd name="connsiteX8" fmla="*/ 872849 w 1217341"/>
                      <a:gd name="connsiteY8" fmla="*/ 485529 h 1115728"/>
                      <a:gd name="connsiteX9" fmla="*/ 122413 w 1217341"/>
                      <a:gd name="connsiteY9" fmla="*/ 74864 h 1115728"/>
                      <a:gd name="connsiteX0" fmla="*/ 119584 w 1214512"/>
                      <a:gd name="connsiteY0" fmla="*/ 66047 h 1106911"/>
                      <a:gd name="connsiteX1" fmla="*/ 135539 w 1214512"/>
                      <a:gd name="connsiteY1" fmla="*/ 27529 h 1106911"/>
                      <a:gd name="connsiteX2" fmla="*/ 174057 w 1214512"/>
                      <a:gd name="connsiteY2" fmla="*/ 11574 h 1106911"/>
                      <a:gd name="connsiteX3" fmla="*/ 1160039 w 1214512"/>
                      <a:gd name="connsiteY3" fmla="*/ 11574 h 1106911"/>
                      <a:gd name="connsiteX4" fmla="*/ 1198557 w 1214512"/>
                      <a:gd name="connsiteY4" fmla="*/ 27529 h 1106911"/>
                      <a:gd name="connsiteX5" fmla="*/ 1214512 w 1214512"/>
                      <a:gd name="connsiteY5" fmla="*/ 66047 h 1106911"/>
                      <a:gd name="connsiteX6" fmla="*/ 1214512 w 1214512"/>
                      <a:gd name="connsiteY6" fmla="*/ 1052027 h 1106911"/>
                      <a:gd name="connsiteX7" fmla="*/ 1127854 w 1214512"/>
                      <a:gd name="connsiteY7" fmla="*/ 1103693 h 1106911"/>
                      <a:gd name="connsiteX8" fmla="*/ 853047 w 1214512"/>
                      <a:gd name="connsiteY8" fmla="*/ 423810 h 1106911"/>
                      <a:gd name="connsiteX9" fmla="*/ 119584 w 1214512"/>
                      <a:gd name="connsiteY9" fmla="*/ 66047 h 1106911"/>
                      <a:gd name="connsiteX0" fmla="*/ 124051 w 1218979"/>
                      <a:gd name="connsiteY0" fmla="*/ 74095 h 1114959"/>
                      <a:gd name="connsiteX1" fmla="*/ 140006 w 1218979"/>
                      <a:gd name="connsiteY1" fmla="*/ 35577 h 1114959"/>
                      <a:gd name="connsiteX2" fmla="*/ 178524 w 1218979"/>
                      <a:gd name="connsiteY2" fmla="*/ 19622 h 1114959"/>
                      <a:gd name="connsiteX3" fmla="*/ 1164506 w 1218979"/>
                      <a:gd name="connsiteY3" fmla="*/ 19622 h 1114959"/>
                      <a:gd name="connsiteX4" fmla="*/ 1203024 w 1218979"/>
                      <a:gd name="connsiteY4" fmla="*/ 35577 h 1114959"/>
                      <a:gd name="connsiteX5" fmla="*/ 1218979 w 1218979"/>
                      <a:gd name="connsiteY5" fmla="*/ 74095 h 1114959"/>
                      <a:gd name="connsiteX6" fmla="*/ 1218979 w 1218979"/>
                      <a:gd name="connsiteY6" fmla="*/ 1060075 h 1114959"/>
                      <a:gd name="connsiteX7" fmla="*/ 1132321 w 1218979"/>
                      <a:gd name="connsiteY7" fmla="*/ 1111741 h 1114959"/>
                      <a:gd name="connsiteX8" fmla="*/ 884315 w 1218979"/>
                      <a:gd name="connsiteY8" fmla="*/ 480147 h 1114959"/>
                      <a:gd name="connsiteX9" fmla="*/ 124051 w 1218979"/>
                      <a:gd name="connsiteY9" fmla="*/ 74095 h 1114959"/>
                      <a:gd name="connsiteX0" fmla="*/ 122033 w 1216961"/>
                      <a:gd name="connsiteY0" fmla="*/ 75658 h 1116522"/>
                      <a:gd name="connsiteX1" fmla="*/ 137988 w 1216961"/>
                      <a:gd name="connsiteY1" fmla="*/ 37140 h 1116522"/>
                      <a:gd name="connsiteX2" fmla="*/ 176506 w 1216961"/>
                      <a:gd name="connsiteY2" fmla="*/ 21185 h 1116522"/>
                      <a:gd name="connsiteX3" fmla="*/ 1162488 w 1216961"/>
                      <a:gd name="connsiteY3" fmla="*/ 21185 h 1116522"/>
                      <a:gd name="connsiteX4" fmla="*/ 1201006 w 1216961"/>
                      <a:gd name="connsiteY4" fmla="*/ 37140 h 1116522"/>
                      <a:gd name="connsiteX5" fmla="*/ 1216961 w 1216961"/>
                      <a:gd name="connsiteY5" fmla="*/ 75658 h 1116522"/>
                      <a:gd name="connsiteX6" fmla="*/ 1216961 w 1216961"/>
                      <a:gd name="connsiteY6" fmla="*/ 1061638 h 1116522"/>
                      <a:gd name="connsiteX7" fmla="*/ 1130303 w 1216961"/>
                      <a:gd name="connsiteY7" fmla="*/ 1113304 h 1116522"/>
                      <a:gd name="connsiteX8" fmla="*/ 870187 w 1216961"/>
                      <a:gd name="connsiteY8" fmla="*/ 491088 h 1116522"/>
                      <a:gd name="connsiteX9" fmla="*/ 122033 w 1216961"/>
                      <a:gd name="connsiteY9" fmla="*/ 75658 h 1116522"/>
                      <a:gd name="connsiteX0" fmla="*/ 122447 w 1217375"/>
                      <a:gd name="connsiteY0" fmla="*/ 65220 h 1106084"/>
                      <a:gd name="connsiteX1" fmla="*/ 138402 w 1217375"/>
                      <a:gd name="connsiteY1" fmla="*/ 26702 h 1106084"/>
                      <a:gd name="connsiteX2" fmla="*/ 176920 w 1217375"/>
                      <a:gd name="connsiteY2" fmla="*/ 10747 h 1106084"/>
                      <a:gd name="connsiteX3" fmla="*/ 1162902 w 1217375"/>
                      <a:gd name="connsiteY3" fmla="*/ 10747 h 1106084"/>
                      <a:gd name="connsiteX4" fmla="*/ 1201420 w 1217375"/>
                      <a:gd name="connsiteY4" fmla="*/ 26702 h 1106084"/>
                      <a:gd name="connsiteX5" fmla="*/ 1217375 w 1217375"/>
                      <a:gd name="connsiteY5" fmla="*/ 65220 h 1106084"/>
                      <a:gd name="connsiteX6" fmla="*/ 1217375 w 1217375"/>
                      <a:gd name="connsiteY6" fmla="*/ 1051200 h 1106084"/>
                      <a:gd name="connsiteX7" fmla="*/ 1130717 w 1217375"/>
                      <a:gd name="connsiteY7" fmla="*/ 1102866 h 1106084"/>
                      <a:gd name="connsiteX8" fmla="*/ 873083 w 1217375"/>
                      <a:gd name="connsiteY8" fmla="*/ 418020 h 1106084"/>
                      <a:gd name="connsiteX9" fmla="*/ 122447 w 1217375"/>
                      <a:gd name="connsiteY9" fmla="*/ 65220 h 1106084"/>
                      <a:gd name="connsiteX0" fmla="*/ 120429 w 1215357"/>
                      <a:gd name="connsiteY0" fmla="*/ 74889 h 1115753"/>
                      <a:gd name="connsiteX1" fmla="*/ 136384 w 1215357"/>
                      <a:gd name="connsiteY1" fmla="*/ 36371 h 1115753"/>
                      <a:gd name="connsiteX2" fmla="*/ 174902 w 1215357"/>
                      <a:gd name="connsiteY2" fmla="*/ 20416 h 1115753"/>
                      <a:gd name="connsiteX3" fmla="*/ 1160884 w 1215357"/>
                      <a:gd name="connsiteY3" fmla="*/ 20416 h 1115753"/>
                      <a:gd name="connsiteX4" fmla="*/ 1199402 w 1215357"/>
                      <a:gd name="connsiteY4" fmla="*/ 36371 h 1115753"/>
                      <a:gd name="connsiteX5" fmla="*/ 1215357 w 1215357"/>
                      <a:gd name="connsiteY5" fmla="*/ 74889 h 1115753"/>
                      <a:gd name="connsiteX6" fmla="*/ 1215357 w 1215357"/>
                      <a:gd name="connsiteY6" fmla="*/ 1060869 h 1115753"/>
                      <a:gd name="connsiteX7" fmla="*/ 1128699 w 1215357"/>
                      <a:gd name="connsiteY7" fmla="*/ 1112535 h 1115753"/>
                      <a:gd name="connsiteX8" fmla="*/ 858955 w 1215357"/>
                      <a:gd name="connsiteY8" fmla="*/ 485705 h 1115753"/>
                      <a:gd name="connsiteX9" fmla="*/ 120429 w 1215357"/>
                      <a:gd name="connsiteY9" fmla="*/ 74889 h 1115753"/>
                      <a:gd name="connsiteX0" fmla="*/ 120429 w 1215357"/>
                      <a:gd name="connsiteY0" fmla="*/ 74889 h 1104493"/>
                      <a:gd name="connsiteX1" fmla="*/ 136384 w 1215357"/>
                      <a:gd name="connsiteY1" fmla="*/ 36371 h 1104493"/>
                      <a:gd name="connsiteX2" fmla="*/ 174902 w 1215357"/>
                      <a:gd name="connsiteY2" fmla="*/ 20416 h 1104493"/>
                      <a:gd name="connsiteX3" fmla="*/ 1160884 w 1215357"/>
                      <a:gd name="connsiteY3" fmla="*/ 20416 h 1104493"/>
                      <a:gd name="connsiteX4" fmla="*/ 1199402 w 1215357"/>
                      <a:gd name="connsiteY4" fmla="*/ 36371 h 1104493"/>
                      <a:gd name="connsiteX5" fmla="*/ 1215357 w 1215357"/>
                      <a:gd name="connsiteY5" fmla="*/ 74889 h 1104493"/>
                      <a:gd name="connsiteX6" fmla="*/ 1215357 w 1215357"/>
                      <a:gd name="connsiteY6" fmla="*/ 1060869 h 1104493"/>
                      <a:gd name="connsiteX7" fmla="*/ 1120387 w 1215357"/>
                      <a:gd name="connsiteY7" fmla="*/ 1101275 h 1104493"/>
                      <a:gd name="connsiteX8" fmla="*/ 858955 w 1215357"/>
                      <a:gd name="connsiteY8" fmla="*/ 485705 h 1104493"/>
                      <a:gd name="connsiteX9" fmla="*/ 120429 w 1215357"/>
                      <a:gd name="connsiteY9" fmla="*/ 74889 h 1104493"/>
                      <a:gd name="connsiteX0" fmla="*/ 120429 w 1215357"/>
                      <a:gd name="connsiteY0" fmla="*/ 74889 h 1122416"/>
                      <a:gd name="connsiteX1" fmla="*/ 136384 w 1215357"/>
                      <a:gd name="connsiteY1" fmla="*/ 36371 h 1122416"/>
                      <a:gd name="connsiteX2" fmla="*/ 174902 w 1215357"/>
                      <a:gd name="connsiteY2" fmla="*/ 20416 h 1122416"/>
                      <a:gd name="connsiteX3" fmla="*/ 1160884 w 1215357"/>
                      <a:gd name="connsiteY3" fmla="*/ 20416 h 1122416"/>
                      <a:gd name="connsiteX4" fmla="*/ 1199402 w 1215357"/>
                      <a:gd name="connsiteY4" fmla="*/ 36371 h 1122416"/>
                      <a:gd name="connsiteX5" fmla="*/ 1215357 w 1215357"/>
                      <a:gd name="connsiteY5" fmla="*/ 74889 h 1122416"/>
                      <a:gd name="connsiteX6" fmla="*/ 1215357 w 1215357"/>
                      <a:gd name="connsiteY6" fmla="*/ 1060869 h 1122416"/>
                      <a:gd name="connsiteX7" fmla="*/ 1120387 w 1215357"/>
                      <a:gd name="connsiteY7" fmla="*/ 1101275 h 1122416"/>
                      <a:gd name="connsiteX8" fmla="*/ 858955 w 1215357"/>
                      <a:gd name="connsiteY8" fmla="*/ 485705 h 1122416"/>
                      <a:gd name="connsiteX9" fmla="*/ 120429 w 1215357"/>
                      <a:gd name="connsiteY9" fmla="*/ 74889 h 1122416"/>
                      <a:gd name="connsiteX0" fmla="*/ 36928 w 1131856"/>
                      <a:gd name="connsiteY0" fmla="*/ 54473 h 1102000"/>
                      <a:gd name="connsiteX1" fmla="*/ 52883 w 1131856"/>
                      <a:gd name="connsiteY1" fmla="*/ 15955 h 1102000"/>
                      <a:gd name="connsiteX2" fmla="*/ 91401 w 1131856"/>
                      <a:gd name="connsiteY2" fmla="*/ 0 h 1102000"/>
                      <a:gd name="connsiteX3" fmla="*/ 1077383 w 1131856"/>
                      <a:gd name="connsiteY3" fmla="*/ 0 h 1102000"/>
                      <a:gd name="connsiteX4" fmla="*/ 1115901 w 1131856"/>
                      <a:gd name="connsiteY4" fmla="*/ 15955 h 1102000"/>
                      <a:gd name="connsiteX5" fmla="*/ 1131856 w 1131856"/>
                      <a:gd name="connsiteY5" fmla="*/ 54473 h 1102000"/>
                      <a:gd name="connsiteX6" fmla="*/ 1131856 w 1131856"/>
                      <a:gd name="connsiteY6" fmla="*/ 1040453 h 1102000"/>
                      <a:gd name="connsiteX7" fmla="*/ 1036886 w 1131856"/>
                      <a:gd name="connsiteY7" fmla="*/ 1080859 h 1102000"/>
                      <a:gd name="connsiteX8" fmla="*/ 775454 w 1131856"/>
                      <a:gd name="connsiteY8" fmla="*/ 465289 h 1102000"/>
                      <a:gd name="connsiteX9" fmla="*/ 36928 w 1131856"/>
                      <a:gd name="connsiteY9" fmla="*/ 54473 h 1102000"/>
                      <a:gd name="connsiteX0" fmla="*/ 36928 w 1163188"/>
                      <a:gd name="connsiteY0" fmla="*/ 104069 h 1103191"/>
                      <a:gd name="connsiteX1" fmla="*/ 84215 w 1163188"/>
                      <a:gd name="connsiteY1" fmla="*/ 17146 h 1103191"/>
                      <a:gd name="connsiteX2" fmla="*/ 122733 w 1163188"/>
                      <a:gd name="connsiteY2" fmla="*/ 1191 h 1103191"/>
                      <a:gd name="connsiteX3" fmla="*/ 1108715 w 1163188"/>
                      <a:gd name="connsiteY3" fmla="*/ 1191 h 1103191"/>
                      <a:gd name="connsiteX4" fmla="*/ 1147233 w 1163188"/>
                      <a:gd name="connsiteY4" fmla="*/ 17146 h 1103191"/>
                      <a:gd name="connsiteX5" fmla="*/ 1163188 w 1163188"/>
                      <a:gd name="connsiteY5" fmla="*/ 55664 h 1103191"/>
                      <a:gd name="connsiteX6" fmla="*/ 1163188 w 1163188"/>
                      <a:gd name="connsiteY6" fmla="*/ 1041644 h 1103191"/>
                      <a:gd name="connsiteX7" fmla="*/ 1068218 w 1163188"/>
                      <a:gd name="connsiteY7" fmla="*/ 1082050 h 1103191"/>
                      <a:gd name="connsiteX8" fmla="*/ 806786 w 1163188"/>
                      <a:gd name="connsiteY8" fmla="*/ 466480 h 1103191"/>
                      <a:gd name="connsiteX9" fmla="*/ 36928 w 1163188"/>
                      <a:gd name="connsiteY9" fmla="*/ 104069 h 1103191"/>
                      <a:gd name="connsiteX0" fmla="*/ 36928 w 1163188"/>
                      <a:gd name="connsiteY0" fmla="*/ 104069 h 1103191"/>
                      <a:gd name="connsiteX1" fmla="*/ 84215 w 1163188"/>
                      <a:gd name="connsiteY1" fmla="*/ 17146 h 1103191"/>
                      <a:gd name="connsiteX2" fmla="*/ 122733 w 1163188"/>
                      <a:gd name="connsiteY2" fmla="*/ 1191 h 1103191"/>
                      <a:gd name="connsiteX3" fmla="*/ 1108715 w 1163188"/>
                      <a:gd name="connsiteY3" fmla="*/ 1191 h 1103191"/>
                      <a:gd name="connsiteX4" fmla="*/ 1147233 w 1163188"/>
                      <a:gd name="connsiteY4" fmla="*/ 17146 h 1103191"/>
                      <a:gd name="connsiteX5" fmla="*/ 1163188 w 1163188"/>
                      <a:gd name="connsiteY5" fmla="*/ 55664 h 1103191"/>
                      <a:gd name="connsiteX6" fmla="*/ 1163188 w 1163188"/>
                      <a:gd name="connsiteY6" fmla="*/ 1041644 h 1103191"/>
                      <a:gd name="connsiteX7" fmla="*/ 1068218 w 1163188"/>
                      <a:gd name="connsiteY7" fmla="*/ 1082050 h 1103191"/>
                      <a:gd name="connsiteX8" fmla="*/ 806786 w 1163188"/>
                      <a:gd name="connsiteY8" fmla="*/ 466480 h 1103191"/>
                      <a:gd name="connsiteX9" fmla="*/ 36928 w 1163188"/>
                      <a:gd name="connsiteY9" fmla="*/ 104069 h 1103191"/>
                      <a:gd name="connsiteX0" fmla="*/ 0 w 1126260"/>
                      <a:gd name="connsiteY0" fmla="*/ 104069 h 1103191"/>
                      <a:gd name="connsiteX1" fmla="*/ 47287 w 1126260"/>
                      <a:gd name="connsiteY1" fmla="*/ 17146 h 1103191"/>
                      <a:gd name="connsiteX2" fmla="*/ 85805 w 1126260"/>
                      <a:gd name="connsiteY2" fmla="*/ 1191 h 1103191"/>
                      <a:gd name="connsiteX3" fmla="*/ 1071787 w 1126260"/>
                      <a:gd name="connsiteY3" fmla="*/ 1191 h 1103191"/>
                      <a:gd name="connsiteX4" fmla="*/ 1110305 w 1126260"/>
                      <a:gd name="connsiteY4" fmla="*/ 17146 h 1103191"/>
                      <a:gd name="connsiteX5" fmla="*/ 1126260 w 1126260"/>
                      <a:gd name="connsiteY5" fmla="*/ 55664 h 1103191"/>
                      <a:gd name="connsiteX6" fmla="*/ 1126260 w 1126260"/>
                      <a:gd name="connsiteY6" fmla="*/ 1041644 h 1103191"/>
                      <a:gd name="connsiteX7" fmla="*/ 1031290 w 1126260"/>
                      <a:gd name="connsiteY7" fmla="*/ 1082050 h 1103191"/>
                      <a:gd name="connsiteX8" fmla="*/ 769858 w 1126260"/>
                      <a:gd name="connsiteY8" fmla="*/ 466480 h 1103191"/>
                      <a:gd name="connsiteX9" fmla="*/ 0 w 1126260"/>
                      <a:gd name="connsiteY9" fmla="*/ 104069 h 1103191"/>
                      <a:gd name="connsiteX0" fmla="*/ 0 w 1095311"/>
                      <a:gd name="connsiteY0" fmla="*/ 120820 h 1105584"/>
                      <a:gd name="connsiteX1" fmla="*/ 16338 w 1095311"/>
                      <a:gd name="connsiteY1" fmla="*/ 19539 h 1105584"/>
                      <a:gd name="connsiteX2" fmla="*/ 54856 w 1095311"/>
                      <a:gd name="connsiteY2" fmla="*/ 3584 h 1105584"/>
                      <a:gd name="connsiteX3" fmla="*/ 1040838 w 1095311"/>
                      <a:gd name="connsiteY3" fmla="*/ 3584 h 1105584"/>
                      <a:gd name="connsiteX4" fmla="*/ 1079356 w 1095311"/>
                      <a:gd name="connsiteY4" fmla="*/ 19539 h 1105584"/>
                      <a:gd name="connsiteX5" fmla="*/ 1095311 w 1095311"/>
                      <a:gd name="connsiteY5" fmla="*/ 58057 h 1105584"/>
                      <a:gd name="connsiteX6" fmla="*/ 1095311 w 1095311"/>
                      <a:gd name="connsiteY6" fmla="*/ 1044037 h 1105584"/>
                      <a:gd name="connsiteX7" fmla="*/ 1000341 w 1095311"/>
                      <a:gd name="connsiteY7" fmla="*/ 1084443 h 1105584"/>
                      <a:gd name="connsiteX8" fmla="*/ 738909 w 1095311"/>
                      <a:gd name="connsiteY8" fmla="*/ 468873 h 1105584"/>
                      <a:gd name="connsiteX9" fmla="*/ 0 w 1095311"/>
                      <a:gd name="connsiteY9" fmla="*/ 120820 h 1105584"/>
                      <a:gd name="connsiteX0" fmla="*/ 0 w 1095311"/>
                      <a:gd name="connsiteY0" fmla="*/ 120820 h 1121282"/>
                      <a:gd name="connsiteX1" fmla="*/ 16338 w 1095311"/>
                      <a:gd name="connsiteY1" fmla="*/ 19539 h 1121282"/>
                      <a:gd name="connsiteX2" fmla="*/ 54856 w 1095311"/>
                      <a:gd name="connsiteY2" fmla="*/ 3584 h 1121282"/>
                      <a:gd name="connsiteX3" fmla="*/ 1040838 w 1095311"/>
                      <a:gd name="connsiteY3" fmla="*/ 3584 h 1121282"/>
                      <a:gd name="connsiteX4" fmla="*/ 1079356 w 1095311"/>
                      <a:gd name="connsiteY4" fmla="*/ 19539 h 1121282"/>
                      <a:gd name="connsiteX5" fmla="*/ 1095311 w 1095311"/>
                      <a:gd name="connsiteY5" fmla="*/ 58057 h 1121282"/>
                      <a:gd name="connsiteX6" fmla="*/ 1095311 w 1095311"/>
                      <a:gd name="connsiteY6" fmla="*/ 1044037 h 1121282"/>
                      <a:gd name="connsiteX7" fmla="*/ 1000341 w 1095311"/>
                      <a:gd name="connsiteY7" fmla="*/ 1100141 h 1121282"/>
                      <a:gd name="connsiteX8" fmla="*/ 738909 w 1095311"/>
                      <a:gd name="connsiteY8" fmla="*/ 468873 h 1121282"/>
                      <a:gd name="connsiteX9" fmla="*/ 0 w 1095311"/>
                      <a:gd name="connsiteY9" fmla="*/ 120820 h 1121282"/>
                      <a:gd name="connsiteX0" fmla="*/ 0 w 1096907"/>
                      <a:gd name="connsiteY0" fmla="*/ 120820 h 1100141"/>
                      <a:gd name="connsiteX1" fmla="*/ 16338 w 1096907"/>
                      <a:gd name="connsiteY1" fmla="*/ 19539 h 1100141"/>
                      <a:gd name="connsiteX2" fmla="*/ 54856 w 1096907"/>
                      <a:gd name="connsiteY2" fmla="*/ 3584 h 1100141"/>
                      <a:gd name="connsiteX3" fmla="*/ 1040838 w 1096907"/>
                      <a:gd name="connsiteY3" fmla="*/ 3584 h 1100141"/>
                      <a:gd name="connsiteX4" fmla="*/ 1079356 w 1096907"/>
                      <a:gd name="connsiteY4" fmla="*/ 19539 h 1100141"/>
                      <a:gd name="connsiteX5" fmla="*/ 1095311 w 1096907"/>
                      <a:gd name="connsiteY5" fmla="*/ 58057 h 1100141"/>
                      <a:gd name="connsiteX6" fmla="*/ 1095311 w 1096907"/>
                      <a:gd name="connsiteY6" fmla="*/ 1044037 h 1100141"/>
                      <a:gd name="connsiteX7" fmla="*/ 1000341 w 1096907"/>
                      <a:gd name="connsiteY7" fmla="*/ 1100141 h 1100141"/>
                      <a:gd name="connsiteX8" fmla="*/ 738909 w 1096907"/>
                      <a:gd name="connsiteY8" fmla="*/ 468873 h 1100141"/>
                      <a:gd name="connsiteX9" fmla="*/ 0 w 1096907"/>
                      <a:gd name="connsiteY9" fmla="*/ 120820 h 1100141"/>
                      <a:gd name="connsiteX0" fmla="*/ 0 w 1095311"/>
                      <a:gd name="connsiteY0" fmla="*/ 120820 h 1108477"/>
                      <a:gd name="connsiteX1" fmla="*/ 16338 w 1095311"/>
                      <a:gd name="connsiteY1" fmla="*/ 19539 h 1108477"/>
                      <a:gd name="connsiteX2" fmla="*/ 54856 w 1095311"/>
                      <a:gd name="connsiteY2" fmla="*/ 3584 h 1108477"/>
                      <a:gd name="connsiteX3" fmla="*/ 1040838 w 1095311"/>
                      <a:gd name="connsiteY3" fmla="*/ 3584 h 1108477"/>
                      <a:gd name="connsiteX4" fmla="*/ 1079356 w 1095311"/>
                      <a:gd name="connsiteY4" fmla="*/ 19539 h 1108477"/>
                      <a:gd name="connsiteX5" fmla="*/ 1095311 w 1095311"/>
                      <a:gd name="connsiteY5" fmla="*/ 58057 h 1108477"/>
                      <a:gd name="connsiteX6" fmla="*/ 1095311 w 1095311"/>
                      <a:gd name="connsiteY6" fmla="*/ 1044037 h 1108477"/>
                      <a:gd name="connsiteX7" fmla="*/ 1000341 w 1095311"/>
                      <a:gd name="connsiteY7" fmla="*/ 1100141 h 1108477"/>
                      <a:gd name="connsiteX8" fmla="*/ 738909 w 1095311"/>
                      <a:gd name="connsiteY8" fmla="*/ 468873 h 1108477"/>
                      <a:gd name="connsiteX9" fmla="*/ 0 w 1095311"/>
                      <a:gd name="connsiteY9" fmla="*/ 120820 h 1108477"/>
                      <a:gd name="connsiteX0" fmla="*/ 0 w 1095311"/>
                      <a:gd name="connsiteY0" fmla="*/ 120820 h 1108477"/>
                      <a:gd name="connsiteX1" fmla="*/ 16338 w 1095311"/>
                      <a:gd name="connsiteY1" fmla="*/ 19539 h 1108477"/>
                      <a:gd name="connsiteX2" fmla="*/ 54856 w 1095311"/>
                      <a:gd name="connsiteY2" fmla="*/ 3584 h 1108477"/>
                      <a:gd name="connsiteX3" fmla="*/ 1040838 w 1095311"/>
                      <a:gd name="connsiteY3" fmla="*/ 3584 h 1108477"/>
                      <a:gd name="connsiteX4" fmla="*/ 1079356 w 1095311"/>
                      <a:gd name="connsiteY4" fmla="*/ 19539 h 1108477"/>
                      <a:gd name="connsiteX5" fmla="*/ 1095311 w 1095311"/>
                      <a:gd name="connsiteY5" fmla="*/ 58057 h 1108477"/>
                      <a:gd name="connsiteX6" fmla="*/ 1095311 w 1095311"/>
                      <a:gd name="connsiteY6" fmla="*/ 1044037 h 1108477"/>
                      <a:gd name="connsiteX7" fmla="*/ 1000341 w 1095311"/>
                      <a:gd name="connsiteY7" fmla="*/ 1100141 h 1108477"/>
                      <a:gd name="connsiteX8" fmla="*/ 738909 w 1095311"/>
                      <a:gd name="connsiteY8" fmla="*/ 468873 h 1108477"/>
                      <a:gd name="connsiteX9" fmla="*/ 0 w 1095311"/>
                      <a:gd name="connsiteY9" fmla="*/ 120820 h 1108477"/>
                      <a:gd name="connsiteX0" fmla="*/ 832 w 1096143"/>
                      <a:gd name="connsiteY0" fmla="*/ 120820 h 1108477"/>
                      <a:gd name="connsiteX1" fmla="*/ 17170 w 1096143"/>
                      <a:gd name="connsiteY1" fmla="*/ 19539 h 1108477"/>
                      <a:gd name="connsiteX2" fmla="*/ 55688 w 1096143"/>
                      <a:gd name="connsiteY2" fmla="*/ 3584 h 1108477"/>
                      <a:gd name="connsiteX3" fmla="*/ 1041670 w 1096143"/>
                      <a:gd name="connsiteY3" fmla="*/ 3584 h 1108477"/>
                      <a:gd name="connsiteX4" fmla="*/ 1080188 w 1096143"/>
                      <a:gd name="connsiteY4" fmla="*/ 19539 h 1108477"/>
                      <a:gd name="connsiteX5" fmla="*/ 1096143 w 1096143"/>
                      <a:gd name="connsiteY5" fmla="*/ 58057 h 1108477"/>
                      <a:gd name="connsiteX6" fmla="*/ 1096143 w 1096143"/>
                      <a:gd name="connsiteY6" fmla="*/ 1044037 h 1108477"/>
                      <a:gd name="connsiteX7" fmla="*/ 1001173 w 1096143"/>
                      <a:gd name="connsiteY7" fmla="*/ 1100141 h 1108477"/>
                      <a:gd name="connsiteX8" fmla="*/ 739741 w 1096143"/>
                      <a:gd name="connsiteY8" fmla="*/ 468873 h 1108477"/>
                      <a:gd name="connsiteX9" fmla="*/ 832 w 1096143"/>
                      <a:gd name="connsiteY9" fmla="*/ 120820 h 1108477"/>
                      <a:gd name="connsiteX0" fmla="*/ 11113 w 1106424"/>
                      <a:gd name="connsiteY0" fmla="*/ 120820 h 1108477"/>
                      <a:gd name="connsiteX1" fmla="*/ 27451 w 1106424"/>
                      <a:gd name="connsiteY1" fmla="*/ 19539 h 1108477"/>
                      <a:gd name="connsiteX2" fmla="*/ 65969 w 1106424"/>
                      <a:gd name="connsiteY2" fmla="*/ 3584 h 1108477"/>
                      <a:gd name="connsiteX3" fmla="*/ 1051951 w 1106424"/>
                      <a:gd name="connsiteY3" fmla="*/ 3584 h 1108477"/>
                      <a:gd name="connsiteX4" fmla="*/ 1090469 w 1106424"/>
                      <a:gd name="connsiteY4" fmla="*/ 19539 h 1108477"/>
                      <a:gd name="connsiteX5" fmla="*/ 1106424 w 1106424"/>
                      <a:gd name="connsiteY5" fmla="*/ 58057 h 1108477"/>
                      <a:gd name="connsiteX6" fmla="*/ 1106424 w 1106424"/>
                      <a:gd name="connsiteY6" fmla="*/ 1044037 h 1108477"/>
                      <a:gd name="connsiteX7" fmla="*/ 1011454 w 1106424"/>
                      <a:gd name="connsiteY7" fmla="*/ 1100141 h 1108477"/>
                      <a:gd name="connsiteX8" fmla="*/ 750022 w 1106424"/>
                      <a:gd name="connsiteY8" fmla="*/ 468873 h 1108477"/>
                      <a:gd name="connsiteX9" fmla="*/ 11113 w 1106424"/>
                      <a:gd name="connsiteY9" fmla="*/ 120820 h 1108477"/>
                      <a:gd name="connsiteX0" fmla="*/ 15127 w 1110438"/>
                      <a:gd name="connsiteY0" fmla="*/ 120820 h 1108477"/>
                      <a:gd name="connsiteX1" fmla="*/ 31465 w 1110438"/>
                      <a:gd name="connsiteY1" fmla="*/ 19539 h 1108477"/>
                      <a:gd name="connsiteX2" fmla="*/ 69983 w 1110438"/>
                      <a:gd name="connsiteY2" fmla="*/ 3584 h 1108477"/>
                      <a:gd name="connsiteX3" fmla="*/ 1055965 w 1110438"/>
                      <a:gd name="connsiteY3" fmla="*/ 3584 h 1108477"/>
                      <a:gd name="connsiteX4" fmla="*/ 1094483 w 1110438"/>
                      <a:gd name="connsiteY4" fmla="*/ 19539 h 1108477"/>
                      <a:gd name="connsiteX5" fmla="*/ 1110438 w 1110438"/>
                      <a:gd name="connsiteY5" fmla="*/ 58057 h 1108477"/>
                      <a:gd name="connsiteX6" fmla="*/ 1110438 w 1110438"/>
                      <a:gd name="connsiteY6" fmla="*/ 1044037 h 1108477"/>
                      <a:gd name="connsiteX7" fmla="*/ 1015468 w 1110438"/>
                      <a:gd name="connsiteY7" fmla="*/ 1100141 h 1108477"/>
                      <a:gd name="connsiteX8" fmla="*/ 754036 w 1110438"/>
                      <a:gd name="connsiteY8" fmla="*/ 468873 h 1108477"/>
                      <a:gd name="connsiteX9" fmla="*/ 15127 w 1110438"/>
                      <a:gd name="connsiteY9" fmla="*/ 120820 h 1108477"/>
                      <a:gd name="connsiteX0" fmla="*/ 13420 w 1108731"/>
                      <a:gd name="connsiteY0" fmla="*/ 120820 h 1108477"/>
                      <a:gd name="connsiteX1" fmla="*/ 29758 w 1108731"/>
                      <a:gd name="connsiteY1" fmla="*/ 19539 h 1108477"/>
                      <a:gd name="connsiteX2" fmla="*/ 68276 w 1108731"/>
                      <a:gd name="connsiteY2" fmla="*/ 3584 h 1108477"/>
                      <a:gd name="connsiteX3" fmla="*/ 1054258 w 1108731"/>
                      <a:gd name="connsiteY3" fmla="*/ 3584 h 1108477"/>
                      <a:gd name="connsiteX4" fmla="*/ 1092776 w 1108731"/>
                      <a:gd name="connsiteY4" fmla="*/ 19539 h 1108477"/>
                      <a:gd name="connsiteX5" fmla="*/ 1108731 w 1108731"/>
                      <a:gd name="connsiteY5" fmla="*/ 58057 h 1108477"/>
                      <a:gd name="connsiteX6" fmla="*/ 1108731 w 1108731"/>
                      <a:gd name="connsiteY6" fmla="*/ 1044037 h 1108477"/>
                      <a:gd name="connsiteX7" fmla="*/ 1013761 w 1108731"/>
                      <a:gd name="connsiteY7" fmla="*/ 1100141 h 1108477"/>
                      <a:gd name="connsiteX8" fmla="*/ 752329 w 1108731"/>
                      <a:gd name="connsiteY8" fmla="*/ 468873 h 1108477"/>
                      <a:gd name="connsiteX9" fmla="*/ 13420 w 1108731"/>
                      <a:gd name="connsiteY9" fmla="*/ 120820 h 1108477"/>
                      <a:gd name="connsiteX0" fmla="*/ 13420 w 1108731"/>
                      <a:gd name="connsiteY0" fmla="*/ 120820 h 1108477"/>
                      <a:gd name="connsiteX1" fmla="*/ 29758 w 1108731"/>
                      <a:gd name="connsiteY1" fmla="*/ 19539 h 1108477"/>
                      <a:gd name="connsiteX2" fmla="*/ 68276 w 1108731"/>
                      <a:gd name="connsiteY2" fmla="*/ 3584 h 1108477"/>
                      <a:gd name="connsiteX3" fmla="*/ 1054258 w 1108731"/>
                      <a:gd name="connsiteY3" fmla="*/ 3584 h 1108477"/>
                      <a:gd name="connsiteX4" fmla="*/ 1092776 w 1108731"/>
                      <a:gd name="connsiteY4" fmla="*/ 19539 h 1108477"/>
                      <a:gd name="connsiteX5" fmla="*/ 1108731 w 1108731"/>
                      <a:gd name="connsiteY5" fmla="*/ 58057 h 1108477"/>
                      <a:gd name="connsiteX6" fmla="*/ 1108731 w 1108731"/>
                      <a:gd name="connsiteY6" fmla="*/ 1044037 h 1108477"/>
                      <a:gd name="connsiteX7" fmla="*/ 1013761 w 1108731"/>
                      <a:gd name="connsiteY7" fmla="*/ 1100141 h 1108477"/>
                      <a:gd name="connsiteX8" fmla="*/ 752329 w 1108731"/>
                      <a:gd name="connsiteY8" fmla="*/ 468873 h 1108477"/>
                      <a:gd name="connsiteX9" fmla="*/ 13420 w 1108731"/>
                      <a:gd name="connsiteY9" fmla="*/ 120820 h 1108477"/>
                      <a:gd name="connsiteX0" fmla="*/ 13420 w 1108731"/>
                      <a:gd name="connsiteY0" fmla="*/ 120820 h 1108477"/>
                      <a:gd name="connsiteX1" fmla="*/ 29758 w 1108731"/>
                      <a:gd name="connsiteY1" fmla="*/ 19539 h 1108477"/>
                      <a:gd name="connsiteX2" fmla="*/ 68276 w 1108731"/>
                      <a:gd name="connsiteY2" fmla="*/ 3584 h 1108477"/>
                      <a:gd name="connsiteX3" fmla="*/ 1054258 w 1108731"/>
                      <a:gd name="connsiteY3" fmla="*/ 3584 h 1108477"/>
                      <a:gd name="connsiteX4" fmla="*/ 1092776 w 1108731"/>
                      <a:gd name="connsiteY4" fmla="*/ 19539 h 1108477"/>
                      <a:gd name="connsiteX5" fmla="*/ 1108731 w 1108731"/>
                      <a:gd name="connsiteY5" fmla="*/ 58057 h 1108477"/>
                      <a:gd name="connsiteX6" fmla="*/ 1108731 w 1108731"/>
                      <a:gd name="connsiteY6" fmla="*/ 1044037 h 1108477"/>
                      <a:gd name="connsiteX7" fmla="*/ 1013761 w 1108731"/>
                      <a:gd name="connsiteY7" fmla="*/ 1100141 h 1108477"/>
                      <a:gd name="connsiteX8" fmla="*/ 752329 w 1108731"/>
                      <a:gd name="connsiteY8" fmla="*/ 468873 h 1108477"/>
                      <a:gd name="connsiteX9" fmla="*/ 13420 w 1108731"/>
                      <a:gd name="connsiteY9" fmla="*/ 120820 h 1108477"/>
                      <a:gd name="connsiteX0" fmla="*/ 13420 w 1108731"/>
                      <a:gd name="connsiteY0" fmla="*/ 117236 h 1104893"/>
                      <a:gd name="connsiteX1" fmla="*/ 29758 w 1108731"/>
                      <a:gd name="connsiteY1" fmla="*/ 15955 h 1104893"/>
                      <a:gd name="connsiteX2" fmla="*/ 68276 w 1108731"/>
                      <a:gd name="connsiteY2" fmla="*/ 0 h 1104893"/>
                      <a:gd name="connsiteX3" fmla="*/ 1054258 w 1108731"/>
                      <a:gd name="connsiteY3" fmla="*/ 0 h 1104893"/>
                      <a:gd name="connsiteX4" fmla="*/ 1092776 w 1108731"/>
                      <a:gd name="connsiteY4" fmla="*/ 15955 h 1104893"/>
                      <a:gd name="connsiteX5" fmla="*/ 1108731 w 1108731"/>
                      <a:gd name="connsiteY5" fmla="*/ 54473 h 1104893"/>
                      <a:gd name="connsiteX6" fmla="*/ 1108731 w 1108731"/>
                      <a:gd name="connsiteY6" fmla="*/ 1040453 h 1104893"/>
                      <a:gd name="connsiteX7" fmla="*/ 1013761 w 1108731"/>
                      <a:gd name="connsiteY7" fmla="*/ 1096557 h 1104893"/>
                      <a:gd name="connsiteX8" fmla="*/ 752329 w 1108731"/>
                      <a:gd name="connsiteY8" fmla="*/ 465289 h 1104893"/>
                      <a:gd name="connsiteX9" fmla="*/ 13420 w 1108731"/>
                      <a:gd name="connsiteY9" fmla="*/ 117236 h 1104893"/>
                      <a:gd name="connsiteX0" fmla="*/ 12400 w 1107711"/>
                      <a:gd name="connsiteY0" fmla="*/ 117236 h 1104893"/>
                      <a:gd name="connsiteX1" fmla="*/ 28738 w 1107711"/>
                      <a:gd name="connsiteY1" fmla="*/ 15955 h 1104893"/>
                      <a:gd name="connsiteX2" fmla="*/ 67256 w 1107711"/>
                      <a:gd name="connsiteY2" fmla="*/ 0 h 1104893"/>
                      <a:gd name="connsiteX3" fmla="*/ 1053238 w 1107711"/>
                      <a:gd name="connsiteY3" fmla="*/ 0 h 1104893"/>
                      <a:gd name="connsiteX4" fmla="*/ 1091756 w 1107711"/>
                      <a:gd name="connsiteY4" fmla="*/ 15955 h 1104893"/>
                      <a:gd name="connsiteX5" fmla="*/ 1107711 w 1107711"/>
                      <a:gd name="connsiteY5" fmla="*/ 54473 h 1104893"/>
                      <a:gd name="connsiteX6" fmla="*/ 1107711 w 1107711"/>
                      <a:gd name="connsiteY6" fmla="*/ 1040453 h 1104893"/>
                      <a:gd name="connsiteX7" fmla="*/ 1012741 w 1107711"/>
                      <a:gd name="connsiteY7" fmla="*/ 1096557 h 1104893"/>
                      <a:gd name="connsiteX8" fmla="*/ 751309 w 1107711"/>
                      <a:gd name="connsiteY8" fmla="*/ 465289 h 1104893"/>
                      <a:gd name="connsiteX9" fmla="*/ 12400 w 1107711"/>
                      <a:gd name="connsiteY9" fmla="*/ 117236 h 1104893"/>
                      <a:gd name="connsiteX0" fmla="*/ 6982 w 1102293"/>
                      <a:gd name="connsiteY0" fmla="*/ 117236 h 1104893"/>
                      <a:gd name="connsiteX1" fmla="*/ 23320 w 1102293"/>
                      <a:gd name="connsiteY1" fmla="*/ 15955 h 1104893"/>
                      <a:gd name="connsiteX2" fmla="*/ 61838 w 1102293"/>
                      <a:gd name="connsiteY2" fmla="*/ 0 h 1104893"/>
                      <a:gd name="connsiteX3" fmla="*/ 1047820 w 1102293"/>
                      <a:gd name="connsiteY3" fmla="*/ 0 h 1104893"/>
                      <a:gd name="connsiteX4" fmla="*/ 1086338 w 1102293"/>
                      <a:gd name="connsiteY4" fmla="*/ 15955 h 1104893"/>
                      <a:gd name="connsiteX5" fmla="*/ 1102293 w 1102293"/>
                      <a:gd name="connsiteY5" fmla="*/ 54473 h 1104893"/>
                      <a:gd name="connsiteX6" fmla="*/ 1102293 w 1102293"/>
                      <a:gd name="connsiteY6" fmla="*/ 1040453 h 1104893"/>
                      <a:gd name="connsiteX7" fmla="*/ 1007323 w 1102293"/>
                      <a:gd name="connsiteY7" fmla="*/ 1096557 h 1104893"/>
                      <a:gd name="connsiteX8" fmla="*/ 745891 w 1102293"/>
                      <a:gd name="connsiteY8" fmla="*/ 465289 h 1104893"/>
                      <a:gd name="connsiteX9" fmla="*/ 6982 w 1102293"/>
                      <a:gd name="connsiteY9" fmla="*/ 117236 h 1104893"/>
                      <a:gd name="connsiteX0" fmla="*/ 0 w 1095311"/>
                      <a:gd name="connsiteY0" fmla="*/ 117236 h 1104893"/>
                      <a:gd name="connsiteX1" fmla="*/ 25133 w 1095311"/>
                      <a:gd name="connsiteY1" fmla="*/ 15955 h 1104893"/>
                      <a:gd name="connsiteX2" fmla="*/ 54856 w 1095311"/>
                      <a:gd name="connsiteY2" fmla="*/ 0 h 1104893"/>
                      <a:gd name="connsiteX3" fmla="*/ 1040838 w 1095311"/>
                      <a:gd name="connsiteY3" fmla="*/ 0 h 1104893"/>
                      <a:gd name="connsiteX4" fmla="*/ 1079356 w 1095311"/>
                      <a:gd name="connsiteY4" fmla="*/ 15955 h 1104893"/>
                      <a:gd name="connsiteX5" fmla="*/ 1095311 w 1095311"/>
                      <a:gd name="connsiteY5" fmla="*/ 54473 h 1104893"/>
                      <a:gd name="connsiteX6" fmla="*/ 1095311 w 1095311"/>
                      <a:gd name="connsiteY6" fmla="*/ 1040453 h 1104893"/>
                      <a:gd name="connsiteX7" fmla="*/ 1000341 w 1095311"/>
                      <a:gd name="connsiteY7" fmla="*/ 1096557 h 1104893"/>
                      <a:gd name="connsiteX8" fmla="*/ 738909 w 1095311"/>
                      <a:gd name="connsiteY8" fmla="*/ 465289 h 1104893"/>
                      <a:gd name="connsiteX9" fmla="*/ 0 w 1095311"/>
                      <a:gd name="connsiteY9" fmla="*/ 117236 h 1104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95311" h="1104893">
                        <a:moveTo>
                          <a:pt x="0" y="117236"/>
                        </a:moveTo>
                        <a:cubicBezTo>
                          <a:pt x="1491" y="36910"/>
                          <a:pt x="1813" y="29761"/>
                          <a:pt x="25133" y="15955"/>
                        </a:cubicBezTo>
                        <a:cubicBezTo>
                          <a:pt x="36743" y="8802"/>
                          <a:pt x="40409" y="0"/>
                          <a:pt x="54856" y="0"/>
                        </a:cubicBezTo>
                        <a:lnTo>
                          <a:pt x="1040838" y="0"/>
                        </a:lnTo>
                        <a:cubicBezTo>
                          <a:pt x="1055285" y="0"/>
                          <a:pt x="1069141" y="5739"/>
                          <a:pt x="1079356" y="15955"/>
                        </a:cubicBezTo>
                        <a:cubicBezTo>
                          <a:pt x="1089572" y="26171"/>
                          <a:pt x="1095311" y="40026"/>
                          <a:pt x="1095311" y="54473"/>
                        </a:cubicBezTo>
                        <a:lnTo>
                          <a:pt x="1095311" y="1040453"/>
                        </a:lnTo>
                        <a:cubicBezTo>
                          <a:pt x="1095311" y="1054900"/>
                          <a:pt x="1089539" y="1104893"/>
                          <a:pt x="1000341" y="1096557"/>
                        </a:cubicBezTo>
                        <a:cubicBezTo>
                          <a:pt x="977836" y="968095"/>
                          <a:pt x="905632" y="628509"/>
                          <a:pt x="738909" y="465289"/>
                        </a:cubicBezTo>
                        <a:cubicBezTo>
                          <a:pt x="572186" y="302069"/>
                          <a:pt x="469425" y="257020"/>
                          <a:pt x="0" y="117236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78000">
                        <a:schemeClr val="bg1">
                          <a:alpha val="0"/>
                        </a:schemeClr>
                      </a:gs>
                      <a:gs pos="10000">
                        <a:schemeClr val="bg1">
                          <a:alpha val="32000"/>
                        </a:schemeClr>
                      </a:gs>
                      <a:gs pos="10000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모서리가 둥근 직사각형 87"/>
                  <p:cNvSpPr/>
                  <p:nvPr/>
                </p:nvSpPr>
                <p:spPr>
                  <a:xfrm rot="10800000">
                    <a:off x="-1266178" y="1847160"/>
                    <a:ext cx="1233336" cy="1235337"/>
                  </a:xfrm>
                  <a:prstGeom prst="roundRect">
                    <a:avLst>
                      <a:gd name="adj" fmla="val 4975"/>
                    </a:avLst>
                  </a:prstGeom>
                  <a:gradFill flip="none" rotWithShape="1">
                    <a:gsLst>
                      <a:gs pos="100000">
                        <a:schemeClr val="bg1">
                          <a:alpha val="60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  <a:gs pos="87000">
                        <a:schemeClr val="bg1">
                          <a:alpha val="24000"/>
                        </a:schemeClr>
                      </a:gs>
                      <a:gs pos="75000">
                        <a:schemeClr val="bg1">
                          <a:shade val="100000"/>
                          <a:satMod val="115000"/>
                          <a:alpha val="10000"/>
                        </a:schemeClr>
                      </a:gs>
                      <a:gs pos="34000">
                        <a:schemeClr val="bg1">
                          <a:shade val="100000"/>
                          <a:satMod val="115000"/>
                          <a:alpha val="0"/>
                        </a:schemeClr>
                      </a:gs>
                    </a:gsLst>
                    <a:lin ang="6600000" scaled="0"/>
                    <a:tileRect/>
                  </a:gradFill>
                  <a:ln>
                    <a:noFill/>
                  </a:ln>
                  <a:effectLst/>
                  <a:scene3d>
                    <a:camera prst="orthographicFront"/>
                    <a:lightRig rig="brightRoom" dir="t"/>
                  </a:scene3d>
                  <a:sp3d>
                    <a:bevelT w="6350" h="635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pic>
                <p:nvPicPr>
                  <p:cNvPr id="89" name="그림 88" descr="Untitled-2.pn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1270745" y="1844824"/>
                    <a:ext cx="1211701" cy="216679"/>
                  </a:xfrm>
                  <a:prstGeom prst="rect">
                    <a:avLst/>
                  </a:prstGeom>
                </p:spPr>
              </p:pic>
              <p:sp>
                <p:nvSpPr>
                  <p:cNvPr id="90" name="Freeform 6"/>
                  <p:cNvSpPr>
                    <a:spLocks/>
                  </p:cNvSpPr>
                  <p:nvPr/>
                </p:nvSpPr>
                <p:spPr bwMode="auto">
                  <a:xfrm>
                    <a:off x="-1072774" y="3062143"/>
                    <a:ext cx="840673" cy="15400"/>
                  </a:xfrm>
                  <a:custGeom>
                    <a:avLst/>
                    <a:gdLst/>
                    <a:ahLst/>
                    <a:cxnLst>
                      <a:cxn ang="0">
                        <a:pos x="10" y="0"/>
                      </a:cxn>
                      <a:cxn ang="0">
                        <a:pos x="10" y="0"/>
                      </a:cxn>
                      <a:cxn ang="0">
                        <a:pos x="6" y="14"/>
                      </a:cxn>
                      <a:cxn ang="0">
                        <a:pos x="2" y="30"/>
                      </a:cxn>
                      <a:cxn ang="0">
                        <a:pos x="0" y="46"/>
                      </a:cxn>
                      <a:cxn ang="0">
                        <a:pos x="0" y="62"/>
                      </a:cxn>
                      <a:cxn ang="0">
                        <a:pos x="0" y="62"/>
                      </a:cxn>
                      <a:cxn ang="0">
                        <a:pos x="2" y="82"/>
                      </a:cxn>
                      <a:cxn ang="0">
                        <a:pos x="4" y="102"/>
                      </a:cxn>
                      <a:cxn ang="0">
                        <a:pos x="10" y="122"/>
                      </a:cxn>
                      <a:cxn ang="0">
                        <a:pos x="18" y="142"/>
                      </a:cxn>
                      <a:cxn ang="0">
                        <a:pos x="28" y="162"/>
                      </a:cxn>
                      <a:cxn ang="0">
                        <a:pos x="38" y="180"/>
                      </a:cxn>
                      <a:cxn ang="0">
                        <a:pos x="52" y="198"/>
                      </a:cxn>
                      <a:cxn ang="0">
                        <a:pos x="68" y="216"/>
                      </a:cxn>
                      <a:cxn ang="0">
                        <a:pos x="84" y="234"/>
                      </a:cxn>
                      <a:cxn ang="0">
                        <a:pos x="104" y="252"/>
                      </a:cxn>
                      <a:cxn ang="0">
                        <a:pos x="124" y="268"/>
                      </a:cxn>
                      <a:cxn ang="0">
                        <a:pos x="146" y="284"/>
                      </a:cxn>
                      <a:cxn ang="0">
                        <a:pos x="170" y="300"/>
                      </a:cxn>
                      <a:cxn ang="0">
                        <a:pos x="196" y="316"/>
                      </a:cxn>
                      <a:cxn ang="0">
                        <a:pos x="224" y="330"/>
                      </a:cxn>
                      <a:cxn ang="0">
                        <a:pos x="252" y="344"/>
                      </a:cxn>
                      <a:cxn ang="0">
                        <a:pos x="312" y="370"/>
                      </a:cxn>
                      <a:cxn ang="0">
                        <a:pos x="378" y="392"/>
                      </a:cxn>
                      <a:cxn ang="0">
                        <a:pos x="450" y="412"/>
                      </a:cxn>
                      <a:cxn ang="0">
                        <a:pos x="524" y="430"/>
                      </a:cxn>
                      <a:cxn ang="0">
                        <a:pos x="604" y="444"/>
                      </a:cxn>
                      <a:cxn ang="0">
                        <a:pos x="686" y="452"/>
                      </a:cxn>
                      <a:cxn ang="0">
                        <a:pos x="772" y="458"/>
                      </a:cxn>
                      <a:cxn ang="0">
                        <a:pos x="860" y="462"/>
                      </a:cxn>
                      <a:cxn ang="0">
                        <a:pos x="860" y="462"/>
                      </a:cxn>
                      <a:cxn ang="0">
                        <a:pos x="948" y="458"/>
                      </a:cxn>
                      <a:cxn ang="0">
                        <a:pos x="1032" y="452"/>
                      </a:cxn>
                      <a:cxn ang="0">
                        <a:pos x="1116" y="444"/>
                      </a:cxn>
                      <a:cxn ang="0">
                        <a:pos x="1194" y="430"/>
                      </a:cxn>
                      <a:cxn ang="0">
                        <a:pos x="1270" y="412"/>
                      </a:cxn>
                      <a:cxn ang="0">
                        <a:pos x="1340" y="392"/>
                      </a:cxn>
                      <a:cxn ang="0">
                        <a:pos x="1406" y="370"/>
                      </a:cxn>
                      <a:cxn ang="0">
                        <a:pos x="1468" y="344"/>
                      </a:cxn>
                      <a:cxn ang="0">
                        <a:pos x="1496" y="330"/>
                      </a:cxn>
                      <a:cxn ang="0">
                        <a:pos x="1522" y="316"/>
                      </a:cxn>
                      <a:cxn ang="0">
                        <a:pos x="1548" y="300"/>
                      </a:cxn>
                      <a:cxn ang="0">
                        <a:pos x="1572" y="284"/>
                      </a:cxn>
                      <a:cxn ang="0">
                        <a:pos x="1594" y="268"/>
                      </a:cxn>
                      <a:cxn ang="0">
                        <a:pos x="1616" y="252"/>
                      </a:cxn>
                      <a:cxn ang="0">
                        <a:pos x="1634" y="234"/>
                      </a:cxn>
                      <a:cxn ang="0">
                        <a:pos x="1652" y="216"/>
                      </a:cxn>
                      <a:cxn ang="0">
                        <a:pos x="1666" y="198"/>
                      </a:cxn>
                      <a:cxn ang="0">
                        <a:pos x="1680" y="180"/>
                      </a:cxn>
                      <a:cxn ang="0">
                        <a:pos x="1692" y="162"/>
                      </a:cxn>
                      <a:cxn ang="0">
                        <a:pos x="1702" y="142"/>
                      </a:cxn>
                      <a:cxn ang="0">
                        <a:pos x="1710" y="122"/>
                      </a:cxn>
                      <a:cxn ang="0">
                        <a:pos x="1714" y="102"/>
                      </a:cxn>
                      <a:cxn ang="0">
                        <a:pos x="1718" y="82"/>
                      </a:cxn>
                      <a:cxn ang="0">
                        <a:pos x="1718" y="62"/>
                      </a:cxn>
                      <a:cxn ang="0">
                        <a:pos x="1718" y="62"/>
                      </a:cxn>
                      <a:cxn ang="0">
                        <a:pos x="1718" y="46"/>
                      </a:cxn>
                      <a:cxn ang="0">
                        <a:pos x="1716" y="30"/>
                      </a:cxn>
                      <a:cxn ang="0">
                        <a:pos x="1714" y="14"/>
                      </a:cxn>
                      <a:cxn ang="0">
                        <a:pos x="1708" y="0"/>
                      </a:cxn>
                      <a:cxn ang="0">
                        <a:pos x="10" y="0"/>
                      </a:cxn>
                    </a:cxnLst>
                    <a:rect l="0" t="0" r="r" b="b"/>
                    <a:pathLst>
                      <a:path w="1718" h="462">
                        <a:moveTo>
                          <a:pt x="10" y="0"/>
                        </a:moveTo>
                        <a:lnTo>
                          <a:pt x="10" y="0"/>
                        </a:lnTo>
                        <a:lnTo>
                          <a:pt x="6" y="14"/>
                        </a:lnTo>
                        <a:lnTo>
                          <a:pt x="2" y="30"/>
                        </a:lnTo>
                        <a:lnTo>
                          <a:pt x="0" y="46"/>
                        </a:lnTo>
                        <a:lnTo>
                          <a:pt x="0" y="62"/>
                        </a:lnTo>
                        <a:lnTo>
                          <a:pt x="0" y="62"/>
                        </a:lnTo>
                        <a:lnTo>
                          <a:pt x="2" y="82"/>
                        </a:lnTo>
                        <a:lnTo>
                          <a:pt x="4" y="102"/>
                        </a:lnTo>
                        <a:lnTo>
                          <a:pt x="10" y="122"/>
                        </a:lnTo>
                        <a:lnTo>
                          <a:pt x="18" y="142"/>
                        </a:lnTo>
                        <a:lnTo>
                          <a:pt x="28" y="162"/>
                        </a:lnTo>
                        <a:lnTo>
                          <a:pt x="38" y="180"/>
                        </a:lnTo>
                        <a:lnTo>
                          <a:pt x="52" y="198"/>
                        </a:lnTo>
                        <a:lnTo>
                          <a:pt x="68" y="216"/>
                        </a:lnTo>
                        <a:lnTo>
                          <a:pt x="84" y="234"/>
                        </a:lnTo>
                        <a:lnTo>
                          <a:pt x="104" y="252"/>
                        </a:lnTo>
                        <a:lnTo>
                          <a:pt x="124" y="268"/>
                        </a:lnTo>
                        <a:lnTo>
                          <a:pt x="146" y="284"/>
                        </a:lnTo>
                        <a:lnTo>
                          <a:pt x="170" y="300"/>
                        </a:lnTo>
                        <a:lnTo>
                          <a:pt x="196" y="316"/>
                        </a:lnTo>
                        <a:lnTo>
                          <a:pt x="224" y="330"/>
                        </a:lnTo>
                        <a:lnTo>
                          <a:pt x="252" y="344"/>
                        </a:lnTo>
                        <a:lnTo>
                          <a:pt x="312" y="370"/>
                        </a:lnTo>
                        <a:lnTo>
                          <a:pt x="378" y="392"/>
                        </a:lnTo>
                        <a:lnTo>
                          <a:pt x="450" y="412"/>
                        </a:lnTo>
                        <a:lnTo>
                          <a:pt x="524" y="430"/>
                        </a:lnTo>
                        <a:lnTo>
                          <a:pt x="604" y="444"/>
                        </a:lnTo>
                        <a:lnTo>
                          <a:pt x="686" y="452"/>
                        </a:lnTo>
                        <a:lnTo>
                          <a:pt x="772" y="458"/>
                        </a:lnTo>
                        <a:lnTo>
                          <a:pt x="860" y="462"/>
                        </a:lnTo>
                        <a:lnTo>
                          <a:pt x="860" y="462"/>
                        </a:lnTo>
                        <a:lnTo>
                          <a:pt x="948" y="458"/>
                        </a:lnTo>
                        <a:lnTo>
                          <a:pt x="1032" y="452"/>
                        </a:lnTo>
                        <a:lnTo>
                          <a:pt x="1116" y="444"/>
                        </a:lnTo>
                        <a:lnTo>
                          <a:pt x="1194" y="430"/>
                        </a:lnTo>
                        <a:lnTo>
                          <a:pt x="1270" y="412"/>
                        </a:lnTo>
                        <a:lnTo>
                          <a:pt x="1340" y="392"/>
                        </a:lnTo>
                        <a:lnTo>
                          <a:pt x="1406" y="370"/>
                        </a:lnTo>
                        <a:lnTo>
                          <a:pt x="1468" y="344"/>
                        </a:lnTo>
                        <a:lnTo>
                          <a:pt x="1496" y="330"/>
                        </a:lnTo>
                        <a:lnTo>
                          <a:pt x="1522" y="316"/>
                        </a:lnTo>
                        <a:lnTo>
                          <a:pt x="1548" y="300"/>
                        </a:lnTo>
                        <a:lnTo>
                          <a:pt x="1572" y="284"/>
                        </a:lnTo>
                        <a:lnTo>
                          <a:pt x="1594" y="268"/>
                        </a:lnTo>
                        <a:lnTo>
                          <a:pt x="1616" y="252"/>
                        </a:lnTo>
                        <a:lnTo>
                          <a:pt x="1634" y="234"/>
                        </a:lnTo>
                        <a:lnTo>
                          <a:pt x="1652" y="216"/>
                        </a:lnTo>
                        <a:lnTo>
                          <a:pt x="1666" y="198"/>
                        </a:lnTo>
                        <a:lnTo>
                          <a:pt x="1680" y="180"/>
                        </a:lnTo>
                        <a:lnTo>
                          <a:pt x="1692" y="162"/>
                        </a:lnTo>
                        <a:lnTo>
                          <a:pt x="1702" y="142"/>
                        </a:lnTo>
                        <a:lnTo>
                          <a:pt x="1710" y="122"/>
                        </a:lnTo>
                        <a:lnTo>
                          <a:pt x="1714" y="102"/>
                        </a:lnTo>
                        <a:lnTo>
                          <a:pt x="1718" y="82"/>
                        </a:lnTo>
                        <a:lnTo>
                          <a:pt x="1718" y="62"/>
                        </a:lnTo>
                        <a:lnTo>
                          <a:pt x="1718" y="62"/>
                        </a:lnTo>
                        <a:lnTo>
                          <a:pt x="1718" y="46"/>
                        </a:lnTo>
                        <a:lnTo>
                          <a:pt x="1716" y="30"/>
                        </a:lnTo>
                        <a:lnTo>
                          <a:pt x="1714" y="14"/>
                        </a:lnTo>
                        <a:lnTo>
                          <a:pt x="1708" y="0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0000">
                        <a:schemeClr val="bg1">
                          <a:alpha val="80000"/>
                        </a:schemeClr>
                      </a:gs>
                      <a:gs pos="100000">
                        <a:srgbClr val="000000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</p:grpSp>
          </p:grpSp>
          <p:sp>
            <p:nvSpPr>
              <p:cNvPr id="97" name="TextBox 96"/>
              <p:cNvSpPr txBox="1"/>
              <p:nvPr/>
            </p:nvSpPr>
            <p:spPr>
              <a:xfrm>
                <a:off x="5076011" y="2192031"/>
                <a:ext cx="1228591" cy="863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/>
                <a:r>
                  <a:rPr lang="en-US" altLang="ko-KR" sz="1400" b="1" dirty="0">
                    <a:solidFill>
                      <a:schemeClr val="accent6"/>
                    </a:solidFill>
                    <a:latin typeface="+mn-ea"/>
                  </a:rPr>
                  <a:t>Enhance durability and lifespan of </a:t>
                </a:r>
                <a:r>
                  <a:rPr lang="en-US" altLang="ko-KR" sz="1400" b="1" dirty="0" smtClean="0">
                    <a:solidFill>
                      <a:schemeClr val="accent6"/>
                    </a:solidFill>
                    <a:latin typeface="+mn-ea"/>
                  </a:rPr>
                  <a:t>the paved body </a:t>
                </a:r>
                <a:r>
                  <a:rPr lang="en-US" altLang="ko-KR" sz="1400" b="1" dirty="0">
                    <a:solidFill>
                      <a:schemeClr val="accent6"/>
                    </a:solidFill>
                    <a:latin typeface="+mn-ea"/>
                  </a:rPr>
                  <a:t>and </a:t>
                </a:r>
                <a:r>
                  <a:rPr lang="en-US" altLang="ko-KR" sz="1400" b="1" dirty="0" smtClean="0">
                    <a:solidFill>
                      <a:schemeClr val="accent6"/>
                    </a:solidFill>
                    <a:latin typeface="+mn-ea"/>
                  </a:rPr>
                  <a:t>paving </a:t>
                </a:r>
                <a:r>
                  <a:rPr lang="en-US" altLang="ko-KR" sz="1400" b="1" dirty="0">
                    <a:solidFill>
                      <a:schemeClr val="accent6"/>
                    </a:solidFill>
                    <a:latin typeface="+mn-ea"/>
                  </a:rPr>
                  <a:t>materials</a:t>
                </a:r>
                <a:endParaRPr lang="ko-KR" altLang="en-US" sz="1400" b="1" spc="-150" dirty="0">
                  <a:solidFill>
                    <a:schemeClr val="accent6"/>
                  </a:solidFill>
                  <a:latin typeface="+mn-ea"/>
                </a:endParaRPr>
              </a:p>
              <a:p>
                <a:pPr algn="ctr" fontAlgn="base"/>
                <a:r>
                  <a:rPr lang="en-US" altLang="ko-KR" sz="1400" b="1" dirty="0" smtClean="0">
                    <a:latin typeface="+mn-ea"/>
                  </a:rPr>
                  <a:t>by protecting UV, heat, infrared light</a:t>
                </a:r>
                <a:endParaRPr lang="ko-KR" altLang="en-US" sz="1400" b="1" spc="-150" dirty="0">
                  <a:solidFill>
                    <a:schemeClr val="accent6"/>
                  </a:solidFill>
                  <a:latin typeface="+mn-ea"/>
                </a:endParaRPr>
              </a:p>
            </p:txBody>
          </p:sp>
        </p:grpSp>
        <p:grpSp>
          <p:nvGrpSpPr>
            <p:cNvPr id="105" name="그룹 104"/>
            <p:cNvGrpSpPr/>
            <p:nvPr/>
          </p:nvGrpSpPr>
          <p:grpSpPr>
            <a:xfrm>
              <a:off x="560512" y="2744472"/>
              <a:ext cx="2064581" cy="1404608"/>
              <a:chOff x="1943587" y="1968147"/>
              <a:chExt cx="1258193" cy="863686"/>
            </a:xfrm>
          </p:grpSpPr>
          <p:grpSp>
            <p:nvGrpSpPr>
              <p:cNvPr id="92" name="그룹 91"/>
              <p:cNvGrpSpPr/>
              <p:nvPr/>
            </p:nvGrpSpPr>
            <p:grpSpPr>
              <a:xfrm>
                <a:off x="1943587" y="1968147"/>
                <a:ext cx="1258193" cy="863686"/>
                <a:chOff x="1978090" y="2091949"/>
                <a:chExt cx="1258193" cy="1061405"/>
              </a:xfrm>
              <a:effectLst>
                <a:reflection blurRad="6350" stA="52000" endA="300" endPos="35000" dir="5400000" sy="-100000" algn="bl" rotWithShape="0"/>
              </a:effectLst>
            </p:grpSpPr>
            <p:sp>
              <p:nvSpPr>
                <p:cNvPr id="65" name="모서리가 둥근 직사각형 64"/>
                <p:cNvSpPr/>
                <p:nvPr/>
              </p:nvSpPr>
              <p:spPr>
                <a:xfrm>
                  <a:off x="1978090" y="2091949"/>
                  <a:ext cx="1258193" cy="1061405"/>
                </a:xfrm>
                <a:prstGeom prst="roundRect">
                  <a:avLst>
                    <a:gd name="adj" fmla="val 6438"/>
                  </a:avLst>
                </a:prstGeom>
                <a:solidFill>
                  <a:srgbClr val="0CC1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ko-KR" altLang="en-US" sz="1600" dirty="0"/>
                </a:p>
              </p:txBody>
            </p:sp>
            <p:sp>
              <p:nvSpPr>
                <p:cNvPr id="66" name="모서리가 둥근 직사각형 65"/>
                <p:cNvSpPr/>
                <p:nvPr/>
              </p:nvSpPr>
              <p:spPr>
                <a:xfrm>
                  <a:off x="2012163" y="2122969"/>
                  <a:ext cx="1192413" cy="1005081"/>
                </a:xfrm>
                <a:prstGeom prst="roundRect">
                  <a:avLst>
                    <a:gd name="adj" fmla="val 4975"/>
                  </a:avLst>
                </a:prstGeom>
                <a:gradFill flip="none" rotWithShape="1">
                  <a:gsLst>
                    <a:gs pos="100000">
                      <a:schemeClr val="bg1">
                        <a:alpha val="80000"/>
                      </a:schemeClr>
                    </a:gs>
                    <a:gs pos="48000">
                      <a:schemeClr val="bg1">
                        <a:alpha val="2000"/>
                      </a:schemeClr>
                    </a:gs>
                    <a:gs pos="66000">
                      <a:schemeClr val="bg1">
                        <a:shade val="100000"/>
                        <a:satMod val="115000"/>
                        <a:alpha val="27000"/>
                      </a:schemeClr>
                    </a:gs>
                  </a:gsLst>
                  <a:lin ang="8400000" scaled="0"/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flat" dir="t"/>
                </a:scene3d>
                <a:sp3d>
                  <a:bevelT w="19050" h="127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67" name="자유형 66"/>
                <p:cNvSpPr/>
                <p:nvPr/>
              </p:nvSpPr>
              <p:spPr>
                <a:xfrm rot="10800000">
                  <a:off x="2010840" y="2108990"/>
                  <a:ext cx="1200897" cy="1022088"/>
                </a:xfrm>
                <a:custGeom>
                  <a:avLst/>
                  <a:gdLst>
                    <a:gd name="connsiteX0" fmla="*/ 0 w 1094928"/>
                    <a:gd name="connsiteY0" fmla="*/ 54473 h 1094926"/>
                    <a:gd name="connsiteX1" fmla="*/ 15955 w 1094928"/>
                    <a:gd name="connsiteY1" fmla="*/ 15955 h 1094926"/>
                    <a:gd name="connsiteX2" fmla="*/ 54473 w 1094928"/>
                    <a:gd name="connsiteY2" fmla="*/ 0 h 1094926"/>
                    <a:gd name="connsiteX3" fmla="*/ 1040455 w 1094928"/>
                    <a:gd name="connsiteY3" fmla="*/ 0 h 1094926"/>
                    <a:gd name="connsiteX4" fmla="*/ 1078973 w 1094928"/>
                    <a:gd name="connsiteY4" fmla="*/ 15955 h 1094926"/>
                    <a:gd name="connsiteX5" fmla="*/ 1094928 w 1094928"/>
                    <a:gd name="connsiteY5" fmla="*/ 54473 h 1094926"/>
                    <a:gd name="connsiteX6" fmla="*/ 1094928 w 1094928"/>
                    <a:gd name="connsiteY6" fmla="*/ 1040453 h 1094926"/>
                    <a:gd name="connsiteX7" fmla="*/ 1078973 w 1094928"/>
                    <a:gd name="connsiteY7" fmla="*/ 1078971 h 1094926"/>
                    <a:gd name="connsiteX8" fmla="*/ 1040455 w 1094928"/>
                    <a:gd name="connsiteY8" fmla="*/ 1094926 h 1094926"/>
                    <a:gd name="connsiteX9" fmla="*/ 54473 w 1094928"/>
                    <a:gd name="connsiteY9" fmla="*/ 1094926 h 1094926"/>
                    <a:gd name="connsiteX10" fmla="*/ 15955 w 1094928"/>
                    <a:gd name="connsiteY10" fmla="*/ 1078971 h 1094926"/>
                    <a:gd name="connsiteX11" fmla="*/ 0 w 1094928"/>
                    <a:gd name="connsiteY11" fmla="*/ 1040453 h 1094926"/>
                    <a:gd name="connsiteX12" fmla="*/ 0 w 1094928"/>
                    <a:gd name="connsiteY12" fmla="*/ 54473 h 1094926"/>
                    <a:gd name="connsiteX0" fmla="*/ 0 w 1094928"/>
                    <a:gd name="connsiteY0" fmla="*/ 177169 h 1375076"/>
                    <a:gd name="connsiteX1" fmla="*/ 15955 w 1094928"/>
                    <a:gd name="connsiteY1" fmla="*/ 138651 h 1375076"/>
                    <a:gd name="connsiteX2" fmla="*/ 54473 w 1094928"/>
                    <a:gd name="connsiteY2" fmla="*/ 122696 h 1375076"/>
                    <a:gd name="connsiteX3" fmla="*/ 1040455 w 1094928"/>
                    <a:gd name="connsiteY3" fmla="*/ 122696 h 1375076"/>
                    <a:gd name="connsiteX4" fmla="*/ 1078973 w 1094928"/>
                    <a:gd name="connsiteY4" fmla="*/ 138651 h 1375076"/>
                    <a:gd name="connsiteX5" fmla="*/ 1094928 w 1094928"/>
                    <a:gd name="connsiteY5" fmla="*/ 177169 h 1375076"/>
                    <a:gd name="connsiteX6" fmla="*/ 1094928 w 1094928"/>
                    <a:gd name="connsiteY6" fmla="*/ 1163149 h 1375076"/>
                    <a:gd name="connsiteX7" fmla="*/ 1078973 w 1094928"/>
                    <a:gd name="connsiteY7" fmla="*/ 1201667 h 1375076"/>
                    <a:gd name="connsiteX8" fmla="*/ 1040455 w 1094928"/>
                    <a:gd name="connsiteY8" fmla="*/ 1217622 h 1375076"/>
                    <a:gd name="connsiteX9" fmla="*/ 54473 w 1094928"/>
                    <a:gd name="connsiteY9" fmla="*/ 1217622 h 1375076"/>
                    <a:gd name="connsiteX10" fmla="*/ 15955 w 1094928"/>
                    <a:gd name="connsiteY10" fmla="*/ 1201667 h 1375076"/>
                    <a:gd name="connsiteX11" fmla="*/ 0 w 1094928"/>
                    <a:gd name="connsiteY11" fmla="*/ 177169 h 1375076"/>
                    <a:gd name="connsiteX0" fmla="*/ 0 w 1094928"/>
                    <a:gd name="connsiteY0" fmla="*/ 177169 h 1217622"/>
                    <a:gd name="connsiteX1" fmla="*/ 15955 w 1094928"/>
                    <a:gd name="connsiteY1" fmla="*/ 138651 h 1217622"/>
                    <a:gd name="connsiteX2" fmla="*/ 54473 w 1094928"/>
                    <a:gd name="connsiteY2" fmla="*/ 122696 h 1217622"/>
                    <a:gd name="connsiteX3" fmla="*/ 1040455 w 1094928"/>
                    <a:gd name="connsiteY3" fmla="*/ 122696 h 1217622"/>
                    <a:gd name="connsiteX4" fmla="*/ 1078973 w 1094928"/>
                    <a:gd name="connsiteY4" fmla="*/ 138651 h 1217622"/>
                    <a:gd name="connsiteX5" fmla="*/ 1094928 w 1094928"/>
                    <a:gd name="connsiteY5" fmla="*/ 177169 h 1217622"/>
                    <a:gd name="connsiteX6" fmla="*/ 1094928 w 1094928"/>
                    <a:gd name="connsiteY6" fmla="*/ 1163149 h 1217622"/>
                    <a:gd name="connsiteX7" fmla="*/ 1078973 w 1094928"/>
                    <a:gd name="connsiteY7" fmla="*/ 1201667 h 1217622"/>
                    <a:gd name="connsiteX8" fmla="*/ 1040455 w 1094928"/>
                    <a:gd name="connsiteY8" fmla="*/ 1217622 h 1217622"/>
                    <a:gd name="connsiteX9" fmla="*/ 15955 w 1094928"/>
                    <a:gd name="connsiteY9" fmla="*/ 1201667 h 1217622"/>
                    <a:gd name="connsiteX10" fmla="*/ 0 w 1094928"/>
                    <a:gd name="connsiteY10" fmla="*/ 177169 h 1217622"/>
                    <a:gd name="connsiteX0" fmla="*/ 86806 w 1181734"/>
                    <a:gd name="connsiteY0" fmla="*/ 102820 h 1143273"/>
                    <a:gd name="connsiteX1" fmla="*/ 102761 w 1181734"/>
                    <a:gd name="connsiteY1" fmla="*/ 64302 h 1143273"/>
                    <a:gd name="connsiteX2" fmla="*/ 141279 w 1181734"/>
                    <a:gd name="connsiteY2" fmla="*/ 48347 h 1143273"/>
                    <a:gd name="connsiteX3" fmla="*/ 1127261 w 1181734"/>
                    <a:gd name="connsiteY3" fmla="*/ 48347 h 1143273"/>
                    <a:gd name="connsiteX4" fmla="*/ 1165779 w 1181734"/>
                    <a:gd name="connsiteY4" fmla="*/ 64302 h 1143273"/>
                    <a:gd name="connsiteX5" fmla="*/ 1181734 w 1181734"/>
                    <a:gd name="connsiteY5" fmla="*/ 102820 h 1143273"/>
                    <a:gd name="connsiteX6" fmla="*/ 1181734 w 1181734"/>
                    <a:gd name="connsiteY6" fmla="*/ 1088800 h 1143273"/>
                    <a:gd name="connsiteX7" fmla="*/ 1165779 w 1181734"/>
                    <a:gd name="connsiteY7" fmla="*/ 1127318 h 1143273"/>
                    <a:gd name="connsiteX8" fmla="*/ 1127261 w 1181734"/>
                    <a:gd name="connsiteY8" fmla="*/ 1143273 h 1143273"/>
                    <a:gd name="connsiteX9" fmla="*/ 623600 w 1181734"/>
                    <a:gd name="connsiteY9" fmla="*/ 681221 h 1143273"/>
                    <a:gd name="connsiteX10" fmla="*/ 86806 w 1181734"/>
                    <a:gd name="connsiteY10" fmla="*/ 102820 h 1143273"/>
                    <a:gd name="connsiteX0" fmla="*/ 86806 w 1181734"/>
                    <a:gd name="connsiteY0" fmla="*/ 102820 h 1143273"/>
                    <a:gd name="connsiteX1" fmla="*/ 102761 w 1181734"/>
                    <a:gd name="connsiteY1" fmla="*/ 64302 h 1143273"/>
                    <a:gd name="connsiteX2" fmla="*/ 141279 w 1181734"/>
                    <a:gd name="connsiteY2" fmla="*/ 48347 h 1143273"/>
                    <a:gd name="connsiteX3" fmla="*/ 1127261 w 1181734"/>
                    <a:gd name="connsiteY3" fmla="*/ 48347 h 1143273"/>
                    <a:gd name="connsiteX4" fmla="*/ 1165779 w 1181734"/>
                    <a:gd name="connsiteY4" fmla="*/ 64302 h 1143273"/>
                    <a:gd name="connsiteX5" fmla="*/ 1181734 w 1181734"/>
                    <a:gd name="connsiteY5" fmla="*/ 102820 h 1143273"/>
                    <a:gd name="connsiteX6" fmla="*/ 1181734 w 1181734"/>
                    <a:gd name="connsiteY6" fmla="*/ 1088800 h 1143273"/>
                    <a:gd name="connsiteX7" fmla="*/ 1165779 w 1181734"/>
                    <a:gd name="connsiteY7" fmla="*/ 1127318 h 1143273"/>
                    <a:gd name="connsiteX8" fmla="*/ 1127261 w 1181734"/>
                    <a:gd name="connsiteY8" fmla="*/ 1143273 h 1143273"/>
                    <a:gd name="connsiteX9" fmla="*/ 623600 w 1181734"/>
                    <a:gd name="connsiteY9" fmla="*/ 681221 h 1143273"/>
                    <a:gd name="connsiteX10" fmla="*/ 86806 w 1181734"/>
                    <a:gd name="connsiteY10" fmla="*/ 102820 h 1143273"/>
                    <a:gd name="connsiteX0" fmla="*/ 89559 w 1184487"/>
                    <a:gd name="connsiteY0" fmla="*/ 99708 h 1140161"/>
                    <a:gd name="connsiteX1" fmla="*/ 105514 w 1184487"/>
                    <a:gd name="connsiteY1" fmla="*/ 61190 h 1140161"/>
                    <a:gd name="connsiteX2" fmla="*/ 144032 w 1184487"/>
                    <a:gd name="connsiteY2" fmla="*/ 45235 h 1140161"/>
                    <a:gd name="connsiteX3" fmla="*/ 1130014 w 1184487"/>
                    <a:gd name="connsiteY3" fmla="*/ 45235 h 1140161"/>
                    <a:gd name="connsiteX4" fmla="*/ 1168532 w 1184487"/>
                    <a:gd name="connsiteY4" fmla="*/ 61190 h 1140161"/>
                    <a:gd name="connsiteX5" fmla="*/ 1184487 w 1184487"/>
                    <a:gd name="connsiteY5" fmla="*/ 99708 h 1140161"/>
                    <a:gd name="connsiteX6" fmla="*/ 1184487 w 1184487"/>
                    <a:gd name="connsiteY6" fmla="*/ 1085688 h 1140161"/>
                    <a:gd name="connsiteX7" fmla="*/ 1168532 w 1184487"/>
                    <a:gd name="connsiteY7" fmla="*/ 1124206 h 1140161"/>
                    <a:gd name="connsiteX8" fmla="*/ 1130014 w 1184487"/>
                    <a:gd name="connsiteY8" fmla="*/ 1140161 h 1140161"/>
                    <a:gd name="connsiteX9" fmla="*/ 642867 w 1184487"/>
                    <a:gd name="connsiteY9" fmla="*/ 659436 h 1140161"/>
                    <a:gd name="connsiteX10" fmla="*/ 89559 w 1184487"/>
                    <a:gd name="connsiteY10" fmla="*/ 99708 h 1140161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17738"/>
                    <a:gd name="connsiteY0" fmla="*/ 78817 h 1119270"/>
                    <a:gd name="connsiteX1" fmla="*/ 138765 w 1217738"/>
                    <a:gd name="connsiteY1" fmla="*/ 40299 h 1119270"/>
                    <a:gd name="connsiteX2" fmla="*/ 177283 w 1217738"/>
                    <a:gd name="connsiteY2" fmla="*/ 24344 h 1119270"/>
                    <a:gd name="connsiteX3" fmla="*/ 1163265 w 1217738"/>
                    <a:gd name="connsiteY3" fmla="*/ 24344 h 1119270"/>
                    <a:gd name="connsiteX4" fmla="*/ 1201783 w 1217738"/>
                    <a:gd name="connsiteY4" fmla="*/ 40299 h 1119270"/>
                    <a:gd name="connsiteX5" fmla="*/ 1217738 w 1217738"/>
                    <a:gd name="connsiteY5" fmla="*/ 78817 h 1119270"/>
                    <a:gd name="connsiteX6" fmla="*/ 1217738 w 1217738"/>
                    <a:gd name="connsiteY6" fmla="*/ 1064797 h 1119270"/>
                    <a:gd name="connsiteX7" fmla="*/ 1201783 w 1217738"/>
                    <a:gd name="connsiteY7" fmla="*/ 1103315 h 1119270"/>
                    <a:gd name="connsiteX8" fmla="*/ 1163265 w 1217738"/>
                    <a:gd name="connsiteY8" fmla="*/ 1119270 h 1119270"/>
                    <a:gd name="connsiteX9" fmla="*/ 875628 w 1217738"/>
                    <a:gd name="connsiteY9" fmla="*/ 513201 h 1119270"/>
                    <a:gd name="connsiteX10" fmla="*/ 122810 w 1217738"/>
                    <a:gd name="connsiteY10" fmla="*/ 78817 h 1119270"/>
                    <a:gd name="connsiteX0" fmla="*/ 122810 w 1258801"/>
                    <a:gd name="connsiteY0" fmla="*/ 78817 h 1195248"/>
                    <a:gd name="connsiteX1" fmla="*/ 138765 w 1258801"/>
                    <a:gd name="connsiteY1" fmla="*/ 40299 h 1195248"/>
                    <a:gd name="connsiteX2" fmla="*/ 177283 w 1258801"/>
                    <a:gd name="connsiteY2" fmla="*/ 24344 h 1195248"/>
                    <a:gd name="connsiteX3" fmla="*/ 1163265 w 1258801"/>
                    <a:gd name="connsiteY3" fmla="*/ 24344 h 1195248"/>
                    <a:gd name="connsiteX4" fmla="*/ 1201783 w 1258801"/>
                    <a:gd name="connsiteY4" fmla="*/ 40299 h 1195248"/>
                    <a:gd name="connsiteX5" fmla="*/ 1217738 w 1258801"/>
                    <a:gd name="connsiteY5" fmla="*/ 78817 h 1195248"/>
                    <a:gd name="connsiteX6" fmla="*/ 1217738 w 1258801"/>
                    <a:gd name="connsiteY6" fmla="*/ 1064797 h 1195248"/>
                    <a:gd name="connsiteX7" fmla="*/ 1201783 w 1258801"/>
                    <a:gd name="connsiteY7" fmla="*/ 1103315 h 1195248"/>
                    <a:gd name="connsiteX8" fmla="*/ 875628 w 1258801"/>
                    <a:gd name="connsiteY8" fmla="*/ 513201 h 1195248"/>
                    <a:gd name="connsiteX9" fmla="*/ 122810 w 1258801"/>
                    <a:gd name="connsiteY9" fmla="*/ 78817 h 1195248"/>
                    <a:gd name="connsiteX0" fmla="*/ 122810 w 1217738"/>
                    <a:gd name="connsiteY0" fmla="*/ 78817 h 1219656"/>
                    <a:gd name="connsiteX1" fmla="*/ 138765 w 1217738"/>
                    <a:gd name="connsiteY1" fmla="*/ 40299 h 1219656"/>
                    <a:gd name="connsiteX2" fmla="*/ 177283 w 1217738"/>
                    <a:gd name="connsiteY2" fmla="*/ 24344 h 1219656"/>
                    <a:gd name="connsiteX3" fmla="*/ 1163265 w 1217738"/>
                    <a:gd name="connsiteY3" fmla="*/ 24344 h 1219656"/>
                    <a:gd name="connsiteX4" fmla="*/ 1201783 w 1217738"/>
                    <a:gd name="connsiteY4" fmla="*/ 40299 h 1219656"/>
                    <a:gd name="connsiteX5" fmla="*/ 1217738 w 1217738"/>
                    <a:gd name="connsiteY5" fmla="*/ 78817 h 1219656"/>
                    <a:gd name="connsiteX6" fmla="*/ 1217738 w 1217738"/>
                    <a:gd name="connsiteY6" fmla="*/ 1064797 h 1219656"/>
                    <a:gd name="connsiteX7" fmla="*/ 1144256 w 1217738"/>
                    <a:gd name="connsiteY7" fmla="*/ 1127723 h 1219656"/>
                    <a:gd name="connsiteX8" fmla="*/ 875628 w 1217738"/>
                    <a:gd name="connsiteY8" fmla="*/ 513201 h 1219656"/>
                    <a:gd name="connsiteX9" fmla="*/ 122810 w 1217738"/>
                    <a:gd name="connsiteY9" fmla="*/ 78817 h 1219656"/>
                    <a:gd name="connsiteX0" fmla="*/ 122810 w 1217738"/>
                    <a:gd name="connsiteY0" fmla="*/ 78817 h 1127723"/>
                    <a:gd name="connsiteX1" fmla="*/ 138765 w 1217738"/>
                    <a:gd name="connsiteY1" fmla="*/ 40299 h 1127723"/>
                    <a:gd name="connsiteX2" fmla="*/ 177283 w 1217738"/>
                    <a:gd name="connsiteY2" fmla="*/ 24344 h 1127723"/>
                    <a:gd name="connsiteX3" fmla="*/ 1163265 w 1217738"/>
                    <a:gd name="connsiteY3" fmla="*/ 24344 h 1127723"/>
                    <a:gd name="connsiteX4" fmla="*/ 1201783 w 1217738"/>
                    <a:gd name="connsiteY4" fmla="*/ 40299 h 1127723"/>
                    <a:gd name="connsiteX5" fmla="*/ 1217738 w 1217738"/>
                    <a:gd name="connsiteY5" fmla="*/ 78817 h 1127723"/>
                    <a:gd name="connsiteX6" fmla="*/ 1217738 w 1217738"/>
                    <a:gd name="connsiteY6" fmla="*/ 1064797 h 1127723"/>
                    <a:gd name="connsiteX7" fmla="*/ 1144256 w 1217738"/>
                    <a:gd name="connsiteY7" fmla="*/ 1127723 h 1127723"/>
                    <a:gd name="connsiteX8" fmla="*/ 875628 w 1217738"/>
                    <a:gd name="connsiteY8" fmla="*/ 513201 h 1127723"/>
                    <a:gd name="connsiteX9" fmla="*/ 122810 w 1217738"/>
                    <a:gd name="connsiteY9" fmla="*/ 78817 h 1127723"/>
                    <a:gd name="connsiteX0" fmla="*/ 122810 w 1217738"/>
                    <a:gd name="connsiteY0" fmla="*/ 78817 h 1130941"/>
                    <a:gd name="connsiteX1" fmla="*/ 138765 w 1217738"/>
                    <a:gd name="connsiteY1" fmla="*/ 40299 h 1130941"/>
                    <a:gd name="connsiteX2" fmla="*/ 177283 w 1217738"/>
                    <a:gd name="connsiteY2" fmla="*/ 24344 h 1130941"/>
                    <a:gd name="connsiteX3" fmla="*/ 1163265 w 1217738"/>
                    <a:gd name="connsiteY3" fmla="*/ 24344 h 1130941"/>
                    <a:gd name="connsiteX4" fmla="*/ 1201783 w 1217738"/>
                    <a:gd name="connsiteY4" fmla="*/ 40299 h 1130941"/>
                    <a:gd name="connsiteX5" fmla="*/ 1217738 w 1217738"/>
                    <a:gd name="connsiteY5" fmla="*/ 78817 h 1130941"/>
                    <a:gd name="connsiteX6" fmla="*/ 1217738 w 1217738"/>
                    <a:gd name="connsiteY6" fmla="*/ 1064797 h 1130941"/>
                    <a:gd name="connsiteX7" fmla="*/ 1144256 w 1217738"/>
                    <a:gd name="connsiteY7" fmla="*/ 1127723 h 1130941"/>
                    <a:gd name="connsiteX8" fmla="*/ 875628 w 1217738"/>
                    <a:gd name="connsiteY8" fmla="*/ 513201 h 1130941"/>
                    <a:gd name="connsiteX9" fmla="*/ 122810 w 1217738"/>
                    <a:gd name="connsiteY9" fmla="*/ 78817 h 1130941"/>
                    <a:gd name="connsiteX0" fmla="*/ 122810 w 1217738"/>
                    <a:gd name="connsiteY0" fmla="*/ 78817 h 1130941"/>
                    <a:gd name="connsiteX1" fmla="*/ 138765 w 1217738"/>
                    <a:gd name="connsiteY1" fmla="*/ 40299 h 1130941"/>
                    <a:gd name="connsiteX2" fmla="*/ 177283 w 1217738"/>
                    <a:gd name="connsiteY2" fmla="*/ 24344 h 1130941"/>
                    <a:gd name="connsiteX3" fmla="*/ 1163265 w 1217738"/>
                    <a:gd name="connsiteY3" fmla="*/ 24344 h 1130941"/>
                    <a:gd name="connsiteX4" fmla="*/ 1201783 w 1217738"/>
                    <a:gd name="connsiteY4" fmla="*/ 40299 h 1130941"/>
                    <a:gd name="connsiteX5" fmla="*/ 1217738 w 1217738"/>
                    <a:gd name="connsiteY5" fmla="*/ 78817 h 1130941"/>
                    <a:gd name="connsiteX6" fmla="*/ 1217738 w 1217738"/>
                    <a:gd name="connsiteY6" fmla="*/ 1064797 h 1130941"/>
                    <a:gd name="connsiteX7" fmla="*/ 1144256 w 1217738"/>
                    <a:gd name="connsiteY7" fmla="*/ 1127723 h 1130941"/>
                    <a:gd name="connsiteX8" fmla="*/ 875628 w 1217738"/>
                    <a:gd name="connsiteY8" fmla="*/ 513201 h 1130941"/>
                    <a:gd name="connsiteX9" fmla="*/ 122810 w 1217738"/>
                    <a:gd name="connsiteY9" fmla="*/ 78817 h 1130941"/>
                    <a:gd name="connsiteX0" fmla="*/ 122413 w 1217341"/>
                    <a:gd name="connsiteY0" fmla="*/ 74864 h 1126988"/>
                    <a:gd name="connsiteX1" fmla="*/ 138368 w 1217341"/>
                    <a:gd name="connsiteY1" fmla="*/ 36346 h 1126988"/>
                    <a:gd name="connsiteX2" fmla="*/ 176886 w 1217341"/>
                    <a:gd name="connsiteY2" fmla="*/ 20391 h 1126988"/>
                    <a:gd name="connsiteX3" fmla="*/ 1162868 w 1217341"/>
                    <a:gd name="connsiteY3" fmla="*/ 20391 h 1126988"/>
                    <a:gd name="connsiteX4" fmla="*/ 1201386 w 1217341"/>
                    <a:gd name="connsiteY4" fmla="*/ 36346 h 1126988"/>
                    <a:gd name="connsiteX5" fmla="*/ 1217341 w 1217341"/>
                    <a:gd name="connsiteY5" fmla="*/ 74864 h 1126988"/>
                    <a:gd name="connsiteX6" fmla="*/ 1217341 w 1217341"/>
                    <a:gd name="connsiteY6" fmla="*/ 1060844 h 1126988"/>
                    <a:gd name="connsiteX7" fmla="*/ 1143859 w 1217341"/>
                    <a:gd name="connsiteY7" fmla="*/ 1123770 h 1126988"/>
                    <a:gd name="connsiteX8" fmla="*/ 872849 w 1217341"/>
                    <a:gd name="connsiteY8" fmla="*/ 485529 h 1126988"/>
                    <a:gd name="connsiteX9" fmla="*/ 122413 w 1217341"/>
                    <a:gd name="connsiteY9" fmla="*/ 74864 h 1126988"/>
                    <a:gd name="connsiteX0" fmla="*/ 122413 w 1217341"/>
                    <a:gd name="connsiteY0" fmla="*/ 74864 h 1115728"/>
                    <a:gd name="connsiteX1" fmla="*/ 138368 w 1217341"/>
                    <a:gd name="connsiteY1" fmla="*/ 36346 h 1115728"/>
                    <a:gd name="connsiteX2" fmla="*/ 176886 w 1217341"/>
                    <a:gd name="connsiteY2" fmla="*/ 20391 h 1115728"/>
                    <a:gd name="connsiteX3" fmla="*/ 1162868 w 1217341"/>
                    <a:gd name="connsiteY3" fmla="*/ 20391 h 1115728"/>
                    <a:gd name="connsiteX4" fmla="*/ 1201386 w 1217341"/>
                    <a:gd name="connsiteY4" fmla="*/ 36346 h 1115728"/>
                    <a:gd name="connsiteX5" fmla="*/ 1217341 w 1217341"/>
                    <a:gd name="connsiteY5" fmla="*/ 74864 h 1115728"/>
                    <a:gd name="connsiteX6" fmla="*/ 1217341 w 1217341"/>
                    <a:gd name="connsiteY6" fmla="*/ 1060844 h 1115728"/>
                    <a:gd name="connsiteX7" fmla="*/ 1130683 w 1217341"/>
                    <a:gd name="connsiteY7" fmla="*/ 1112510 h 1115728"/>
                    <a:gd name="connsiteX8" fmla="*/ 872849 w 1217341"/>
                    <a:gd name="connsiteY8" fmla="*/ 485529 h 1115728"/>
                    <a:gd name="connsiteX9" fmla="*/ 122413 w 1217341"/>
                    <a:gd name="connsiteY9" fmla="*/ 74864 h 1115728"/>
                    <a:gd name="connsiteX0" fmla="*/ 119584 w 1214512"/>
                    <a:gd name="connsiteY0" fmla="*/ 66047 h 1106911"/>
                    <a:gd name="connsiteX1" fmla="*/ 135539 w 1214512"/>
                    <a:gd name="connsiteY1" fmla="*/ 27529 h 1106911"/>
                    <a:gd name="connsiteX2" fmla="*/ 174057 w 1214512"/>
                    <a:gd name="connsiteY2" fmla="*/ 11574 h 1106911"/>
                    <a:gd name="connsiteX3" fmla="*/ 1160039 w 1214512"/>
                    <a:gd name="connsiteY3" fmla="*/ 11574 h 1106911"/>
                    <a:gd name="connsiteX4" fmla="*/ 1198557 w 1214512"/>
                    <a:gd name="connsiteY4" fmla="*/ 27529 h 1106911"/>
                    <a:gd name="connsiteX5" fmla="*/ 1214512 w 1214512"/>
                    <a:gd name="connsiteY5" fmla="*/ 66047 h 1106911"/>
                    <a:gd name="connsiteX6" fmla="*/ 1214512 w 1214512"/>
                    <a:gd name="connsiteY6" fmla="*/ 1052027 h 1106911"/>
                    <a:gd name="connsiteX7" fmla="*/ 1127854 w 1214512"/>
                    <a:gd name="connsiteY7" fmla="*/ 1103693 h 1106911"/>
                    <a:gd name="connsiteX8" fmla="*/ 853047 w 1214512"/>
                    <a:gd name="connsiteY8" fmla="*/ 423810 h 1106911"/>
                    <a:gd name="connsiteX9" fmla="*/ 119584 w 1214512"/>
                    <a:gd name="connsiteY9" fmla="*/ 66047 h 1106911"/>
                    <a:gd name="connsiteX0" fmla="*/ 124051 w 1218979"/>
                    <a:gd name="connsiteY0" fmla="*/ 74095 h 1114959"/>
                    <a:gd name="connsiteX1" fmla="*/ 140006 w 1218979"/>
                    <a:gd name="connsiteY1" fmla="*/ 35577 h 1114959"/>
                    <a:gd name="connsiteX2" fmla="*/ 178524 w 1218979"/>
                    <a:gd name="connsiteY2" fmla="*/ 19622 h 1114959"/>
                    <a:gd name="connsiteX3" fmla="*/ 1164506 w 1218979"/>
                    <a:gd name="connsiteY3" fmla="*/ 19622 h 1114959"/>
                    <a:gd name="connsiteX4" fmla="*/ 1203024 w 1218979"/>
                    <a:gd name="connsiteY4" fmla="*/ 35577 h 1114959"/>
                    <a:gd name="connsiteX5" fmla="*/ 1218979 w 1218979"/>
                    <a:gd name="connsiteY5" fmla="*/ 74095 h 1114959"/>
                    <a:gd name="connsiteX6" fmla="*/ 1218979 w 1218979"/>
                    <a:gd name="connsiteY6" fmla="*/ 1060075 h 1114959"/>
                    <a:gd name="connsiteX7" fmla="*/ 1132321 w 1218979"/>
                    <a:gd name="connsiteY7" fmla="*/ 1111741 h 1114959"/>
                    <a:gd name="connsiteX8" fmla="*/ 884315 w 1218979"/>
                    <a:gd name="connsiteY8" fmla="*/ 480147 h 1114959"/>
                    <a:gd name="connsiteX9" fmla="*/ 124051 w 1218979"/>
                    <a:gd name="connsiteY9" fmla="*/ 74095 h 1114959"/>
                    <a:gd name="connsiteX0" fmla="*/ 122033 w 1216961"/>
                    <a:gd name="connsiteY0" fmla="*/ 75658 h 1116522"/>
                    <a:gd name="connsiteX1" fmla="*/ 137988 w 1216961"/>
                    <a:gd name="connsiteY1" fmla="*/ 37140 h 1116522"/>
                    <a:gd name="connsiteX2" fmla="*/ 176506 w 1216961"/>
                    <a:gd name="connsiteY2" fmla="*/ 21185 h 1116522"/>
                    <a:gd name="connsiteX3" fmla="*/ 1162488 w 1216961"/>
                    <a:gd name="connsiteY3" fmla="*/ 21185 h 1116522"/>
                    <a:gd name="connsiteX4" fmla="*/ 1201006 w 1216961"/>
                    <a:gd name="connsiteY4" fmla="*/ 37140 h 1116522"/>
                    <a:gd name="connsiteX5" fmla="*/ 1216961 w 1216961"/>
                    <a:gd name="connsiteY5" fmla="*/ 75658 h 1116522"/>
                    <a:gd name="connsiteX6" fmla="*/ 1216961 w 1216961"/>
                    <a:gd name="connsiteY6" fmla="*/ 1061638 h 1116522"/>
                    <a:gd name="connsiteX7" fmla="*/ 1130303 w 1216961"/>
                    <a:gd name="connsiteY7" fmla="*/ 1113304 h 1116522"/>
                    <a:gd name="connsiteX8" fmla="*/ 870187 w 1216961"/>
                    <a:gd name="connsiteY8" fmla="*/ 491088 h 1116522"/>
                    <a:gd name="connsiteX9" fmla="*/ 122033 w 1216961"/>
                    <a:gd name="connsiteY9" fmla="*/ 75658 h 1116522"/>
                    <a:gd name="connsiteX0" fmla="*/ 122447 w 1217375"/>
                    <a:gd name="connsiteY0" fmla="*/ 65220 h 1106084"/>
                    <a:gd name="connsiteX1" fmla="*/ 138402 w 1217375"/>
                    <a:gd name="connsiteY1" fmla="*/ 26702 h 1106084"/>
                    <a:gd name="connsiteX2" fmla="*/ 176920 w 1217375"/>
                    <a:gd name="connsiteY2" fmla="*/ 10747 h 1106084"/>
                    <a:gd name="connsiteX3" fmla="*/ 1162902 w 1217375"/>
                    <a:gd name="connsiteY3" fmla="*/ 10747 h 1106084"/>
                    <a:gd name="connsiteX4" fmla="*/ 1201420 w 1217375"/>
                    <a:gd name="connsiteY4" fmla="*/ 26702 h 1106084"/>
                    <a:gd name="connsiteX5" fmla="*/ 1217375 w 1217375"/>
                    <a:gd name="connsiteY5" fmla="*/ 65220 h 1106084"/>
                    <a:gd name="connsiteX6" fmla="*/ 1217375 w 1217375"/>
                    <a:gd name="connsiteY6" fmla="*/ 1051200 h 1106084"/>
                    <a:gd name="connsiteX7" fmla="*/ 1130717 w 1217375"/>
                    <a:gd name="connsiteY7" fmla="*/ 1102866 h 1106084"/>
                    <a:gd name="connsiteX8" fmla="*/ 873083 w 1217375"/>
                    <a:gd name="connsiteY8" fmla="*/ 418020 h 1106084"/>
                    <a:gd name="connsiteX9" fmla="*/ 122447 w 1217375"/>
                    <a:gd name="connsiteY9" fmla="*/ 65220 h 1106084"/>
                    <a:gd name="connsiteX0" fmla="*/ 120429 w 1215357"/>
                    <a:gd name="connsiteY0" fmla="*/ 74889 h 1115753"/>
                    <a:gd name="connsiteX1" fmla="*/ 136384 w 1215357"/>
                    <a:gd name="connsiteY1" fmla="*/ 36371 h 1115753"/>
                    <a:gd name="connsiteX2" fmla="*/ 174902 w 1215357"/>
                    <a:gd name="connsiteY2" fmla="*/ 20416 h 1115753"/>
                    <a:gd name="connsiteX3" fmla="*/ 1160884 w 1215357"/>
                    <a:gd name="connsiteY3" fmla="*/ 20416 h 1115753"/>
                    <a:gd name="connsiteX4" fmla="*/ 1199402 w 1215357"/>
                    <a:gd name="connsiteY4" fmla="*/ 36371 h 1115753"/>
                    <a:gd name="connsiteX5" fmla="*/ 1215357 w 1215357"/>
                    <a:gd name="connsiteY5" fmla="*/ 74889 h 1115753"/>
                    <a:gd name="connsiteX6" fmla="*/ 1215357 w 1215357"/>
                    <a:gd name="connsiteY6" fmla="*/ 1060869 h 1115753"/>
                    <a:gd name="connsiteX7" fmla="*/ 1128699 w 1215357"/>
                    <a:gd name="connsiteY7" fmla="*/ 1112535 h 1115753"/>
                    <a:gd name="connsiteX8" fmla="*/ 858955 w 1215357"/>
                    <a:gd name="connsiteY8" fmla="*/ 485705 h 1115753"/>
                    <a:gd name="connsiteX9" fmla="*/ 120429 w 1215357"/>
                    <a:gd name="connsiteY9" fmla="*/ 74889 h 1115753"/>
                    <a:gd name="connsiteX0" fmla="*/ 120429 w 1215357"/>
                    <a:gd name="connsiteY0" fmla="*/ 74889 h 1104493"/>
                    <a:gd name="connsiteX1" fmla="*/ 136384 w 1215357"/>
                    <a:gd name="connsiteY1" fmla="*/ 36371 h 1104493"/>
                    <a:gd name="connsiteX2" fmla="*/ 174902 w 1215357"/>
                    <a:gd name="connsiteY2" fmla="*/ 20416 h 1104493"/>
                    <a:gd name="connsiteX3" fmla="*/ 1160884 w 1215357"/>
                    <a:gd name="connsiteY3" fmla="*/ 20416 h 1104493"/>
                    <a:gd name="connsiteX4" fmla="*/ 1199402 w 1215357"/>
                    <a:gd name="connsiteY4" fmla="*/ 36371 h 1104493"/>
                    <a:gd name="connsiteX5" fmla="*/ 1215357 w 1215357"/>
                    <a:gd name="connsiteY5" fmla="*/ 74889 h 1104493"/>
                    <a:gd name="connsiteX6" fmla="*/ 1215357 w 1215357"/>
                    <a:gd name="connsiteY6" fmla="*/ 1060869 h 1104493"/>
                    <a:gd name="connsiteX7" fmla="*/ 1120387 w 1215357"/>
                    <a:gd name="connsiteY7" fmla="*/ 1101275 h 1104493"/>
                    <a:gd name="connsiteX8" fmla="*/ 858955 w 1215357"/>
                    <a:gd name="connsiteY8" fmla="*/ 485705 h 1104493"/>
                    <a:gd name="connsiteX9" fmla="*/ 120429 w 1215357"/>
                    <a:gd name="connsiteY9" fmla="*/ 74889 h 1104493"/>
                    <a:gd name="connsiteX0" fmla="*/ 120429 w 1215357"/>
                    <a:gd name="connsiteY0" fmla="*/ 74889 h 1122416"/>
                    <a:gd name="connsiteX1" fmla="*/ 136384 w 1215357"/>
                    <a:gd name="connsiteY1" fmla="*/ 36371 h 1122416"/>
                    <a:gd name="connsiteX2" fmla="*/ 174902 w 1215357"/>
                    <a:gd name="connsiteY2" fmla="*/ 20416 h 1122416"/>
                    <a:gd name="connsiteX3" fmla="*/ 1160884 w 1215357"/>
                    <a:gd name="connsiteY3" fmla="*/ 20416 h 1122416"/>
                    <a:gd name="connsiteX4" fmla="*/ 1199402 w 1215357"/>
                    <a:gd name="connsiteY4" fmla="*/ 36371 h 1122416"/>
                    <a:gd name="connsiteX5" fmla="*/ 1215357 w 1215357"/>
                    <a:gd name="connsiteY5" fmla="*/ 74889 h 1122416"/>
                    <a:gd name="connsiteX6" fmla="*/ 1215357 w 1215357"/>
                    <a:gd name="connsiteY6" fmla="*/ 1060869 h 1122416"/>
                    <a:gd name="connsiteX7" fmla="*/ 1120387 w 1215357"/>
                    <a:gd name="connsiteY7" fmla="*/ 1101275 h 1122416"/>
                    <a:gd name="connsiteX8" fmla="*/ 858955 w 1215357"/>
                    <a:gd name="connsiteY8" fmla="*/ 485705 h 1122416"/>
                    <a:gd name="connsiteX9" fmla="*/ 120429 w 1215357"/>
                    <a:gd name="connsiteY9" fmla="*/ 74889 h 1122416"/>
                    <a:gd name="connsiteX0" fmla="*/ 36928 w 1131856"/>
                    <a:gd name="connsiteY0" fmla="*/ 54473 h 1102000"/>
                    <a:gd name="connsiteX1" fmla="*/ 52883 w 1131856"/>
                    <a:gd name="connsiteY1" fmla="*/ 15955 h 1102000"/>
                    <a:gd name="connsiteX2" fmla="*/ 91401 w 1131856"/>
                    <a:gd name="connsiteY2" fmla="*/ 0 h 1102000"/>
                    <a:gd name="connsiteX3" fmla="*/ 1077383 w 1131856"/>
                    <a:gd name="connsiteY3" fmla="*/ 0 h 1102000"/>
                    <a:gd name="connsiteX4" fmla="*/ 1115901 w 1131856"/>
                    <a:gd name="connsiteY4" fmla="*/ 15955 h 1102000"/>
                    <a:gd name="connsiteX5" fmla="*/ 1131856 w 1131856"/>
                    <a:gd name="connsiteY5" fmla="*/ 54473 h 1102000"/>
                    <a:gd name="connsiteX6" fmla="*/ 1131856 w 1131856"/>
                    <a:gd name="connsiteY6" fmla="*/ 1040453 h 1102000"/>
                    <a:gd name="connsiteX7" fmla="*/ 1036886 w 1131856"/>
                    <a:gd name="connsiteY7" fmla="*/ 1080859 h 1102000"/>
                    <a:gd name="connsiteX8" fmla="*/ 775454 w 1131856"/>
                    <a:gd name="connsiteY8" fmla="*/ 465289 h 1102000"/>
                    <a:gd name="connsiteX9" fmla="*/ 36928 w 1131856"/>
                    <a:gd name="connsiteY9" fmla="*/ 54473 h 1102000"/>
                    <a:gd name="connsiteX0" fmla="*/ 36928 w 1163188"/>
                    <a:gd name="connsiteY0" fmla="*/ 104069 h 1103191"/>
                    <a:gd name="connsiteX1" fmla="*/ 84215 w 1163188"/>
                    <a:gd name="connsiteY1" fmla="*/ 17146 h 1103191"/>
                    <a:gd name="connsiteX2" fmla="*/ 122733 w 1163188"/>
                    <a:gd name="connsiteY2" fmla="*/ 1191 h 1103191"/>
                    <a:gd name="connsiteX3" fmla="*/ 1108715 w 1163188"/>
                    <a:gd name="connsiteY3" fmla="*/ 1191 h 1103191"/>
                    <a:gd name="connsiteX4" fmla="*/ 1147233 w 1163188"/>
                    <a:gd name="connsiteY4" fmla="*/ 17146 h 1103191"/>
                    <a:gd name="connsiteX5" fmla="*/ 1163188 w 1163188"/>
                    <a:gd name="connsiteY5" fmla="*/ 55664 h 1103191"/>
                    <a:gd name="connsiteX6" fmla="*/ 1163188 w 1163188"/>
                    <a:gd name="connsiteY6" fmla="*/ 1041644 h 1103191"/>
                    <a:gd name="connsiteX7" fmla="*/ 1068218 w 1163188"/>
                    <a:gd name="connsiteY7" fmla="*/ 1082050 h 1103191"/>
                    <a:gd name="connsiteX8" fmla="*/ 806786 w 1163188"/>
                    <a:gd name="connsiteY8" fmla="*/ 466480 h 1103191"/>
                    <a:gd name="connsiteX9" fmla="*/ 36928 w 1163188"/>
                    <a:gd name="connsiteY9" fmla="*/ 104069 h 1103191"/>
                    <a:gd name="connsiteX0" fmla="*/ 36928 w 1163188"/>
                    <a:gd name="connsiteY0" fmla="*/ 104069 h 1103191"/>
                    <a:gd name="connsiteX1" fmla="*/ 84215 w 1163188"/>
                    <a:gd name="connsiteY1" fmla="*/ 17146 h 1103191"/>
                    <a:gd name="connsiteX2" fmla="*/ 122733 w 1163188"/>
                    <a:gd name="connsiteY2" fmla="*/ 1191 h 1103191"/>
                    <a:gd name="connsiteX3" fmla="*/ 1108715 w 1163188"/>
                    <a:gd name="connsiteY3" fmla="*/ 1191 h 1103191"/>
                    <a:gd name="connsiteX4" fmla="*/ 1147233 w 1163188"/>
                    <a:gd name="connsiteY4" fmla="*/ 17146 h 1103191"/>
                    <a:gd name="connsiteX5" fmla="*/ 1163188 w 1163188"/>
                    <a:gd name="connsiteY5" fmla="*/ 55664 h 1103191"/>
                    <a:gd name="connsiteX6" fmla="*/ 1163188 w 1163188"/>
                    <a:gd name="connsiteY6" fmla="*/ 1041644 h 1103191"/>
                    <a:gd name="connsiteX7" fmla="*/ 1068218 w 1163188"/>
                    <a:gd name="connsiteY7" fmla="*/ 1082050 h 1103191"/>
                    <a:gd name="connsiteX8" fmla="*/ 806786 w 1163188"/>
                    <a:gd name="connsiteY8" fmla="*/ 466480 h 1103191"/>
                    <a:gd name="connsiteX9" fmla="*/ 36928 w 1163188"/>
                    <a:gd name="connsiteY9" fmla="*/ 104069 h 1103191"/>
                    <a:gd name="connsiteX0" fmla="*/ 0 w 1126260"/>
                    <a:gd name="connsiteY0" fmla="*/ 104069 h 1103191"/>
                    <a:gd name="connsiteX1" fmla="*/ 47287 w 1126260"/>
                    <a:gd name="connsiteY1" fmla="*/ 17146 h 1103191"/>
                    <a:gd name="connsiteX2" fmla="*/ 85805 w 1126260"/>
                    <a:gd name="connsiteY2" fmla="*/ 1191 h 1103191"/>
                    <a:gd name="connsiteX3" fmla="*/ 1071787 w 1126260"/>
                    <a:gd name="connsiteY3" fmla="*/ 1191 h 1103191"/>
                    <a:gd name="connsiteX4" fmla="*/ 1110305 w 1126260"/>
                    <a:gd name="connsiteY4" fmla="*/ 17146 h 1103191"/>
                    <a:gd name="connsiteX5" fmla="*/ 1126260 w 1126260"/>
                    <a:gd name="connsiteY5" fmla="*/ 55664 h 1103191"/>
                    <a:gd name="connsiteX6" fmla="*/ 1126260 w 1126260"/>
                    <a:gd name="connsiteY6" fmla="*/ 1041644 h 1103191"/>
                    <a:gd name="connsiteX7" fmla="*/ 1031290 w 1126260"/>
                    <a:gd name="connsiteY7" fmla="*/ 1082050 h 1103191"/>
                    <a:gd name="connsiteX8" fmla="*/ 769858 w 1126260"/>
                    <a:gd name="connsiteY8" fmla="*/ 466480 h 1103191"/>
                    <a:gd name="connsiteX9" fmla="*/ 0 w 1126260"/>
                    <a:gd name="connsiteY9" fmla="*/ 104069 h 1103191"/>
                    <a:gd name="connsiteX0" fmla="*/ 0 w 1095311"/>
                    <a:gd name="connsiteY0" fmla="*/ 120820 h 1105584"/>
                    <a:gd name="connsiteX1" fmla="*/ 16338 w 1095311"/>
                    <a:gd name="connsiteY1" fmla="*/ 19539 h 1105584"/>
                    <a:gd name="connsiteX2" fmla="*/ 54856 w 1095311"/>
                    <a:gd name="connsiteY2" fmla="*/ 3584 h 1105584"/>
                    <a:gd name="connsiteX3" fmla="*/ 1040838 w 1095311"/>
                    <a:gd name="connsiteY3" fmla="*/ 3584 h 1105584"/>
                    <a:gd name="connsiteX4" fmla="*/ 1079356 w 1095311"/>
                    <a:gd name="connsiteY4" fmla="*/ 19539 h 1105584"/>
                    <a:gd name="connsiteX5" fmla="*/ 1095311 w 1095311"/>
                    <a:gd name="connsiteY5" fmla="*/ 58057 h 1105584"/>
                    <a:gd name="connsiteX6" fmla="*/ 1095311 w 1095311"/>
                    <a:gd name="connsiteY6" fmla="*/ 1044037 h 1105584"/>
                    <a:gd name="connsiteX7" fmla="*/ 1000341 w 1095311"/>
                    <a:gd name="connsiteY7" fmla="*/ 1084443 h 1105584"/>
                    <a:gd name="connsiteX8" fmla="*/ 738909 w 1095311"/>
                    <a:gd name="connsiteY8" fmla="*/ 468873 h 1105584"/>
                    <a:gd name="connsiteX9" fmla="*/ 0 w 1095311"/>
                    <a:gd name="connsiteY9" fmla="*/ 120820 h 1105584"/>
                    <a:gd name="connsiteX0" fmla="*/ 0 w 1095311"/>
                    <a:gd name="connsiteY0" fmla="*/ 120820 h 1121282"/>
                    <a:gd name="connsiteX1" fmla="*/ 16338 w 1095311"/>
                    <a:gd name="connsiteY1" fmla="*/ 19539 h 1121282"/>
                    <a:gd name="connsiteX2" fmla="*/ 54856 w 1095311"/>
                    <a:gd name="connsiteY2" fmla="*/ 3584 h 1121282"/>
                    <a:gd name="connsiteX3" fmla="*/ 1040838 w 1095311"/>
                    <a:gd name="connsiteY3" fmla="*/ 3584 h 1121282"/>
                    <a:gd name="connsiteX4" fmla="*/ 1079356 w 1095311"/>
                    <a:gd name="connsiteY4" fmla="*/ 19539 h 1121282"/>
                    <a:gd name="connsiteX5" fmla="*/ 1095311 w 1095311"/>
                    <a:gd name="connsiteY5" fmla="*/ 58057 h 1121282"/>
                    <a:gd name="connsiteX6" fmla="*/ 1095311 w 1095311"/>
                    <a:gd name="connsiteY6" fmla="*/ 1044037 h 1121282"/>
                    <a:gd name="connsiteX7" fmla="*/ 1000341 w 1095311"/>
                    <a:gd name="connsiteY7" fmla="*/ 1100141 h 1121282"/>
                    <a:gd name="connsiteX8" fmla="*/ 738909 w 1095311"/>
                    <a:gd name="connsiteY8" fmla="*/ 468873 h 1121282"/>
                    <a:gd name="connsiteX9" fmla="*/ 0 w 1095311"/>
                    <a:gd name="connsiteY9" fmla="*/ 120820 h 1121282"/>
                    <a:gd name="connsiteX0" fmla="*/ 0 w 1096907"/>
                    <a:gd name="connsiteY0" fmla="*/ 120820 h 1100141"/>
                    <a:gd name="connsiteX1" fmla="*/ 16338 w 1096907"/>
                    <a:gd name="connsiteY1" fmla="*/ 19539 h 1100141"/>
                    <a:gd name="connsiteX2" fmla="*/ 54856 w 1096907"/>
                    <a:gd name="connsiteY2" fmla="*/ 3584 h 1100141"/>
                    <a:gd name="connsiteX3" fmla="*/ 1040838 w 1096907"/>
                    <a:gd name="connsiteY3" fmla="*/ 3584 h 1100141"/>
                    <a:gd name="connsiteX4" fmla="*/ 1079356 w 1096907"/>
                    <a:gd name="connsiteY4" fmla="*/ 19539 h 1100141"/>
                    <a:gd name="connsiteX5" fmla="*/ 1095311 w 1096907"/>
                    <a:gd name="connsiteY5" fmla="*/ 58057 h 1100141"/>
                    <a:gd name="connsiteX6" fmla="*/ 1095311 w 1096907"/>
                    <a:gd name="connsiteY6" fmla="*/ 1044037 h 1100141"/>
                    <a:gd name="connsiteX7" fmla="*/ 1000341 w 1096907"/>
                    <a:gd name="connsiteY7" fmla="*/ 1100141 h 1100141"/>
                    <a:gd name="connsiteX8" fmla="*/ 738909 w 1096907"/>
                    <a:gd name="connsiteY8" fmla="*/ 468873 h 1100141"/>
                    <a:gd name="connsiteX9" fmla="*/ 0 w 1096907"/>
                    <a:gd name="connsiteY9" fmla="*/ 120820 h 1100141"/>
                    <a:gd name="connsiteX0" fmla="*/ 0 w 1095311"/>
                    <a:gd name="connsiteY0" fmla="*/ 120820 h 1108477"/>
                    <a:gd name="connsiteX1" fmla="*/ 16338 w 1095311"/>
                    <a:gd name="connsiteY1" fmla="*/ 19539 h 1108477"/>
                    <a:gd name="connsiteX2" fmla="*/ 54856 w 1095311"/>
                    <a:gd name="connsiteY2" fmla="*/ 3584 h 1108477"/>
                    <a:gd name="connsiteX3" fmla="*/ 1040838 w 1095311"/>
                    <a:gd name="connsiteY3" fmla="*/ 3584 h 1108477"/>
                    <a:gd name="connsiteX4" fmla="*/ 1079356 w 1095311"/>
                    <a:gd name="connsiteY4" fmla="*/ 19539 h 1108477"/>
                    <a:gd name="connsiteX5" fmla="*/ 1095311 w 1095311"/>
                    <a:gd name="connsiteY5" fmla="*/ 58057 h 1108477"/>
                    <a:gd name="connsiteX6" fmla="*/ 1095311 w 1095311"/>
                    <a:gd name="connsiteY6" fmla="*/ 1044037 h 1108477"/>
                    <a:gd name="connsiteX7" fmla="*/ 1000341 w 1095311"/>
                    <a:gd name="connsiteY7" fmla="*/ 1100141 h 1108477"/>
                    <a:gd name="connsiteX8" fmla="*/ 738909 w 1095311"/>
                    <a:gd name="connsiteY8" fmla="*/ 468873 h 1108477"/>
                    <a:gd name="connsiteX9" fmla="*/ 0 w 1095311"/>
                    <a:gd name="connsiteY9" fmla="*/ 120820 h 1108477"/>
                    <a:gd name="connsiteX0" fmla="*/ 0 w 1095311"/>
                    <a:gd name="connsiteY0" fmla="*/ 120820 h 1108477"/>
                    <a:gd name="connsiteX1" fmla="*/ 16338 w 1095311"/>
                    <a:gd name="connsiteY1" fmla="*/ 19539 h 1108477"/>
                    <a:gd name="connsiteX2" fmla="*/ 54856 w 1095311"/>
                    <a:gd name="connsiteY2" fmla="*/ 3584 h 1108477"/>
                    <a:gd name="connsiteX3" fmla="*/ 1040838 w 1095311"/>
                    <a:gd name="connsiteY3" fmla="*/ 3584 h 1108477"/>
                    <a:gd name="connsiteX4" fmla="*/ 1079356 w 1095311"/>
                    <a:gd name="connsiteY4" fmla="*/ 19539 h 1108477"/>
                    <a:gd name="connsiteX5" fmla="*/ 1095311 w 1095311"/>
                    <a:gd name="connsiteY5" fmla="*/ 58057 h 1108477"/>
                    <a:gd name="connsiteX6" fmla="*/ 1095311 w 1095311"/>
                    <a:gd name="connsiteY6" fmla="*/ 1044037 h 1108477"/>
                    <a:gd name="connsiteX7" fmla="*/ 1000341 w 1095311"/>
                    <a:gd name="connsiteY7" fmla="*/ 1100141 h 1108477"/>
                    <a:gd name="connsiteX8" fmla="*/ 738909 w 1095311"/>
                    <a:gd name="connsiteY8" fmla="*/ 468873 h 1108477"/>
                    <a:gd name="connsiteX9" fmla="*/ 0 w 1095311"/>
                    <a:gd name="connsiteY9" fmla="*/ 120820 h 1108477"/>
                    <a:gd name="connsiteX0" fmla="*/ 832 w 1096143"/>
                    <a:gd name="connsiteY0" fmla="*/ 120820 h 1108477"/>
                    <a:gd name="connsiteX1" fmla="*/ 17170 w 1096143"/>
                    <a:gd name="connsiteY1" fmla="*/ 19539 h 1108477"/>
                    <a:gd name="connsiteX2" fmla="*/ 55688 w 1096143"/>
                    <a:gd name="connsiteY2" fmla="*/ 3584 h 1108477"/>
                    <a:gd name="connsiteX3" fmla="*/ 1041670 w 1096143"/>
                    <a:gd name="connsiteY3" fmla="*/ 3584 h 1108477"/>
                    <a:gd name="connsiteX4" fmla="*/ 1080188 w 1096143"/>
                    <a:gd name="connsiteY4" fmla="*/ 19539 h 1108477"/>
                    <a:gd name="connsiteX5" fmla="*/ 1096143 w 1096143"/>
                    <a:gd name="connsiteY5" fmla="*/ 58057 h 1108477"/>
                    <a:gd name="connsiteX6" fmla="*/ 1096143 w 1096143"/>
                    <a:gd name="connsiteY6" fmla="*/ 1044037 h 1108477"/>
                    <a:gd name="connsiteX7" fmla="*/ 1001173 w 1096143"/>
                    <a:gd name="connsiteY7" fmla="*/ 1100141 h 1108477"/>
                    <a:gd name="connsiteX8" fmla="*/ 739741 w 1096143"/>
                    <a:gd name="connsiteY8" fmla="*/ 468873 h 1108477"/>
                    <a:gd name="connsiteX9" fmla="*/ 832 w 1096143"/>
                    <a:gd name="connsiteY9" fmla="*/ 120820 h 1108477"/>
                    <a:gd name="connsiteX0" fmla="*/ 11113 w 1106424"/>
                    <a:gd name="connsiteY0" fmla="*/ 120820 h 1108477"/>
                    <a:gd name="connsiteX1" fmla="*/ 27451 w 1106424"/>
                    <a:gd name="connsiteY1" fmla="*/ 19539 h 1108477"/>
                    <a:gd name="connsiteX2" fmla="*/ 65969 w 1106424"/>
                    <a:gd name="connsiteY2" fmla="*/ 3584 h 1108477"/>
                    <a:gd name="connsiteX3" fmla="*/ 1051951 w 1106424"/>
                    <a:gd name="connsiteY3" fmla="*/ 3584 h 1108477"/>
                    <a:gd name="connsiteX4" fmla="*/ 1090469 w 1106424"/>
                    <a:gd name="connsiteY4" fmla="*/ 19539 h 1108477"/>
                    <a:gd name="connsiteX5" fmla="*/ 1106424 w 1106424"/>
                    <a:gd name="connsiteY5" fmla="*/ 58057 h 1108477"/>
                    <a:gd name="connsiteX6" fmla="*/ 1106424 w 1106424"/>
                    <a:gd name="connsiteY6" fmla="*/ 1044037 h 1108477"/>
                    <a:gd name="connsiteX7" fmla="*/ 1011454 w 1106424"/>
                    <a:gd name="connsiteY7" fmla="*/ 1100141 h 1108477"/>
                    <a:gd name="connsiteX8" fmla="*/ 750022 w 1106424"/>
                    <a:gd name="connsiteY8" fmla="*/ 468873 h 1108477"/>
                    <a:gd name="connsiteX9" fmla="*/ 11113 w 1106424"/>
                    <a:gd name="connsiteY9" fmla="*/ 120820 h 1108477"/>
                    <a:gd name="connsiteX0" fmla="*/ 15127 w 1110438"/>
                    <a:gd name="connsiteY0" fmla="*/ 120820 h 1108477"/>
                    <a:gd name="connsiteX1" fmla="*/ 31465 w 1110438"/>
                    <a:gd name="connsiteY1" fmla="*/ 19539 h 1108477"/>
                    <a:gd name="connsiteX2" fmla="*/ 69983 w 1110438"/>
                    <a:gd name="connsiteY2" fmla="*/ 3584 h 1108477"/>
                    <a:gd name="connsiteX3" fmla="*/ 1055965 w 1110438"/>
                    <a:gd name="connsiteY3" fmla="*/ 3584 h 1108477"/>
                    <a:gd name="connsiteX4" fmla="*/ 1094483 w 1110438"/>
                    <a:gd name="connsiteY4" fmla="*/ 19539 h 1108477"/>
                    <a:gd name="connsiteX5" fmla="*/ 1110438 w 1110438"/>
                    <a:gd name="connsiteY5" fmla="*/ 58057 h 1108477"/>
                    <a:gd name="connsiteX6" fmla="*/ 1110438 w 1110438"/>
                    <a:gd name="connsiteY6" fmla="*/ 1044037 h 1108477"/>
                    <a:gd name="connsiteX7" fmla="*/ 1015468 w 1110438"/>
                    <a:gd name="connsiteY7" fmla="*/ 1100141 h 1108477"/>
                    <a:gd name="connsiteX8" fmla="*/ 754036 w 1110438"/>
                    <a:gd name="connsiteY8" fmla="*/ 468873 h 1108477"/>
                    <a:gd name="connsiteX9" fmla="*/ 15127 w 1110438"/>
                    <a:gd name="connsiteY9" fmla="*/ 120820 h 1108477"/>
                    <a:gd name="connsiteX0" fmla="*/ 13420 w 1108731"/>
                    <a:gd name="connsiteY0" fmla="*/ 120820 h 1108477"/>
                    <a:gd name="connsiteX1" fmla="*/ 29758 w 1108731"/>
                    <a:gd name="connsiteY1" fmla="*/ 19539 h 1108477"/>
                    <a:gd name="connsiteX2" fmla="*/ 68276 w 1108731"/>
                    <a:gd name="connsiteY2" fmla="*/ 3584 h 1108477"/>
                    <a:gd name="connsiteX3" fmla="*/ 1054258 w 1108731"/>
                    <a:gd name="connsiteY3" fmla="*/ 3584 h 1108477"/>
                    <a:gd name="connsiteX4" fmla="*/ 1092776 w 1108731"/>
                    <a:gd name="connsiteY4" fmla="*/ 19539 h 1108477"/>
                    <a:gd name="connsiteX5" fmla="*/ 1108731 w 1108731"/>
                    <a:gd name="connsiteY5" fmla="*/ 58057 h 1108477"/>
                    <a:gd name="connsiteX6" fmla="*/ 1108731 w 1108731"/>
                    <a:gd name="connsiteY6" fmla="*/ 1044037 h 1108477"/>
                    <a:gd name="connsiteX7" fmla="*/ 1013761 w 1108731"/>
                    <a:gd name="connsiteY7" fmla="*/ 1100141 h 1108477"/>
                    <a:gd name="connsiteX8" fmla="*/ 752329 w 1108731"/>
                    <a:gd name="connsiteY8" fmla="*/ 468873 h 1108477"/>
                    <a:gd name="connsiteX9" fmla="*/ 13420 w 1108731"/>
                    <a:gd name="connsiteY9" fmla="*/ 120820 h 1108477"/>
                    <a:gd name="connsiteX0" fmla="*/ 13420 w 1108731"/>
                    <a:gd name="connsiteY0" fmla="*/ 120820 h 1108477"/>
                    <a:gd name="connsiteX1" fmla="*/ 29758 w 1108731"/>
                    <a:gd name="connsiteY1" fmla="*/ 19539 h 1108477"/>
                    <a:gd name="connsiteX2" fmla="*/ 68276 w 1108731"/>
                    <a:gd name="connsiteY2" fmla="*/ 3584 h 1108477"/>
                    <a:gd name="connsiteX3" fmla="*/ 1054258 w 1108731"/>
                    <a:gd name="connsiteY3" fmla="*/ 3584 h 1108477"/>
                    <a:gd name="connsiteX4" fmla="*/ 1092776 w 1108731"/>
                    <a:gd name="connsiteY4" fmla="*/ 19539 h 1108477"/>
                    <a:gd name="connsiteX5" fmla="*/ 1108731 w 1108731"/>
                    <a:gd name="connsiteY5" fmla="*/ 58057 h 1108477"/>
                    <a:gd name="connsiteX6" fmla="*/ 1108731 w 1108731"/>
                    <a:gd name="connsiteY6" fmla="*/ 1044037 h 1108477"/>
                    <a:gd name="connsiteX7" fmla="*/ 1013761 w 1108731"/>
                    <a:gd name="connsiteY7" fmla="*/ 1100141 h 1108477"/>
                    <a:gd name="connsiteX8" fmla="*/ 752329 w 1108731"/>
                    <a:gd name="connsiteY8" fmla="*/ 468873 h 1108477"/>
                    <a:gd name="connsiteX9" fmla="*/ 13420 w 1108731"/>
                    <a:gd name="connsiteY9" fmla="*/ 120820 h 1108477"/>
                    <a:gd name="connsiteX0" fmla="*/ 13420 w 1108731"/>
                    <a:gd name="connsiteY0" fmla="*/ 120820 h 1108477"/>
                    <a:gd name="connsiteX1" fmla="*/ 29758 w 1108731"/>
                    <a:gd name="connsiteY1" fmla="*/ 19539 h 1108477"/>
                    <a:gd name="connsiteX2" fmla="*/ 68276 w 1108731"/>
                    <a:gd name="connsiteY2" fmla="*/ 3584 h 1108477"/>
                    <a:gd name="connsiteX3" fmla="*/ 1054258 w 1108731"/>
                    <a:gd name="connsiteY3" fmla="*/ 3584 h 1108477"/>
                    <a:gd name="connsiteX4" fmla="*/ 1092776 w 1108731"/>
                    <a:gd name="connsiteY4" fmla="*/ 19539 h 1108477"/>
                    <a:gd name="connsiteX5" fmla="*/ 1108731 w 1108731"/>
                    <a:gd name="connsiteY5" fmla="*/ 58057 h 1108477"/>
                    <a:gd name="connsiteX6" fmla="*/ 1108731 w 1108731"/>
                    <a:gd name="connsiteY6" fmla="*/ 1044037 h 1108477"/>
                    <a:gd name="connsiteX7" fmla="*/ 1013761 w 1108731"/>
                    <a:gd name="connsiteY7" fmla="*/ 1100141 h 1108477"/>
                    <a:gd name="connsiteX8" fmla="*/ 752329 w 1108731"/>
                    <a:gd name="connsiteY8" fmla="*/ 468873 h 1108477"/>
                    <a:gd name="connsiteX9" fmla="*/ 13420 w 1108731"/>
                    <a:gd name="connsiteY9" fmla="*/ 120820 h 1108477"/>
                    <a:gd name="connsiteX0" fmla="*/ 13420 w 1108731"/>
                    <a:gd name="connsiteY0" fmla="*/ 117236 h 1104893"/>
                    <a:gd name="connsiteX1" fmla="*/ 29758 w 1108731"/>
                    <a:gd name="connsiteY1" fmla="*/ 15955 h 1104893"/>
                    <a:gd name="connsiteX2" fmla="*/ 68276 w 1108731"/>
                    <a:gd name="connsiteY2" fmla="*/ 0 h 1104893"/>
                    <a:gd name="connsiteX3" fmla="*/ 1054258 w 1108731"/>
                    <a:gd name="connsiteY3" fmla="*/ 0 h 1104893"/>
                    <a:gd name="connsiteX4" fmla="*/ 1092776 w 1108731"/>
                    <a:gd name="connsiteY4" fmla="*/ 15955 h 1104893"/>
                    <a:gd name="connsiteX5" fmla="*/ 1108731 w 1108731"/>
                    <a:gd name="connsiteY5" fmla="*/ 54473 h 1104893"/>
                    <a:gd name="connsiteX6" fmla="*/ 1108731 w 1108731"/>
                    <a:gd name="connsiteY6" fmla="*/ 1040453 h 1104893"/>
                    <a:gd name="connsiteX7" fmla="*/ 1013761 w 1108731"/>
                    <a:gd name="connsiteY7" fmla="*/ 1096557 h 1104893"/>
                    <a:gd name="connsiteX8" fmla="*/ 752329 w 1108731"/>
                    <a:gd name="connsiteY8" fmla="*/ 465289 h 1104893"/>
                    <a:gd name="connsiteX9" fmla="*/ 13420 w 1108731"/>
                    <a:gd name="connsiteY9" fmla="*/ 117236 h 1104893"/>
                    <a:gd name="connsiteX0" fmla="*/ 12400 w 1107711"/>
                    <a:gd name="connsiteY0" fmla="*/ 117236 h 1104893"/>
                    <a:gd name="connsiteX1" fmla="*/ 28738 w 1107711"/>
                    <a:gd name="connsiteY1" fmla="*/ 15955 h 1104893"/>
                    <a:gd name="connsiteX2" fmla="*/ 67256 w 1107711"/>
                    <a:gd name="connsiteY2" fmla="*/ 0 h 1104893"/>
                    <a:gd name="connsiteX3" fmla="*/ 1053238 w 1107711"/>
                    <a:gd name="connsiteY3" fmla="*/ 0 h 1104893"/>
                    <a:gd name="connsiteX4" fmla="*/ 1091756 w 1107711"/>
                    <a:gd name="connsiteY4" fmla="*/ 15955 h 1104893"/>
                    <a:gd name="connsiteX5" fmla="*/ 1107711 w 1107711"/>
                    <a:gd name="connsiteY5" fmla="*/ 54473 h 1104893"/>
                    <a:gd name="connsiteX6" fmla="*/ 1107711 w 1107711"/>
                    <a:gd name="connsiteY6" fmla="*/ 1040453 h 1104893"/>
                    <a:gd name="connsiteX7" fmla="*/ 1012741 w 1107711"/>
                    <a:gd name="connsiteY7" fmla="*/ 1096557 h 1104893"/>
                    <a:gd name="connsiteX8" fmla="*/ 751309 w 1107711"/>
                    <a:gd name="connsiteY8" fmla="*/ 465289 h 1104893"/>
                    <a:gd name="connsiteX9" fmla="*/ 12400 w 1107711"/>
                    <a:gd name="connsiteY9" fmla="*/ 117236 h 1104893"/>
                    <a:gd name="connsiteX0" fmla="*/ 6982 w 1102293"/>
                    <a:gd name="connsiteY0" fmla="*/ 117236 h 1104893"/>
                    <a:gd name="connsiteX1" fmla="*/ 23320 w 1102293"/>
                    <a:gd name="connsiteY1" fmla="*/ 15955 h 1104893"/>
                    <a:gd name="connsiteX2" fmla="*/ 61838 w 1102293"/>
                    <a:gd name="connsiteY2" fmla="*/ 0 h 1104893"/>
                    <a:gd name="connsiteX3" fmla="*/ 1047820 w 1102293"/>
                    <a:gd name="connsiteY3" fmla="*/ 0 h 1104893"/>
                    <a:gd name="connsiteX4" fmla="*/ 1086338 w 1102293"/>
                    <a:gd name="connsiteY4" fmla="*/ 15955 h 1104893"/>
                    <a:gd name="connsiteX5" fmla="*/ 1102293 w 1102293"/>
                    <a:gd name="connsiteY5" fmla="*/ 54473 h 1104893"/>
                    <a:gd name="connsiteX6" fmla="*/ 1102293 w 1102293"/>
                    <a:gd name="connsiteY6" fmla="*/ 1040453 h 1104893"/>
                    <a:gd name="connsiteX7" fmla="*/ 1007323 w 1102293"/>
                    <a:gd name="connsiteY7" fmla="*/ 1096557 h 1104893"/>
                    <a:gd name="connsiteX8" fmla="*/ 745891 w 1102293"/>
                    <a:gd name="connsiteY8" fmla="*/ 465289 h 1104893"/>
                    <a:gd name="connsiteX9" fmla="*/ 6982 w 1102293"/>
                    <a:gd name="connsiteY9" fmla="*/ 117236 h 1104893"/>
                    <a:gd name="connsiteX0" fmla="*/ 0 w 1095311"/>
                    <a:gd name="connsiteY0" fmla="*/ 117236 h 1104893"/>
                    <a:gd name="connsiteX1" fmla="*/ 25133 w 1095311"/>
                    <a:gd name="connsiteY1" fmla="*/ 15955 h 1104893"/>
                    <a:gd name="connsiteX2" fmla="*/ 54856 w 1095311"/>
                    <a:gd name="connsiteY2" fmla="*/ 0 h 1104893"/>
                    <a:gd name="connsiteX3" fmla="*/ 1040838 w 1095311"/>
                    <a:gd name="connsiteY3" fmla="*/ 0 h 1104893"/>
                    <a:gd name="connsiteX4" fmla="*/ 1079356 w 1095311"/>
                    <a:gd name="connsiteY4" fmla="*/ 15955 h 1104893"/>
                    <a:gd name="connsiteX5" fmla="*/ 1095311 w 1095311"/>
                    <a:gd name="connsiteY5" fmla="*/ 54473 h 1104893"/>
                    <a:gd name="connsiteX6" fmla="*/ 1095311 w 1095311"/>
                    <a:gd name="connsiteY6" fmla="*/ 1040453 h 1104893"/>
                    <a:gd name="connsiteX7" fmla="*/ 1000341 w 1095311"/>
                    <a:gd name="connsiteY7" fmla="*/ 1096557 h 1104893"/>
                    <a:gd name="connsiteX8" fmla="*/ 738909 w 1095311"/>
                    <a:gd name="connsiteY8" fmla="*/ 465289 h 1104893"/>
                    <a:gd name="connsiteX9" fmla="*/ 0 w 1095311"/>
                    <a:gd name="connsiteY9" fmla="*/ 117236 h 1104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95311" h="1104893">
                      <a:moveTo>
                        <a:pt x="0" y="117236"/>
                      </a:moveTo>
                      <a:cubicBezTo>
                        <a:pt x="1491" y="36910"/>
                        <a:pt x="1813" y="29761"/>
                        <a:pt x="25133" y="15955"/>
                      </a:cubicBezTo>
                      <a:cubicBezTo>
                        <a:pt x="36743" y="8802"/>
                        <a:pt x="40409" y="0"/>
                        <a:pt x="54856" y="0"/>
                      </a:cubicBezTo>
                      <a:lnTo>
                        <a:pt x="1040838" y="0"/>
                      </a:lnTo>
                      <a:cubicBezTo>
                        <a:pt x="1055285" y="0"/>
                        <a:pt x="1069141" y="5739"/>
                        <a:pt x="1079356" y="15955"/>
                      </a:cubicBezTo>
                      <a:cubicBezTo>
                        <a:pt x="1089572" y="26171"/>
                        <a:pt x="1095311" y="40026"/>
                        <a:pt x="1095311" y="54473"/>
                      </a:cubicBezTo>
                      <a:lnTo>
                        <a:pt x="1095311" y="1040453"/>
                      </a:lnTo>
                      <a:cubicBezTo>
                        <a:pt x="1095311" y="1054900"/>
                        <a:pt x="1089539" y="1104893"/>
                        <a:pt x="1000341" y="1096557"/>
                      </a:cubicBezTo>
                      <a:cubicBezTo>
                        <a:pt x="977836" y="968095"/>
                        <a:pt x="905632" y="628509"/>
                        <a:pt x="738909" y="465289"/>
                      </a:cubicBezTo>
                      <a:cubicBezTo>
                        <a:pt x="572186" y="302069"/>
                        <a:pt x="469425" y="257020"/>
                        <a:pt x="0" y="1172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8000">
                      <a:schemeClr val="bg1">
                        <a:alpha val="0"/>
                      </a:schemeClr>
                    </a:gs>
                    <a:gs pos="10000">
                      <a:schemeClr val="bg1">
                        <a:alpha val="32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모서리가 둥근 직사각형 67"/>
                <p:cNvSpPr/>
                <p:nvPr/>
              </p:nvSpPr>
              <p:spPr>
                <a:xfrm rot="10800000">
                  <a:off x="2012107" y="2121496"/>
                  <a:ext cx="1192425" cy="1007558"/>
                </a:xfrm>
                <a:prstGeom prst="roundRect">
                  <a:avLst>
                    <a:gd name="adj" fmla="val 4975"/>
                  </a:avLst>
                </a:prstGeom>
                <a:gradFill flip="none" rotWithShape="1">
                  <a:gsLst>
                    <a:gs pos="100000">
                      <a:schemeClr val="bg1">
                        <a:alpha val="60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87000">
                      <a:schemeClr val="bg1">
                        <a:alpha val="24000"/>
                      </a:schemeClr>
                    </a:gs>
                    <a:gs pos="75000">
                      <a:schemeClr val="bg1">
                        <a:shade val="100000"/>
                        <a:satMod val="115000"/>
                        <a:alpha val="10000"/>
                      </a:schemeClr>
                    </a:gs>
                    <a:gs pos="34000">
                      <a:schemeClr val="bg1">
                        <a:shade val="100000"/>
                        <a:satMod val="115000"/>
                        <a:alpha val="0"/>
                      </a:schemeClr>
                    </a:gs>
                  </a:gsLst>
                  <a:lin ang="6600000" scaled="0"/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brightRoom" dir="t"/>
                </a:scene3d>
                <a:sp3d>
                  <a:bevelT w="6350" h="635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pic>
              <p:nvPicPr>
                <p:cNvPr id="69" name="그림 68" descr="Untitled-2.pn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007692" y="2119583"/>
                  <a:ext cx="1171506" cy="176726"/>
                </a:xfrm>
                <a:prstGeom prst="rect">
                  <a:avLst/>
                </a:prstGeom>
              </p:spPr>
            </p:pic>
          </p:grpSp>
          <p:sp>
            <p:nvSpPr>
              <p:cNvPr id="94" name="TextBox 93"/>
              <p:cNvSpPr txBox="1"/>
              <p:nvPr/>
            </p:nvSpPr>
            <p:spPr>
              <a:xfrm>
                <a:off x="1945325" y="2169283"/>
                <a:ext cx="1228591" cy="510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/>
                <a:r>
                  <a:rPr lang="en-US" altLang="ko-KR" sz="1600" b="1" dirty="0" smtClean="0">
                    <a:latin typeface="+mn-ea"/>
                  </a:rPr>
                  <a:t>Changed from vehicle highway to </a:t>
                </a:r>
                <a:r>
                  <a:rPr lang="en-US" altLang="ko-KR" sz="1600" b="1" dirty="0" smtClean="0">
                    <a:solidFill>
                      <a:schemeClr val="accent6"/>
                    </a:solidFill>
                    <a:latin typeface="+mn-ea"/>
                  </a:rPr>
                  <a:t>versatile road</a:t>
                </a:r>
                <a:endParaRPr lang="ko-KR" altLang="en-US" sz="1600" b="1" dirty="0">
                  <a:latin typeface="+mn-ea"/>
                </a:endParaRPr>
              </a:p>
            </p:txBody>
          </p:sp>
        </p:grpSp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87895" y="1697197"/>
            <a:ext cx="1728192" cy="2665421"/>
          </a:xfrm>
          <a:prstGeom prst="rect">
            <a:avLst/>
          </a:prstGeom>
          <a:noFill/>
          <a:effectLst>
            <a:reflection blurRad="12700" stA="23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705468"/>
              </p:ext>
            </p:extLst>
          </p:nvPr>
        </p:nvGraphicFramePr>
        <p:xfrm>
          <a:off x="415926" y="5105399"/>
          <a:ext cx="9074148" cy="1347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358"/>
                <a:gridCol w="1512358"/>
                <a:gridCol w="1512358"/>
                <a:gridCol w="1512358"/>
                <a:gridCol w="1512358"/>
                <a:gridCol w="1512358"/>
              </a:tblGrid>
              <a:tr h="2766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Number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Name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Standard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Measure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Cost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Note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5154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err="1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Chamel</a:t>
                      </a:r>
                      <a:r>
                        <a:rPr lang="en-US" altLang="ko-KR" sz="10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 Road</a:t>
                      </a:r>
                      <a:endParaRPr lang="ko-KR" altLang="en-US" sz="10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Non-slip Pavement</a:t>
                      </a:r>
                      <a:endParaRPr lang="ko-KR" altLang="en-US" sz="10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err="1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Ascon</a:t>
                      </a:r>
                      <a:r>
                        <a:rPr lang="ko-KR" altLang="en-US" sz="10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&amp;</a:t>
                      </a:r>
                      <a:endParaRPr lang="ko-KR" altLang="en-US" sz="10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Concrete</a:t>
                      </a:r>
                      <a:endParaRPr lang="ko-KR" altLang="en-US" sz="10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㎡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57,374 </a:t>
                      </a:r>
                      <a:r>
                        <a:rPr lang="en-US" altLang="ko-KR" sz="16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Won</a:t>
                      </a:r>
                      <a:endParaRPr lang="ko-KR" altLang="en-US" sz="16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Proposed Technology</a:t>
                      </a:r>
                      <a:endParaRPr lang="ko-KR" altLang="en-US" sz="12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err="1" smtClean="0">
                          <a:effectLst/>
                          <a:latin typeface="+mn-ea"/>
                          <a:ea typeface="+mn-ea"/>
                        </a:rPr>
                        <a:t>Rescon</a:t>
                      </a:r>
                      <a:r>
                        <a:rPr lang="ko-KR" altLang="en-US" sz="1000" kern="0" spc="0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kern="0" spc="0" dirty="0">
                          <a:effectLst/>
                          <a:latin typeface="+mn-ea"/>
                          <a:ea typeface="+mn-ea"/>
                        </a:rPr>
                        <a:t>W</a:t>
                      </a:r>
                      <a:endParaRPr lang="ko-KR" altLang="en-US" sz="1000" kern="0" spc="0" dirty="0"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  <a:latin typeface="+mn-ea"/>
                          <a:ea typeface="+mn-ea"/>
                        </a:rPr>
                        <a:t>Non-slip Pavement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err="1" smtClean="0">
                          <a:effectLst/>
                          <a:latin typeface="+mn-ea"/>
                          <a:ea typeface="+mn-ea"/>
                        </a:rPr>
                        <a:t>Ascon</a:t>
                      </a:r>
                      <a:r>
                        <a:rPr lang="en-US" altLang="ko-KR" sz="1000" kern="0" spc="0" dirty="0" smtClean="0">
                          <a:effectLst/>
                          <a:latin typeface="+mn-ea"/>
                          <a:ea typeface="+mn-ea"/>
                        </a:rPr>
                        <a:t> &amp;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Concrete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effectLst/>
                          <a:latin typeface="+mn-ea"/>
                          <a:ea typeface="+mn-ea"/>
                        </a:rPr>
                        <a:t>㎡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effectLst/>
                          <a:latin typeface="+mn-ea"/>
                          <a:ea typeface="+mn-ea"/>
                        </a:rPr>
                        <a:t>74,587 </a:t>
                      </a:r>
                      <a:r>
                        <a:rPr lang="en-US" altLang="ko-KR" sz="1000" kern="0" spc="0" dirty="0" smtClean="0">
                          <a:effectLst/>
                          <a:latin typeface="+mn-ea"/>
                          <a:ea typeface="+mn-ea"/>
                        </a:rPr>
                        <a:t>Won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  <a:latin typeface="+mn-ea"/>
                          <a:ea typeface="+mn-ea"/>
                        </a:rPr>
                        <a:t>Prior Technology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1285784" y="4797152"/>
            <a:ext cx="82037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(Table 11) Life Cycle Cost Comparison between Prior Technology and Proposed Technology</a:t>
            </a:r>
            <a:endParaRPr kumimoji="1" lang="en-US" altLang="ko-KR" sz="1400" b="1" dirty="0">
              <a:latin typeface="+mn-ea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37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5766641" y="1772816"/>
            <a:ext cx="3938887" cy="1647246"/>
            <a:chOff x="3923928" y="1556792"/>
            <a:chExt cx="3661328" cy="1647246"/>
          </a:xfrm>
        </p:grpSpPr>
        <p:sp>
          <p:nvSpPr>
            <p:cNvPr id="6" name="직사각형 5"/>
            <p:cNvSpPr/>
            <p:nvPr/>
          </p:nvSpPr>
          <p:spPr>
            <a:xfrm>
              <a:off x="4608512" y="1556792"/>
              <a:ext cx="2976744" cy="1647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en-US" altLang="ko-KR" sz="3600" b="1" spc="-1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+mj-ea"/>
                </a:rPr>
                <a:t>Economic Efficiency</a:t>
              </a:r>
              <a:endParaRPr lang="ko-KR" altLang="en-US" sz="3600" spc="-1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ea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923928" y="1892461"/>
              <a:ext cx="647329" cy="600435"/>
            </a:xfrm>
            <a:prstGeom prst="roundRect">
              <a:avLst>
                <a:gd name="adj" fmla="val 780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6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  <a:cs typeface="한컴바탕" pitchFamily="18" charset="-127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22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그룹 48"/>
          <p:cNvGrpSpPr/>
          <p:nvPr/>
        </p:nvGrpSpPr>
        <p:grpSpPr>
          <a:xfrm>
            <a:off x="1341316" y="1071869"/>
            <a:ext cx="8564684" cy="2645163"/>
            <a:chOff x="344488" y="3264671"/>
            <a:chExt cx="8564684" cy="2756617"/>
          </a:xfrm>
        </p:grpSpPr>
        <p:pic>
          <p:nvPicPr>
            <p:cNvPr id="50" name="Picture 5" descr="D:\soeun\Tarts\1004 식약청\artworks\t36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472" y="5172783"/>
              <a:ext cx="430433" cy="430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그룹 50"/>
            <p:cNvGrpSpPr/>
            <p:nvPr/>
          </p:nvGrpSpPr>
          <p:grpSpPr>
            <a:xfrm>
              <a:off x="344488" y="3264671"/>
              <a:ext cx="8564684" cy="2756617"/>
              <a:chOff x="920639" y="3696719"/>
              <a:chExt cx="8564684" cy="2756617"/>
            </a:xfrm>
          </p:grpSpPr>
          <p:sp>
            <p:nvSpPr>
              <p:cNvPr id="52" name="직사각형 62"/>
              <p:cNvSpPr>
                <a:spLocks noChangeArrowheads="1"/>
              </p:cNvSpPr>
              <p:nvPr/>
            </p:nvSpPr>
            <p:spPr bwMode="auto">
              <a:xfrm>
                <a:off x="3325322" y="3858628"/>
                <a:ext cx="5528175" cy="737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kumimoji="0" lang="en-US" altLang="ko-KR" sz="2000" b="1" dirty="0" smtClean="0">
                    <a:ea typeface="맑은 고딕" pitchFamily="50" charset="-127"/>
                  </a:rPr>
                  <a:t>Present different colors and words in case of reaching freezing temperature</a:t>
                </a:r>
                <a:endParaRPr kumimoji="0" lang="en-US" altLang="ko-KR" sz="2000" b="1" dirty="0">
                  <a:ea typeface="맑은 고딕" pitchFamily="50" charset="-127"/>
                </a:endParaRPr>
              </a:p>
            </p:txBody>
          </p:sp>
          <p:sp>
            <p:nvSpPr>
              <p:cNvPr id="53" name="직사각형 25"/>
              <p:cNvSpPr>
                <a:spLocks noChangeArrowheads="1"/>
              </p:cNvSpPr>
              <p:nvPr/>
            </p:nvSpPr>
            <p:spPr bwMode="auto">
              <a:xfrm>
                <a:off x="3858441" y="4727369"/>
                <a:ext cx="4706330" cy="737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kumimoji="0" lang="en-US" altLang="ko-KR" sz="2000" b="1" dirty="0" smtClean="0">
                    <a:ea typeface="맑은 고딕" pitchFamily="50" charset="-127"/>
                  </a:rPr>
                  <a:t>Maximize slip resistance by installing rumble strips</a:t>
                </a:r>
                <a:endParaRPr kumimoji="0" lang="en-US" altLang="ko-KR" sz="2000" b="1" dirty="0">
                  <a:ea typeface="맑은 고딕" pitchFamily="50" charset="-127"/>
                </a:endParaRPr>
              </a:p>
            </p:txBody>
          </p:sp>
          <p:sp>
            <p:nvSpPr>
              <p:cNvPr id="54" name="직사각형 27"/>
              <p:cNvSpPr>
                <a:spLocks noChangeArrowheads="1"/>
              </p:cNvSpPr>
              <p:nvPr/>
            </p:nvSpPr>
            <p:spPr bwMode="auto">
              <a:xfrm>
                <a:off x="4434054" y="5485242"/>
                <a:ext cx="5051269" cy="721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kumimoji="0" lang="en-US" altLang="ko-KR" sz="1950" b="1" dirty="0" smtClean="0">
                    <a:ea typeface="맑은 고딕" pitchFamily="50" charset="-127"/>
                  </a:rPr>
                  <a:t>Roads with </a:t>
                </a:r>
                <a:r>
                  <a:rPr lang="en-US" altLang="ko-KR" sz="1950" b="1" dirty="0" smtClean="0">
                    <a:ea typeface="맑은 고딕" pitchFamily="50" charset="-127"/>
                  </a:rPr>
                  <a:t>pr</a:t>
                </a:r>
                <a:r>
                  <a:rPr kumimoji="0" lang="en-US" altLang="ko-KR" sz="1950" b="1" dirty="0" smtClean="0">
                    <a:ea typeface="맑은 고딕" pitchFamily="50" charset="-127"/>
                  </a:rPr>
                  <a:t>oposed technology</a:t>
                </a:r>
                <a:r>
                  <a:rPr kumimoji="0" lang="ko-KR" altLang="en-US" sz="1950" b="1" dirty="0" smtClean="0">
                    <a:ea typeface="맑은 고딕" pitchFamily="50" charset="-127"/>
                  </a:rPr>
                  <a:t> </a:t>
                </a:r>
                <a:r>
                  <a:rPr kumimoji="0" lang="en-US" altLang="ko-KR" sz="1950" b="1" dirty="0" smtClean="0">
                    <a:ea typeface="맑은 고딕" pitchFamily="50" charset="-127"/>
                  </a:rPr>
                  <a:t>– </a:t>
                </a:r>
                <a:r>
                  <a:rPr lang="en-US" altLang="ko-KR" sz="1950" b="1" u="sng" dirty="0" smtClean="0">
                    <a:solidFill>
                      <a:schemeClr val="accent6"/>
                    </a:solidFill>
                    <a:ea typeface="맑은 고딕" pitchFamily="50" charset="-127"/>
                  </a:rPr>
                  <a:t>Reducing wear rate and using safe roads</a:t>
                </a:r>
                <a:endParaRPr kumimoji="0" lang="en-US" altLang="ko-KR" sz="1950" b="1" u="sng" dirty="0">
                  <a:solidFill>
                    <a:schemeClr val="accent6"/>
                  </a:solidFill>
                  <a:ea typeface="맑은 고딕" pitchFamily="50" charset="-127"/>
                </a:endParaRPr>
              </a:p>
            </p:txBody>
          </p:sp>
          <p:grpSp>
            <p:nvGrpSpPr>
              <p:cNvPr id="55" name="그룹 54"/>
              <p:cNvGrpSpPr/>
              <p:nvPr/>
            </p:nvGrpSpPr>
            <p:grpSpPr>
              <a:xfrm>
                <a:off x="1456864" y="3696719"/>
                <a:ext cx="1849409" cy="2531229"/>
                <a:chOff x="2936875" y="1052513"/>
                <a:chExt cx="2351088" cy="3217862"/>
              </a:xfrm>
            </p:grpSpPr>
            <p:pic>
              <p:nvPicPr>
                <p:cNvPr id="66" name="Picture 2" descr="G:\006_png24\w089a1902b.png3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6875" y="1052513"/>
                  <a:ext cx="1335088" cy="32178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67" name="직선 연결선 66"/>
                <p:cNvCxnSpPr/>
                <p:nvPr/>
              </p:nvCxnSpPr>
              <p:spPr>
                <a:xfrm>
                  <a:off x="3729038" y="2730914"/>
                  <a:ext cx="1558925" cy="0"/>
                </a:xfrm>
                <a:prstGeom prst="line">
                  <a:avLst/>
                </a:prstGeom>
                <a:ln w="6350">
                  <a:solidFill>
                    <a:schemeClr val="accent6">
                      <a:lumMod val="75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직선 연결선 71"/>
                <p:cNvCxnSpPr/>
                <p:nvPr/>
              </p:nvCxnSpPr>
              <p:spPr>
                <a:xfrm>
                  <a:off x="3813176" y="1679337"/>
                  <a:ext cx="804863" cy="0"/>
                </a:xfrm>
                <a:prstGeom prst="line">
                  <a:avLst/>
                </a:prstGeom>
                <a:ln w="6350">
                  <a:solidFill>
                    <a:schemeClr val="accent6">
                      <a:lumMod val="75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Picture 2" descr="D:\soeun\Tarts\1004 식약청\artworks\t33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7979" y="3828144"/>
                <a:ext cx="702270" cy="648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D:\soeun\Tarts\1004 식약청\artworks\t33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981" y="4652404"/>
                <a:ext cx="702270" cy="648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9" descr="D:\soeun\Tarts\1004 식약청\artworks\t339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20639" y="3747340"/>
                <a:ext cx="1153531" cy="270599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7416" name="Picture 8" descr="D:\soeun\Tarts\1004 식약청\artworks\t33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7601" y="3773753"/>
            <a:ext cx="1248399" cy="23461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488504" y="219881"/>
            <a:ext cx="9417496" cy="882216"/>
            <a:chOff x="488504" y="219881"/>
            <a:chExt cx="9145016" cy="882216"/>
          </a:xfrm>
        </p:grpSpPr>
        <p:sp>
          <p:nvSpPr>
            <p:cNvPr id="3" name="TextBox 2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6562" y="332656"/>
              <a:ext cx="861695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2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_1) Safety Measures by Visualizing Freezing Temperature</a:t>
              </a:r>
              <a:endParaRPr lang="ko-KR" altLang="en-US" sz="22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-56396" y="6453188"/>
            <a:ext cx="5125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(Picture 1) Principles of Proposed </a:t>
            </a:r>
            <a:r>
              <a:rPr kumimoji="1" lang="en-US" altLang="ko-KR" sz="1200" b="1" dirty="0">
                <a:solidFill>
                  <a:srgbClr val="000000"/>
                </a:solidFill>
                <a:latin typeface="+mn-ea"/>
                <a:cs typeface="굴림" pitchFamily="50" charset="-127"/>
              </a:rPr>
              <a:t>T</a:t>
            </a:r>
            <a:r>
              <a:rPr kumimoji="1" lang="en-US" altLang="ko-KR" sz="12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echnology and Product Pictures</a:t>
            </a:r>
            <a:endParaRPr kumimoji="1" lang="en-US" altLang="ko-KR" sz="1200" b="1" dirty="0">
              <a:latin typeface="+mn-ea"/>
              <a:cs typeface="굴림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241396" y="2722905"/>
            <a:ext cx="3568761" cy="3895051"/>
            <a:chOff x="241396" y="2722905"/>
            <a:chExt cx="3568761" cy="3895051"/>
          </a:xfrm>
        </p:grpSpPr>
        <p:grpSp>
          <p:nvGrpSpPr>
            <p:cNvPr id="31" name="그룹 30"/>
            <p:cNvGrpSpPr/>
            <p:nvPr/>
          </p:nvGrpSpPr>
          <p:grpSpPr>
            <a:xfrm>
              <a:off x="241396" y="2722905"/>
              <a:ext cx="3568761" cy="3895051"/>
              <a:chOff x="5529064" y="2536686"/>
              <a:chExt cx="2895434" cy="3412594"/>
            </a:xfrm>
          </p:grpSpPr>
          <p:pic>
            <p:nvPicPr>
              <p:cNvPr id="17412" name="Picture 4" descr="D:\soeun\Tarts\1004 식약청\artworks\t337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9064" y="2536686"/>
                <a:ext cx="2891695" cy="341259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15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548280" y="2600671"/>
                <a:ext cx="2876218" cy="2339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44878" y="3440048"/>
              <a:ext cx="148378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Room </a:t>
              </a:r>
            </a:p>
            <a:p>
              <a:pPr algn="ctr"/>
              <a:r>
                <a:rPr lang="en-US" altLang="ko-KR" sz="13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temperature</a:t>
              </a:r>
              <a:endParaRPr lang="ko-KR" altLang="en-US" sz="13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086873" y="3500757"/>
            <a:ext cx="4570727" cy="3260208"/>
            <a:chOff x="4086873" y="3500757"/>
            <a:chExt cx="4570727" cy="3260208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873" y="3500757"/>
              <a:ext cx="4570727" cy="3260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232920" y="6032321"/>
              <a:ext cx="4199668" cy="2769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(Table 12)The number of traffic accidents on icy roads</a:t>
              </a:r>
              <a:endParaRPr lang="ko-KR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4930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488504" y="219881"/>
            <a:ext cx="9417496" cy="707886"/>
            <a:chOff x="488504" y="219881"/>
            <a:chExt cx="9417496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16562" y="368188"/>
              <a:ext cx="88894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_2</a:t>
              </a:r>
              <a:r>
                <a:rPr lang="en-US" altLang="ko-KR" sz="2400" dirty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) </a:t>
              </a:r>
              <a:r>
                <a:rPr lang="en-US" altLang="ko-KR" sz="2200" dirty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Safety Measures by Visualizing Freezing Temperature</a:t>
              </a:r>
              <a:endParaRPr lang="ko-KR" altLang="en-US" sz="22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512426"/>
              </p:ext>
            </p:extLst>
          </p:nvPr>
        </p:nvGraphicFramePr>
        <p:xfrm>
          <a:off x="415925" y="2160990"/>
          <a:ext cx="9074151" cy="1480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622"/>
                <a:gridCol w="1538814"/>
                <a:gridCol w="1538814"/>
                <a:gridCol w="2591663"/>
                <a:gridCol w="2065238"/>
              </a:tblGrid>
              <a:tr h="308248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Test</a:t>
                      </a:r>
                      <a:r>
                        <a:rPr lang="en-US" altLang="ko-KR" sz="1200" kern="0" spc="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 Item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</a:t>
                      </a:r>
                      <a:r>
                        <a:rPr lang="en-US" altLang="ko-KR" sz="1200" kern="0" spc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Result</a:t>
                      </a:r>
                      <a:r>
                        <a:rPr lang="ko-KR" altLang="en-US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Test</a:t>
                      </a:r>
                      <a:r>
                        <a:rPr lang="en-US" altLang="ko-KR" sz="1200" kern="0" spc="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 Method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Note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42519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Abrasion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Loss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(</a:t>
                      </a:r>
                      <a:r>
                        <a:rPr lang="en-US" sz="1000" b="1" kern="0" spc="0" dirty="0" smtClean="0">
                          <a:effectLst/>
                        </a:rPr>
                        <a:t>mg</a:t>
                      </a:r>
                      <a:r>
                        <a:rPr lang="en-US" sz="1000" b="1" kern="0" spc="0" dirty="0">
                          <a:effectLst/>
                        </a:rPr>
                        <a:t>)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First</a:t>
                      </a:r>
                      <a:r>
                        <a:rPr lang="en-US" altLang="ko-KR" sz="1000" kern="0" spc="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time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98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KS F 2813-2001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Test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result </a:t>
                      </a:r>
                      <a:r>
                        <a:rPr lang="en-US" altLang="ko-KR" sz="1000" kern="0" spc="0" dirty="0" smtClean="0">
                          <a:effectLst/>
                        </a:rPr>
                        <a:t>in 2009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4251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Second</a:t>
                      </a:r>
                      <a:r>
                        <a:rPr lang="en-US" altLang="ko-KR" sz="1000" kern="0" spc="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time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82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67482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Abrasion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Resistance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(mg</a:t>
                      </a:r>
                      <a:r>
                        <a:rPr lang="en-US" altLang="ko-KR" sz="1000" b="1" kern="0" spc="0" dirty="0">
                          <a:effectLst/>
                        </a:rPr>
                        <a:t>)</a:t>
                      </a:r>
                      <a:endParaRPr lang="ko-KR" altLang="en-US" sz="1000" b="1" kern="0" spc="0" dirty="0"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>
                          <a:effectLst/>
                        </a:rPr>
                        <a:t>(CS-17, 1000g, 1000</a:t>
                      </a:r>
                      <a:r>
                        <a:rPr lang="ko-KR" altLang="en-US" sz="1000" b="1" kern="0" spc="0" dirty="0">
                          <a:effectLst/>
                        </a:rPr>
                        <a:t>회</a:t>
                      </a:r>
                      <a:r>
                        <a:rPr lang="en-US" altLang="ko-KR" sz="1000" b="1" kern="0" spc="0" dirty="0">
                          <a:effectLst/>
                        </a:rPr>
                        <a:t>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effectLst/>
                        </a:rPr>
                        <a:t>106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effectLst/>
                        </a:rPr>
                        <a:t>KS F 2813-2001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Test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result </a:t>
                      </a:r>
                      <a:r>
                        <a:rPr lang="en-US" altLang="ko-KR" sz="1000" kern="0" spc="0" dirty="0" smtClean="0">
                          <a:effectLst/>
                        </a:rPr>
                        <a:t>in 2012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85691"/>
              </p:ext>
            </p:extLst>
          </p:nvPr>
        </p:nvGraphicFramePr>
        <p:xfrm>
          <a:off x="415925" y="4630023"/>
          <a:ext cx="9074152" cy="1248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538"/>
                <a:gridCol w="2268538"/>
                <a:gridCol w="2268538"/>
                <a:gridCol w="2268538"/>
              </a:tblGrid>
              <a:tr h="3065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Test</a:t>
                      </a:r>
                      <a:r>
                        <a:rPr lang="en-US" altLang="ko-KR" sz="1200" kern="0" spc="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 Item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Result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Method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065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Slip Resistance(BPN</a:t>
                      </a:r>
                      <a:r>
                        <a:rPr lang="en-US" altLang="ko-KR" sz="1000" b="1" kern="0" spc="0" dirty="0">
                          <a:effectLst/>
                        </a:rPr>
                        <a:t>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62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KS F　2375 : 2001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Test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result </a:t>
                      </a:r>
                      <a:r>
                        <a:rPr lang="en-US" altLang="ko-KR" sz="1000" kern="0" spc="0" dirty="0" smtClean="0">
                          <a:effectLst/>
                        </a:rPr>
                        <a:t>in 2009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065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Slip Resistance(BPN</a:t>
                      </a:r>
                      <a:r>
                        <a:rPr lang="en-US" altLang="ko-KR" sz="1000" b="1" kern="0" spc="0" dirty="0">
                          <a:effectLst/>
                        </a:rPr>
                        <a:t>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72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KS F　2375 : 2001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Test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result </a:t>
                      </a:r>
                      <a:r>
                        <a:rPr lang="en-US" altLang="ko-KR" sz="1000" kern="0" spc="0" dirty="0" smtClean="0">
                          <a:effectLst/>
                        </a:rPr>
                        <a:t>in 2011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065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Slip Resistance(BPN</a:t>
                      </a:r>
                      <a:r>
                        <a:rPr lang="en-US" altLang="ko-KR" sz="1000" b="1" kern="0" spc="0" dirty="0">
                          <a:effectLst/>
                        </a:rPr>
                        <a:t>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effectLst/>
                        </a:rPr>
                        <a:t>78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effectLst/>
                        </a:rPr>
                        <a:t>KS F　2375 : 2001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Test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result </a:t>
                      </a:r>
                      <a:r>
                        <a:rPr lang="en-US" altLang="ko-KR" sz="1000" kern="0" spc="0" dirty="0" smtClean="0">
                          <a:effectLst/>
                        </a:rPr>
                        <a:t>in 2012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16" name="직사각형 15"/>
          <p:cNvSpPr/>
          <p:nvPr/>
        </p:nvSpPr>
        <p:spPr>
          <a:xfrm>
            <a:off x="3845597" y="4308999"/>
            <a:ext cx="5624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(Table 14</a:t>
            </a:r>
            <a:r>
              <a:rPr kumimoji="1" lang="en-US" altLang="ko-KR" sz="1400" b="1" dirty="0">
                <a:solidFill>
                  <a:srgbClr val="000000"/>
                </a:solidFill>
                <a:latin typeface="+mn-ea"/>
                <a:cs typeface="굴림" pitchFamily="50" charset="-127"/>
              </a:rPr>
              <a:t>) </a:t>
            </a: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Proposed Technology Test Result of Slip Resistance</a:t>
            </a:r>
            <a:endParaRPr kumimoji="1" lang="en-US" altLang="ko-KR" sz="1400" b="1" dirty="0">
              <a:latin typeface="+mn-ea"/>
              <a:cs typeface="굴림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361058" y="1844824"/>
            <a:ext cx="5109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(Table 13</a:t>
            </a:r>
            <a:r>
              <a:rPr kumimoji="1" lang="en-US" altLang="ko-KR" sz="1400" b="1" dirty="0">
                <a:solidFill>
                  <a:srgbClr val="000000"/>
                </a:solidFill>
                <a:latin typeface="+mn-ea"/>
                <a:cs typeface="굴림" pitchFamily="50" charset="-127"/>
              </a:rPr>
              <a:t>) Proposed Technology Test </a:t>
            </a: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Result of </a:t>
            </a:r>
            <a:r>
              <a:rPr kumimoji="1" lang="en-US" altLang="ko-KR" sz="1400" b="1" dirty="0">
                <a:solidFill>
                  <a:srgbClr val="000000"/>
                </a:solidFill>
                <a:latin typeface="+mn-ea"/>
                <a:cs typeface="굴림" pitchFamily="50" charset="-127"/>
              </a:rPr>
              <a:t>Wear </a:t>
            </a: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Rate</a:t>
            </a:r>
            <a:endParaRPr kumimoji="1" lang="en-US" altLang="ko-KR" sz="1400" b="1" dirty="0">
              <a:latin typeface="+mn-ea"/>
              <a:cs typeface="굴림" pitchFamily="50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632520" y="5926232"/>
            <a:ext cx="3742433" cy="474252"/>
            <a:chOff x="1584656" y="3106667"/>
            <a:chExt cx="2732538" cy="345600"/>
          </a:xfrm>
        </p:grpSpPr>
        <p:grpSp>
          <p:nvGrpSpPr>
            <p:cNvPr id="19" name="그룹 18"/>
            <p:cNvGrpSpPr/>
            <p:nvPr/>
          </p:nvGrpSpPr>
          <p:grpSpPr>
            <a:xfrm rot="10800000">
              <a:off x="1584656" y="3106667"/>
              <a:ext cx="2576255" cy="345600"/>
              <a:chOff x="861272" y="1777008"/>
              <a:chExt cx="2921533" cy="444629"/>
            </a:xfrm>
          </p:grpSpPr>
          <p:sp>
            <p:nvSpPr>
              <p:cNvPr id="21" name="모서리가 둥근 직사각형 20"/>
              <p:cNvSpPr/>
              <p:nvPr/>
            </p:nvSpPr>
            <p:spPr>
              <a:xfrm>
                <a:off x="861272" y="1777008"/>
                <a:ext cx="2741132" cy="377402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이등변 삼각형 21"/>
              <p:cNvSpPr/>
              <p:nvPr/>
            </p:nvSpPr>
            <p:spPr>
              <a:xfrm rot="7570124">
                <a:off x="3595909" y="2034742"/>
                <a:ext cx="124597" cy="24919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1612474" y="3216333"/>
              <a:ext cx="2704720" cy="19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/>
              <a:r>
                <a:rPr lang="en-US" altLang="ko-KR" sz="1150" b="1" dirty="0">
                  <a:solidFill>
                    <a:srgbClr val="002060"/>
                  </a:solidFill>
                </a:rPr>
                <a:t>Test Agency: Korea Conformity Laboratories</a:t>
              </a:r>
              <a:endParaRPr lang="ko-KR" altLang="en-US" sz="115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632520" y="3681356"/>
            <a:ext cx="3744416" cy="474251"/>
            <a:chOff x="1584656" y="3106667"/>
            <a:chExt cx="2733985" cy="345600"/>
          </a:xfrm>
        </p:grpSpPr>
        <p:grpSp>
          <p:nvGrpSpPr>
            <p:cNvPr id="24" name="그룹 23"/>
            <p:cNvGrpSpPr/>
            <p:nvPr/>
          </p:nvGrpSpPr>
          <p:grpSpPr>
            <a:xfrm rot="10800000">
              <a:off x="1584656" y="3106667"/>
              <a:ext cx="2576255" cy="345600"/>
              <a:chOff x="861272" y="1777008"/>
              <a:chExt cx="2921533" cy="444629"/>
            </a:xfrm>
          </p:grpSpPr>
          <p:sp>
            <p:nvSpPr>
              <p:cNvPr id="26" name="모서리가 둥근 직사각형 25"/>
              <p:cNvSpPr/>
              <p:nvPr/>
            </p:nvSpPr>
            <p:spPr>
              <a:xfrm>
                <a:off x="861272" y="1777008"/>
                <a:ext cx="2741132" cy="377402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이등변 삼각형 26"/>
              <p:cNvSpPr/>
              <p:nvPr/>
            </p:nvSpPr>
            <p:spPr>
              <a:xfrm rot="7570124">
                <a:off x="3595909" y="2034742"/>
                <a:ext cx="124597" cy="24919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5" name="직사각형 24"/>
            <p:cNvSpPr/>
            <p:nvPr/>
          </p:nvSpPr>
          <p:spPr>
            <a:xfrm>
              <a:off x="1613921" y="3207351"/>
              <a:ext cx="2704720" cy="201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ko-KR" sz="1150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Test Agency: Korea Conformity Laboratories</a:t>
              </a:r>
              <a:endParaRPr lang="ko-KR" altLang="en-US" sz="1150" b="1" dirty="0">
                <a:solidFill>
                  <a:srgbClr val="00206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" y="1038515"/>
            <a:ext cx="443778" cy="458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직사각형 6"/>
          <p:cNvSpPr/>
          <p:nvPr/>
        </p:nvSpPr>
        <p:spPr>
          <a:xfrm>
            <a:off x="1057346" y="1124744"/>
            <a:ext cx="7496054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b="1" dirty="0" smtClean="0">
                <a:ln w="11430">
                  <a:noFill/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Test Results of Wear Rate and Slip Resistance(BPN)</a:t>
            </a:r>
            <a:endParaRPr kumimoji="0" lang="ko-KR" altLang="en-US" sz="2000" b="1" dirty="0">
              <a:ln w="11430"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556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1636290" y="1077136"/>
            <a:ext cx="7997230" cy="3215960"/>
            <a:chOff x="344488" y="3264671"/>
            <a:chExt cx="7997230" cy="3215960"/>
          </a:xfrm>
        </p:grpSpPr>
        <p:pic>
          <p:nvPicPr>
            <p:cNvPr id="59" name="Picture 5" descr="D:\soeun\Tarts\1004 식약청\artworks\t36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472" y="5172783"/>
              <a:ext cx="430433" cy="430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그룹 19"/>
            <p:cNvGrpSpPr/>
            <p:nvPr/>
          </p:nvGrpSpPr>
          <p:grpSpPr>
            <a:xfrm>
              <a:off x="344488" y="3264671"/>
              <a:ext cx="7997230" cy="3215960"/>
              <a:chOff x="920639" y="3696719"/>
              <a:chExt cx="7997230" cy="3215960"/>
            </a:xfrm>
          </p:grpSpPr>
          <p:sp>
            <p:nvSpPr>
              <p:cNvPr id="47" name="직사각형 62"/>
              <p:cNvSpPr>
                <a:spLocks noChangeArrowheads="1"/>
              </p:cNvSpPr>
              <p:nvPr/>
            </p:nvSpPr>
            <p:spPr bwMode="auto">
              <a:xfrm>
                <a:off x="3325323" y="3888343"/>
                <a:ext cx="5160498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kumimoji="0" lang="en-US" altLang="ko-KR" sz="2000" b="1" dirty="0" smtClean="0">
                    <a:ea typeface="맑은 고딕" pitchFamily="50" charset="-127"/>
                  </a:rPr>
                  <a:t>Elimination of the paved body and paving materials leads to road pollution</a:t>
                </a:r>
                <a:endParaRPr kumimoji="0" lang="en-US" altLang="ko-KR" sz="2000" b="1" dirty="0">
                  <a:ea typeface="맑은 고딕" pitchFamily="50" charset="-127"/>
                </a:endParaRPr>
              </a:p>
            </p:txBody>
          </p:sp>
          <p:sp>
            <p:nvSpPr>
              <p:cNvPr id="51" name="직사각형 25"/>
              <p:cNvSpPr>
                <a:spLocks noChangeArrowheads="1"/>
              </p:cNvSpPr>
              <p:nvPr/>
            </p:nvSpPr>
            <p:spPr bwMode="auto">
              <a:xfrm>
                <a:off x="3858442" y="4692625"/>
                <a:ext cx="4915981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ko-KR" sz="2000" b="1" dirty="0" smtClean="0">
                    <a:latin typeface="+mn-ea"/>
                  </a:rPr>
                  <a:t>Increasing vehicle damage and the danger of accident</a:t>
                </a:r>
                <a:endParaRPr kumimoji="0" lang="en-US" altLang="ko-KR" sz="2000" b="1" dirty="0">
                  <a:solidFill>
                    <a:srgbClr val="C00000"/>
                  </a:solidFill>
                  <a:ea typeface="맑은 고딕" pitchFamily="50" charset="-127"/>
                </a:endParaRPr>
              </a:p>
            </p:txBody>
          </p:sp>
          <p:sp>
            <p:nvSpPr>
              <p:cNvPr id="54" name="직사각형 27"/>
              <p:cNvSpPr>
                <a:spLocks noChangeArrowheads="1"/>
              </p:cNvSpPr>
              <p:nvPr/>
            </p:nvSpPr>
            <p:spPr bwMode="auto">
              <a:xfrm>
                <a:off x="4434054" y="5589240"/>
                <a:ext cx="4483815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ko-KR" sz="2000" b="1" dirty="0">
                    <a:ea typeface="맑은 고딕" pitchFamily="50" charset="-127"/>
                  </a:rPr>
                  <a:t>Roads with proposed technology</a:t>
                </a:r>
                <a:r>
                  <a:rPr lang="ko-KR" altLang="en-US" sz="2000" b="1" dirty="0">
                    <a:ea typeface="맑은 고딕" pitchFamily="50" charset="-127"/>
                  </a:rPr>
                  <a:t> </a:t>
                </a:r>
                <a:r>
                  <a:rPr kumimoji="0" lang="en-US" altLang="ko-KR" sz="2000" b="1" dirty="0" smtClean="0">
                    <a:ea typeface="맑은 고딕" pitchFamily="50" charset="-127"/>
                  </a:rPr>
                  <a:t>-</a:t>
                </a:r>
              </a:p>
              <a:p>
                <a:r>
                  <a:rPr lang="en-US" altLang="ko-KR" sz="2000" b="1" u="sng" dirty="0" smtClean="0">
                    <a:solidFill>
                      <a:schemeClr val="accent6"/>
                    </a:solidFill>
                    <a:ea typeface="맑은 고딕" pitchFamily="50" charset="-127"/>
                  </a:rPr>
                  <a:t>Reducing</a:t>
                </a:r>
                <a:r>
                  <a:rPr kumimoji="0" lang="en-US" altLang="ko-KR" sz="2000" b="1" u="sng" dirty="0" smtClean="0">
                    <a:solidFill>
                      <a:schemeClr val="accent6"/>
                    </a:solidFill>
                    <a:ea typeface="맑은 고딕" pitchFamily="50" charset="-127"/>
                  </a:rPr>
                  <a:t> defect rate, enhancing durability and lifespan and using safe roads</a:t>
                </a:r>
                <a:endParaRPr kumimoji="0" lang="en-US" altLang="ko-KR" sz="2000" b="1" u="sng" dirty="0">
                  <a:solidFill>
                    <a:schemeClr val="accent6"/>
                  </a:solidFill>
                  <a:ea typeface="맑은 고딕" pitchFamily="50" charset="-127"/>
                </a:endParaRPr>
              </a:p>
            </p:txBody>
          </p:sp>
          <p:grpSp>
            <p:nvGrpSpPr>
              <p:cNvPr id="19" name="그룹 18"/>
              <p:cNvGrpSpPr/>
              <p:nvPr/>
            </p:nvGrpSpPr>
            <p:grpSpPr>
              <a:xfrm>
                <a:off x="1456864" y="3696719"/>
                <a:ext cx="1849409" cy="2531229"/>
                <a:chOff x="2936875" y="1052513"/>
                <a:chExt cx="2351088" cy="3217862"/>
              </a:xfrm>
            </p:grpSpPr>
            <p:pic>
              <p:nvPicPr>
                <p:cNvPr id="48" name="Picture 2" descr="G:\006_png24\w089a1902b.png3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6875" y="1052513"/>
                  <a:ext cx="1335088" cy="32178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49" name="직선 연결선 48"/>
                <p:cNvCxnSpPr/>
                <p:nvPr/>
              </p:nvCxnSpPr>
              <p:spPr>
                <a:xfrm>
                  <a:off x="3729038" y="2730914"/>
                  <a:ext cx="1558925" cy="0"/>
                </a:xfrm>
                <a:prstGeom prst="line">
                  <a:avLst/>
                </a:prstGeom>
                <a:ln w="6350">
                  <a:solidFill>
                    <a:schemeClr val="accent6">
                      <a:lumMod val="75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직선 연결선 56"/>
                <p:cNvCxnSpPr/>
                <p:nvPr/>
              </p:nvCxnSpPr>
              <p:spPr>
                <a:xfrm>
                  <a:off x="3813176" y="1679337"/>
                  <a:ext cx="804863" cy="0"/>
                </a:xfrm>
                <a:prstGeom prst="line">
                  <a:avLst/>
                </a:prstGeom>
                <a:ln w="6350">
                  <a:solidFill>
                    <a:schemeClr val="accent6">
                      <a:lumMod val="75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674" name="Picture 2" descr="D:\soeun\Tarts\1004 식약청\artworks\t33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7979" y="3828144"/>
                <a:ext cx="702270" cy="648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D:\soeun\Tarts\1004 식약청\artworks\t33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981" y="4652404"/>
                <a:ext cx="702270" cy="648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9" descr="D:\soeun\Tarts\1004 식약청\artworks\t339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20639" y="3747340"/>
                <a:ext cx="1153531" cy="270599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그룹 1"/>
          <p:cNvGrpSpPr/>
          <p:nvPr/>
        </p:nvGrpSpPr>
        <p:grpSpPr>
          <a:xfrm>
            <a:off x="488504" y="131872"/>
            <a:ext cx="9145016" cy="800219"/>
            <a:chOff x="488504" y="131872"/>
            <a:chExt cx="9145016" cy="800219"/>
          </a:xfrm>
        </p:grpSpPr>
        <p:sp>
          <p:nvSpPr>
            <p:cNvPr id="3" name="TextBox 2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6562" y="131872"/>
              <a:ext cx="8616958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_3) </a:t>
              </a:r>
              <a:r>
                <a:rPr lang="en-US" altLang="ko-KR" sz="22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Reducing Defect Rate of Paving Materials by protecting UV, Heat, Infrared Light</a:t>
              </a:r>
              <a:endParaRPr lang="ko-KR" altLang="en-US" sz="22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140607" y="2921790"/>
            <a:ext cx="4412115" cy="3904496"/>
            <a:chOff x="4861365" y="1956208"/>
            <a:chExt cx="4412115" cy="3904496"/>
          </a:xfrm>
        </p:grpSpPr>
        <p:pic>
          <p:nvPicPr>
            <p:cNvPr id="20486" name="Picture 6" descr="D:\soeun\Tarts\1114 양진데코\images\그림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365" y="1956208"/>
              <a:ext cx="4412115" cy="390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직사각형 4"/>
            <p:cNvSpPr/>
            <p:nvPr/>
          </p:nvSpPr>
          <p:spPr>
            <a:xfrm>
              <a:off x="5209263" y="4826030"/>
              <a:ext cx="3687396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lnSpc>
                  <a:spcPct val="120000"/>
                </a:lnSpc>
              </a:pPr>
              <a:r>
                <a:rPr lang="en-US" altLang="ko-KR" sz="1200" b="1" dirty="0" smtClean="0">
                  <a:latin typeface="+mn-ea"/>
                </a:rPr>
                <a:t>(Photo 1) The Pothole of Paving Materials</a:t>
              </a:r>
              <a:endParaRPr lang="ko-KR" altLang="en-US" sz="1200" b="1" dirty="0">
                <a:latin typeface="+mn-ea"/>
              </a:endParaRPr>
            </a:p>
          </p:txBody>
        </p:sp>
      </p:grp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89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504" y="219881"/>
            <a:ext cx="624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4000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4000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50800" dist="38100" dir="5400000" algn="tl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01483"/>
              </p:ext>
            </p:extLst>
          </p:nvPr>
        </p:nvGraphicFramePr>
        <p:xfrm>
          <a:off x="411014" y="1983069"/>
          <a:ext cx="9079060" cy="1199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765"/>
                <a:gridCol w="2269765"/>
                <a:gridCol w="2269765"/>
                <a:gridCol w="2269765"/>
              </a:tblGrid>
              <a:tr h="30645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Test</a:t>
                      </a:r>
                      <a:r>
                        <a:rPr lang="en-US" altLang="ko-KR" sz="1200" b="1" kern="0" spc="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 Item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Result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Method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Note</a:t>
                      </a:r>
                      <a:r>
                        <a:rPr lang="ko-KR" altLang="en-US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7846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Adhesive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Strength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-after standard curing(N</a:t>
                      </a:r>
                      <a:r>
                        <a:rPr lang="en-US" altLang="ko-KR" sz="1000" b="1" kern="0" spc="0" dirty="0">
                          <a:effectLst/>
                        </a:rPr>
                        <a:t>/</a:t>
                      </a:r>
                      <a:r>
                        <a:rPr lang="ko-KR" altLang="en-US" sz="1000" b="1" kern="0" spc="0" dirty="0">
                          <a:effectLst/>
                        </a:rPr>
                        <a:t>㎟</a:t>
                      </a:r>
                      <a:r>
                        <a:rPr lang="en-US" altLang="ko-KR" sz="1000" b="1" kern="0" spc="0" dirty="0">
                          <a:effectLst/>
                        </a:rPr>
                        <a:t>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2.0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KS F 4936 : 2008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accent6"/>
                          </a:solidFill>
                          <a:effectLst/>
                        </a:rPr>
                        <a:t>Exceed standard of KCL</a:t>
                      </a:r>
                      <a:endParaRPr lang="ko-KR" altLang="en-US" sz="12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37846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Adhesive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Strength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-after cycles of freezing and thawing(N</a:t>
                      </a:r>
                      <a:r>
                        <a:rPr lang="en-US" altLang="ko-KR" sz="1000" b="1" kern="0" spc="0" dirty="0">
                          <a:effectLst/>
                        </a:rPr>
                        <a:t>/</a:t>
                      </a:r>
                      <a:r>
                        <a:rPr lang="ko-KR" altLang="en-US" sz="1000" b="1" kern="0" spc="0" dirty="0">
                          <a:effectLst/>
                        </a:rPr>
                        <a:t>㎟</a:t>
                      </a:r>
                      <a:r>
                        <a:rPr lang="en-US" altLang="ko-KR" sz="1000" b="1" kern="0" spc="0" dirty="0">
                          <a:effectLst/>
                        </a:rPr>
                        <a:t>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1.7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KS F 4936 : 2008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accent6"/>
                          </a:solidFill>
                          <a:effectLst/>
                        </a:rPr>
                        <a:t>Exceed standard of KCL</a:t>
                      </a:r>
                      <a:endParaRPr lang="ko-KR" altLang="en-US" sz="12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15579"/>
              </p:ext>
            </p:extLst>
          </p:nvPr>
        </p:nvGraphicFramePr>
        <p:xfrm>
          <a:off x="432075" y="3850176"/>
          <a:ext cx="9058000" cy="2335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918"/>
                <a:gridCol w="1591082"/>
                <a:gridCol w="2505006"/>
                <a:gridCol w="2023994"/>
              </a:tblGrid>
              <a:tr h="3632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Test</a:t>
                      </a:r>
                      <a:r>
                        <a:rPr lang="en-US" altLang="ko-KR" sz="1200" b="1" kern="0" spc="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 Item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Result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Method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Note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4186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Accelerated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Weathering Resistance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(Appearance- discolor, small cracks)</a:t>
                      </a:r>
                      <a:endParaRPr lang="ko-KR" altLang="en-US" sz="1000" b="1" kern="0" spc="0" dirty="0"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Open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frame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- Carbon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arc</a:t>
                      </a:r>
                      <a:r>
                        <a:rPr lang="ko-KR" altLang="en-US" sz="1000" b="1" kern="0" spc="0" dirty="0" smtClean="0">
                          <a:effectLst/>
                        </a:rPr>
                        <a:t> 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200 hours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accent6"/>
                          </a:solidFill>
                          <a:effectLst/>
                        </a:rPr>
                        <a:t>No</a:t>
                      </a:r>
                      <a:r>
                        <a:rPr lang="en-US" altLang="ko-KR" sz="1200" b="1" kern="0" spc="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damage</a:t>
                      </a:r>
                      <a:endParaRPr lang="ko-KR" altLang="en-US" sz="12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effectLst/>
                        </a:rPr>
                        <a:t>KS M 5000(3231):2009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The first test result in 2009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418621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Accelerated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Weathering Resistance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(Appearance- discolor, small cracks)</a:t>
                      </a:r>
                      <a:endParaRPr lang="ko-KR" altLang="en-US" sz="1000" b="1" kern="0" spc="0" dirty="0"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Open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frame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- Carbon arc</a:t>
                      </a:r>
                      <a:r>
                        <a:rPr lang="ko-KR" altLang="en-US" sz="1000" b="1" kern="0" spc="0" dirty="0" smtClean="0">
                          <a:effectLst/>
                        </a:rPr>
                        <a:t> 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200 hours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accent6"/>
                          </a:solidFill>
                          <a:effectLst/>
                        </a:rPr>
                        <a:t>No</a:t>
                      </a:r>
                      <a:r>
                        <a:rPr lang="en-US" altLang="ko-KR" sz="1200" b="1" kern="0" spc="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damage</a:t>
                      </a:r>
                      <a:endParaRPr lang="ko-KR" altLang="en-US" sz="12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>
                          <a:effectLst/>
                        </a:rPr>
                        <a:t>KS M 5000(3231):2009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The second test result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in 2009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418621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After Accelerated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Weathering Resistance Test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(</a:t>
                      </a:r>
                      <a:r>
                        <a:rPr lang="en-US" altLang="ko-KR" sz="1000" b="1" kern="0" spc="0" dirty="0">
                          <a:effectLst/>
                        </a:rPr>
                        <a:t>WS, 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300</a:t>
                      </a:r>
                      <a:r>
                        <a:rPr lang="ko-KR" altLang="en-US" sz="1000" b="1" kern="0" spc="0" baseline="0" dirty="0" smtClean="0">
                          <a:effectLst/>
                        </a:rPr>
                        <a:t> 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hours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)</a:t>
                      </a:r>
                      <a:endParaRPr lang="ko-KR" altLang="en-US" sz="1000" b="1" kern="0" spc="0" dirty="0"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-Appearance(cracking, blistering, falling)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accent6"/>
                          </a:solidFill>
                          <a:effectLst/>
                        </a:rPr>
                        <a:t>No</a:t>
                      </a:r>
                      <a:r>
                        <a:rPr lang="en-US" altLang="ko-KR" sz="1200" b="1" kern="0" spc="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damage</a:t>
                      </a:r>
                      <a:endParaRPr lang="ko-KR" altLang="en-US" sz="12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KS F 2274:2007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Test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result </a:t>
                      </a:r>
                      <a:r>
                        <a:rPr lang="en-US" altLang="ko-KR" sz="1000" kern="0" spc="0" dirty="0" smtClean="0">
                          <a:effectLst/>
                        </a:rPr>
                        <a:t>in 2012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418621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After Accelerated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Weathering Resistance Test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(</a:t>
                      </a:r>
                      <a:r>
                        <a:rPr lang="en-US" altLang="ko-KR" sz="1000" b="1" kern="0" spc="0" dirty="0">
                          <a:effectLst/>
                        </a:rPr>
                        <a:t>WS, 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300</a:t>
                      </a:r>
                      <a:r>
                        <a:rPr lang="ko-KR" altLang="en-US" sz="1000" b="1" kern="0" spc="0" baseline="0" dirty="0" smtClean="0">
                          <a:effectLst/>
                        </a:rPr>
                        <a:t> 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hours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)</a:t>
                      </a:r>
                      <a:endParaRPr lang="ko-KR" altLang="en-US" sz="1000" b="1" kern="0" spc="0" dirty="0"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-Color</a:t>
                      </a:r>
                      <a:r>
                        <a:rPr lang="en-US" altLang="ko-KR" sz="1000" b="1" kern="0" spc="0" baseline="0" dirty="0" smtClean="0">
                          <a:effectLst/>
                        </a:rPr>
                        <a:t> difference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chemeClr val="accent6"/>
                          </a:solidFill>
                          <a:effectLst/>
                        </a:rPr>
                        <a:t>1.7</a:t>
                      </a:r>
                      <a:endParaRPr lang="en-US" sz="12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0" spc="0" dirty="0">
                          <a:effectLst/>
                        </a:rPr>
                        <a:t>KS F 2274:2007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0" spc="0" dirty="0">
                          <a:effectLst/>
                        </a:rPr>
                        <a:t>KS M ISO 7724-2:2007</a:t>
                      </a:r>
                      <a:endParaRPr lang="fr-FR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Test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result </a:t>
                      </a:r>
                      <a:r>
                        <a:rPr lang="en-US" altLang="ko-KR" sz="1000" kern="0" spc="0" dirty="0" smtClean="0">
                          <a:effectLst/>
                        </a:rPr>
                        <a:t>in 2012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17" name="직사각형 16"/>
          <p:cNvSpPr/>
          <p:nvPr/>
        </p:nvSpPr>
        <p:spPr>
          <a:xfrm>
            <a:off x="2413849" y="1677608"/>
            <a:ext cx="7030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(Table 15</a:t>
            </a:r>
            <a:r>
              <a:rPr kumimoji="1" lang="en-US" altLang="ko-KR" sz="1400" b="1" dirty="0">
                <a:solidFill>
                  <a:srgbClr val="000000"/>
                </a:solidFill>
                <a:latin typeface="+mn-ea"/>
                <a:cs typeface="굴림" pitchFamily="50" charset="-127"/>
              </a:rPr>
              <a:t>) </a:t>
            </a: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Summary of Test Results on Proposed Technology Adhesive Strength</a:t>
            </a:r>
            <a:endParaRPr kumimoji="1" lang="en-US" altLang="ko-KR" sz="1400" b="1" dirty="0">
              <a:latin typeface="+mn-ea"/>
              <a:cs typeface="굴림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894908" y="3536063"/>
            <a:ext cx="8594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>
                <a:solidFill>
                  <a:srgbClr val="000000"/>
                </a:solidFill>
                <a:latin typeface="+mn-ea"/>
                <a:cs typeface="굴림" pitchFamily="50" charset="-127"/>
              </a:rPr>
              <a:t>  </a:t>
            </a: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(Table 16</a:t>
            </a:r>
            <a:r>
              <a:rPr kumimoji="1" lang="en-US" altLang="ko-KR" sz="1400" b="1" dirty="0">
                <a:solidFill>
                  <a:srgbClr val="000000"/>
                </a:solidFill>
                <a:latin typeface="+mn-ea"/>
                <a:cs typeface="굴림" pitchFamily="50" charset="-127"/>
              </a:rPr>
              <a:t>) </a:t>
            </a: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Summary of Test Results on Proposed Technology Accelerated Weathering Resistance</a:t>
            </a:r>
            <a:endParaRPr kumimoji="1" lang="en-US" altLang="ko-KR" sz="1400" b="1" dirty="0">
              <a:latin typeface="+mn-ea"/>
              <a:cs typeface="굴림" pitchFamily="50" charset="-127"/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" y="1038515"/>
            <a:ext cx="443778" cy="458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직사각형 6"/>
          <p:cNvSpPr/>
          <p:nvPr/>
        </p:nvSpPr>
        <p:spPr>
          <a:xfrm>
            <a:off x="1057346" y="1124744"/>
            <a:ext cx="8792198" cy="4247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Adhesive Strength and Accelerated Weathering Resistance</a:t>
            </a:r>
            <a:endParaRPr lang="ko-KR" altLang="en-US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632520" y="6267118"/>
            <a:ext cx="3632327" cy="474250"/>
            <a:chOff x="1584656" y="3106667"/>
            <a:chExt cx="2652143" cy="345600"/>
          </a:xfrm>
        </p:grpSpPr>
        <p:grpSp>
          <p:nvGrpSpPr>
            <p:cNvPr id="23" name="그룹 22"/>
            <p:cNvGrpSpPr/>
            <p:nvPr/>
          </p:nvGrpSpPr>
          <p:grpSpPr>
            <a:xfrm rot="10800000">
              <a:off x="1584656" y="3106667"/>
              <a:ext cx="2576255" cy="345600"/>
              <a:chOff x="861272" y="1777008"/>
              <a:chExt cx="2921533" cy="444629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861272" y="1777008"/>
                <a:ext cx="2741132" cy="377402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이등변 삼각형 25"/>
              <p:cNvSpPr/>
              <p:nvPr/>
            </p:nvSpPr>
            <p:spPr>
              <a:xfrm rot="7570124">
                <a:off x="3595909" y="2034742"/>
                <a:ext cx="124597" cy="24919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4" name="직사각형 23"/>
            <p:cNvSpPr/>
            <p:nvPr/>
          </p:nvSpPr>
          <p:spPr>
            <a:xfrm>
              <a:off x="1689809" y="3210464"/>
              <a:ext cx="2546990" cy="201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ko-KR" sz="1200" b="1" dirty="0">
                  <a:solidFill>
                    <a:srgbClr val="002060"/>
                  </a:solidFill>
                  <a:latin typeface="+mj-ea"/>
                </a:rPr>
                <a:t>Test Agency: Korea Conformity Laboratories</a:t>
              </a:r>
              <a:endParaRPr lang="ko-KR" altLang="en-US" sz="1200" b="1" dirty="0">
                <a:solidFill>
                  <a:srgbClr val="002060"/>
                </a:solidFill>
                <a:latin typeface="+mj-ea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632520" y="3206158"/>
            <a:ext cx="3704336" cy="346694"/>
            <a:chOff x="1584656" y="3106667"/>
            <a:chExt cx="2704720" cy="345600"/>
          </a:xfrm>
        </p:grpSpPr>
        <p:grpSp>
          <p:nvGrpSpPr>
            <p:cNvPr id="28" name="그룹 27"/>
            <p:cNvGrpSpPr/>
            <p:nvPr/>
          </p:nvGrpSpPr>
          <p:grpSpPr>
            <a:xfrm rot="10800000">
              <a:off x="1584656" y="3106667"/>
              <a:ext cx="2576255" cy="345600"/>
              <a:chOff x="861272" y="1777008"/>
              <a:chExt cx="2921533" cy="444629"/>
            </a:xfrm>
          </p:grpSpPr>
          <p:sp>
            <p:nvSpPr>
              <p:cNvPr id="42" name="모서리가 둥근 직사각형 41"/>
              <p:cNvSpPr/>
              <p:nvPr/>
            </p:nvSpPr>
            <p:spPr>
              <a:xfrm>
                <a:off x="861272" y="1777008"/>
                <a:ext cx="2741132" cy="377402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3" name="이등변 삼각형 42"/>
              <p:cNvSpPr/>
              <p:nvPr/>
            </p:nvSpPr>
            <p:spPr>
              <a:xfrm rot="7570124">
                <a:off x="3595909" y="2034742"/>
                <a:ext cx="124597" cy="24919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9" name="직사각형 28"/>
            <p:cNvSpPr/>
            <p:nvPr/>
          </p:nvSpPr>
          <p:spPr>
            <a:xfrm>
              <a:off x="1637233" y="3172076"/>
              <a:ext cx="2652143" cy="201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ko-KR" sz="1200" b="1" dirty="0">
                  <a:solidFill>
                    <a:srgbClr val="002060"/>
                  </a:solidFill>
                  <a:latin typeface="+mj-ea"/>
                </a:rPr>
                <a:t>Test Agency: Korea Conformity Laboratories</a:t>
              </a:r>
              <a:endParaRPr lang="ko-KR" altLang="en-US" sz="1200" b="1" dirty="0">
                <a:solidFill>
                  <a:srgbClr val="002060"/>
                </a:solidFill>
                <a:latin typeface="+mj-ea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6562" y="131872"/>
            <a:ext cx="861695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_3) </a:t>
            </a:r>
            <a:r>
              <a:rPr lang="en-US" altLang="ko-KR" sz="2200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Reducing Defect Rate of Paving Materials by protecting UV, Heat, Infrared Light</a:t>
            </a:r>
            <a:endParaRPr lang="ko-KR" altLang="en-US" sz="2200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12700" dir="5400000" algn="tl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970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88504" y="219881"/>
            <a:ext cx="8640960" cy="707886"/>
            <a:chOff x="488504" y="219881"/>
            <a:chExt cx="8640960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_7) Economic Efficiency and Conclusion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27494"/>
              </p:ext>
            </p:extLst>
          </p:nvPr>
        </p:nvGraphicFramePr>
        <p:xfrm>
          <a:off x="416496" y="5289356"/>
          <a:ext cx="9074148" cy="1347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358"/>
                <a:gridCol w="1512358"/>
                <a:gridCol w="1512358"/>
                <a:gridCol w="1512358"/>
                <a:gridCol w="1512358"/>
                <a:gridCol w="1512358"/>
              </a:tblGrid>
              <a:tr h="27662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Number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Name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Standard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Measure</a:t>
                      </a:r>
                      <a:r>
                        <a:rPr lang="ko-KR" altLang="en-US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Cost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Note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5154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err="1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Chamel</a:t>
                      </a:r>
                      <a:r>
                        <a:rPr lang="en-US" altLang="ko-KR" sz="10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 Road</a:t>
                      </a:r>
                      <a:endParaRPr lang="ko-KR" altLang="en-US" sz="1000" b="1" kern="0" spc="0" dirty="0" smtClean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Non-slip Pavement</a:t>
                      </a:r>
                      <a:endParaRPr lang="ko-KR" altLang="en-US" sz="10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err="1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Ascon</a:t>
                      </a:r>
                      <a:r>
                        <a:rPr lang="ko-KR" altLang="en-US" sz="10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&amp;</a:t>
                      </a:r>
                      <a:endParaRPr lang="ko-KR" altLang="en-US" sz="1000" b="1" kern="0" spc="0" dirty="0" smtClean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Concrete</a:t>
                      </a:r>
                      <a:endParaRPr lang="ko-KR" altLang="en-US" sz="10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㎡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57,374 </a:t>
                      </a:r>
                      <a:r>
                        <a:rPr lang="en-US" altLang="ko-KR" sz="16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Won</a:t>
                      </a:r>
                      <a:endParaRPr lang="ko-KR" altLang="en-US" sz="16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accent6"/>
                          </a:solidFill>
                          <a:effectLst/>
                          <a:latin typeface="+mn-ea"/>
                          <a:ea typeface="+mn-ea"/>
                        </a:rPr>
                        <a:t>Proposed Technology</a:t>
                      </a:r>
                      <a:endParaRPr lang="ko-KR" altLang="en-US" sz="1200" b="1" kern="0" spc="0" dirty="0">
                        <a:solidFill>
                          <a:schemeClr val="accent6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err="1" smtClean="0">
                          <a:effectLst/>
                          <a:latin typeface="+mn-ea"/>
                          <a:ea typeface="+mn-ea"/>
                        </a:rPr>
                        <a:t>Rescon</a:t>
                      </a:r>
                      <a:r>
                        <a:rPr lang="ko-KR" altLang="en-US" sz="1000" kern="0" spc="0" dirty="0" smtClean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000" kern="0" spc="0" dirty="0" smtClean="0">
                          <a:effectLst/>
                          <a:latin typeface="+mn-ea"/>
                          <a:ea typeface="+mn-ea"/>
                        </a:rPr>
                        <a:t>W</a:t>
                      </a:r>
                      <a:endParaRPr lang="ko-KR" altLang="en-US" sz="1000" kern="0" spc="0" dirty="0" smtClean="0"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  <a:latin typeface="+mn-ea"/>
                          <a:ea typeface="+mn-ea"/>
                        </a:rPr>
                        <a:t>Non-slip Pavement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err="1" smtClean="0">
                          <a:effectLst/>
                          <a:latin typeface="+mn-ea"/>
                          <a:ea typeface="+mn-ea"/>
                        </a:rPr>
                        <a:t>Ascon</a:t>
                      </a:r>
                      <a:r>
                        <a:rPr lang="en-US" altLang="ko-KR" sz="1000" kern="0" spc="0" dirty="0" smtClean="0">
                          <a:effectLst/>
                          <a:latin typeface="+mn-ea"/>
                          <a:ea typeface="+mn-ea"/>
                        </a:rPr>
                        <a:t> &amp;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Concrete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0" dirty="0">
                          <a:effectLst/>
                          <a:latin typeface="+mn-ea"/>
                          <a:ea typeface="+mn-ea"/>
                        </a:rPr>
                        <a:t>㎡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effectLst/>
                          <a:latin typeface="+mn-ea"/>
                          <a:ea typeface="+mn-ea"/>
                        </a:rPr>
                        <a:t>74,587 </a:t>
                      </a:r>
                      <a:r>
                        <a:rPr lang="en-US" altLang="ko-KR" sz="1000" kern="0" spc="0" dirty="0" smtClean="0">
                          <a:effectLst/>
                          <a:latin typeface="+mn-ea"/>
                          <a:ea typeface="+mn-ea"/>
                        </a:rPr>
                        <a:t>Won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  <a:latin typeface="+mn-ea"/>
                          <a:ea typeface="+mn-ea"/>
                        </a:rPr>
                        <a:t>Prior Technology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464" y="1585135"/>
            <a:ext cx="6984776" cy="333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1357792" y="4921423"/>
            <a:ext cx="82037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(Table 11) Life Cycle Cost Comparison between Prior Technology and Proposed Technology</a:t>
            </a:r>
            <a:endParaRPr kumimoji="1" lang="en-US" altLang="ko-KR" sz="1400" b="1" dirty="0">
              <a:latin typeface="+mn-ea"/>
              <a:cs typeface="굴림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681192" y="1992409"/>
            <a:ext cx="3456000" cy="3189600"/>
            <a:chOff x="7116217" y="145869"/>
            <a:chExt cx="5152516" cy="475252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217" y="145869"/>
              <a:ext cx="5152516" cy="4752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그룹 13"/>
            <p:cNvGrpSpPr/>
            <p:nvPr/>
          </p:nvGrpSpPr>
          <p:grpSpPr>
            <a:xfrm>
              <a:off x="8500484" y="893328"/>
              <a:ext cx="2147120" cy="1560070"/>
              <a:chOff x="8500484" y="893328"/>
              <a:chExt cx="2147120" cy="156007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8833913" y="893328"/>
                <a:ext cx="1429710" cy="642025"/>
              </a:xfrm>
              <a:prstGeom prst="rect">
                <a:avLst/>
              </a:prstGeom>
              <a:solidFill>
                <a:srgbClr val="00B050"/>
              </a:solidFill>
              <a:ln w="3175" cap="rnd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solidFill>
                      <a:schemeClr val="bg1"/>
                    </a:solidFill>
                  </a:rPr>
                  <a:t>Proposed Technology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500484" y="1857231"/>
                <a:ext cx="2147120" cy="5961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000" b="1" dirty="0" smtClean="0"/>
                  <a:t>Against </a:t>
                </a:r>
              </a:p>
              <a:p>
                <a:pPr algn="ctr"/>
                <a:r>
                  <a:rPr lang="en-US" altLang="ko-KR" sz="1000" b="1" dirty="0" smtClean="0"/>
                  <a:t>Existing Technology</a:t>
                </a:r>
                <a:endParaRPr lang="ko-KR" altLang="en-US" sz="1000" b="1" dirty="0"/>
              </a:p>
            </p:txBody>
          </p:sp>
        </p:grpSp>
      </p:grpSp>
      <p:grpSp>
        <p:nvGrpSpPr>
          <p:cNvPr id="17" name="그룹 16"/>
          <p:cNvGrpSpPr/>
          <p:nvPr/>
        </p:nvGrpSpPr>
        <p:grpSpPr>
          <a:xfrm>
            <a:off x="5583192" y="927767"/>
            <a:ext cx="2196000" cy="2196000"/>
            <a:chOff x="8111431" y="-197345"/>
            <a:chExt cx="3353464" cy="3312368"/>
          </a:xfrm>
        </p:grpSpPr>
        <p:sp>
          <p:nvSpPr>
            <p:cNvPr id="18" name="포인트가 10개인 별 17"/>
            <p:cNvSpPr/>
            <p:nvPr/>
          </p:nvSpPr>
          <p:spPr>
            <a:xfrm>
              <a:off x="8111431" y="-197345"/>
              <a:ext cx="3353464" cy="3312368"/>
            </a:xfrm>
            <a:prstGeom prst="star10">
              <a:avLst>
                <a:gd name="adj" fmla="val 38392"/>
                <a:gd name="hf" fmla="val 105146"/>
              </a:avLst>
            </a:prstGeom>
            <a:gradFill flip="none" rotWithShape="1">
              <a:gsLst>
                <a:gs pos="46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  <a:gs pos="86000">
                  <a:schemeClr val="accent6">
                    <a:lumMod val="50000"/>
                  </a:schemeClr>
                </a:gs>
              </a:gsLst>
              <a:lin ang="2700000" scaled="1"/>
              <a:tileRect/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50800" dist="38100" algn="tl" rotWithShape="0">
                <a:prstClr val="black">
                  <a:alpha val="49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8578582" y="535977"/>
              <a:ext cx="2451710" cy="1844692"/>
              <a:chOff x="8578582" y="535977"/>
              <a:chExt cx="2451710" cy="184469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8688546" y="535977"/>
                <a:ext cx="2217693" cy="649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Comparing </a:t>
                </a:r>
              </a:p>
              <a:p>
                <a:pPr algn="ctr"/>
                <a:r>
                  <a:rPr lang="en-US" altLang="ko-KR" sz="1100" b="1" dirty="0" smtClean="0"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existing products</a:t>
                </a:r>
                <a:endParaRPr lang="ko-KR" altLang="en-US" sz="1100" b="1" dirty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578582" y="1312919"/>
                <a:ext cx="2451710" cy="1067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32,643 won/each</a:t>
                </a:r>
              </a:p>
              <a:p>
                <a:pPr algn="ctr"/>
                <a:r>
                  <a:rPr lang="en-US" altLang="ko-KR" sz="1400" b="1" dirty="0" smtClean="0"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29.57%</a:t>
                </a:r>
              </a:p>
              <a:p>
                <a:pPr algn="ctr"/>
                <a:r>
                  <a:rPr lang="en-US" altLang="ko-KR" sz="1400" b="1" dirty="0" smtClean="0"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Cost Reduction</a:t>
                </a:r>
                <a:endParaRPr lang="ko-KR" altLang="en-US" sz="1400" b="1" dirty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623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6033120" y="882836"/>
            <a:ext cx="3312368" cy="4418372"/>
            <a:chOff x="6033120" y="882836"/>
            <a:chExt cx="3312368" cy="4418372"/>
          </a:xfrm>
        </p:grpSpPr>
        <p:sp>
          <p:nvSpPr>
            <p:cNvPr id="21" name="직사각형 20"/>
            <p:cNvSpPr/>
            <p:nvPr/>
          </p:nvSpPr>
          <p:spPr>
            <a:xfrm>
              <a:off x="6470852" y="882836"/>
              <a:ext cx="2730620" cy="655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en-US" altLang="ko-KR" sz="28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+mj-ea"/>
                  <a:ea typeface="+mj-ea"/>
                </a:rPr>
                <a:t>Novelty</a:t>
              </a:r>
            </a:p>
          </p:txBody>
        </p:sp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6070359" y="1150965"/>
              <a:ext cx="380377" cy="312403"/>
            </a:xfrm>
            <a:prstGeom prst="roundRect">
              <a:avLst>
                <a:gd name="adj" fmla="val 780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0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  <a:cs typeface="한컴바탕" pitchFamily="18" charset="-127"/>
                </a:rPr>
                <a:t>1</a:t>
              </a:r>
            </a:p>
          </p:txBody>
        </p:sp>
        <p:sp>
          <p:nvSpPr>
            <p:cNvPr id="25" name="AutoShape 5"/>
            <p:cNvSpPr>
              <a:spLocks noChangeArrowheads="1"/>
            </p:cNvSpPr>
            <p:nvPr/>
          </p:nvSpPr>
          <p:spPr bwMode="auto">
            <a:xfrm>
              <a:off x="6070359" y="2884223"/>
              <a:ext cx="380377" cy="312403"/>
            </a:xfrm>
            <a:prstGeom prst="roundRect">
              <a:avLst>
                <a:gd name="adj" fmla="val 780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0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  <a:cs typeface="한컴바탕" pitchFamily="18" charset="-127"/>
                </a:rPr>
                <a:t>3</a:t>
              </a:r>
              <a:endParaRPr kumimoji="1" lang="en-US" altLang="ko-KR" sz="20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  <a:cs typeface="한컴바탕" pitchFamily="18" charset="-127"/>
              </a:endParaRPr>
            </a:p>
          </p:txBody>
        </p:sp>
        <p:sp>
          <p:nvSpPr>
            <p:cNvPr id="26" name="AutoShape 5"/>
            <p:cNvSpPr>
              <a:spLocks noChangeArrowheads="1"/>
            </p:cNvSpPr>
            <p:nvPr/>
          </p:nvSpPr>
          <p:spPr bwMode="auto">
            <a:xfrm>
              <a:off x="6082317" y="2007306"/>
              <a:ext cx="380377" cy="312403"/>
            </a:xfrm>
            <a:prstGeom prst="roundRect">
              <a:avLst>
                <a:gd name="adj" fmla="val 780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0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  <a:cs typeface="한컴바탕" pitchFamily="18" charset="-127"/>
                </a:rPr>
                <a:t>2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470852" y="1740294"/>
              <a:ext cx="2874636" cy="655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en-US" altLang="ko-KR" sz="28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+mj-ea"/>
                  <a:ea typeface="+mj-ea"/>
                </a:rPr>
                <a:t>Advancement</a:t>
              </a: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6470852" y="2618328"/>
              <a:ext cx="1938532" cy="13017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en-US" altLang="ko-KR" sz="28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+mj-ea"/>
                  <a:ea typeface="+mj-ea"/>
                </a:rPr>
                <a:t>Economic Efficiency</a:t>
              </a: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6033120" y="4645836"/>
              <a:ext cx="2664296" cy="655372"/>
              <a:chOff x="6088528" y="5081458"/>
              <a:chExt cx="2664296" cy="655372"/>
            </a:xfrm>
          </p:grpSpPr>
          <p:sp>
            <p:nvSpPr>
              <p:cNvPr id="13" name="AutoShape 5"/>
              <p:cNvSpPr>
                <a:spLocks noChangeArrowheads="1"/>
              </p:cNvSpPr>
              <p:nvPr/>
            </p:nvSpPr>
            <p:spPr bwMode="auto">
              <a:xfrm>
                <a:off x="6088528" y="5250270"/>
                <a:ext cx="471435" cy="432048"/>
              </a:xfrm>
              <a:prstGeom prst="roundRect">
                <a:avLst>
                  <a:gd name="adj" fmla="val 7806"/>
                </a:avLst>
              </a:prstGeom>
              <a:solidFill>
                <a:srgbClr val="C00000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4000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  <a:cs typeface="한컴바탕" pitchFamily="18" charset="-127"/>
                  </a:rPr>
                  <a:t>☞</a:t>
                </a: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6681192" y="5081458"/>
                <a:ext cx="2071632" cy="65537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fontAlgn="base">
                  <a:lnSpc>
                    <a:spcPct val="150000"/>
                  </a:lnSpc>
                </a:pPr>
                <a:r>
                  <a:rPr lang="en-US" altLang="ko-KR" sz="2800" b="1" dirty="0" smtClean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latin typeface="+mj-ea"/>
                    <a:ea typeface="+mj-ea"/>
                  </a:rPr>
                  <a:t>* Q&amp;A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6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958286" y="2007131"/>
            <a:ext cx="6182751" cy="2107833"/>
            <a:chOff x="1807648" y="1916832"/>
            <a:chExt cx="5707155" cy="2107833"/>
          </a:xfrm>
        </p:grpSpPr>
        <p:sp>
          <p:nvSpPr>
            <p:cNvPr id="4" name="TextBox 3"/>
            <p:cNvSpPr txBox="1"/>
            <p:nvPr/>
          </p:nvSpPr>
          <p:spPr>
            <a:xfrm>
              <a:off x="1807648" y="1916832"/>
              <a:ext cx="56886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32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</a:rPr>
                <a:t>Thank you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26171" y="2708920"/>
              <a:ext cx="5688632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2000" dirty="0" smtClean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ROSIGN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1100" dirty="0" smtClean="0">
                  <a:latin typeface="+mj-ea"/>
                  <a:ea typeface="+mj-ea"/>
                </a:rPr>
                <a:t>Address</a:t>
              </a:r>
              <a:r>
                <a:rPr lang="ko-KR" altLang="en-US" sz="1100" dirty="0" smtClean="0">
                  <a:latin typeface="+mj-ea"/>
                  <a:ea typeface="+mj-ea"/>
                </a:rPr>
                <a:t> </a:t>
              </a:r>
              <a:r>
                <a:rPr lang="en-US" altLang="ko-KR" sz="1100" dirty="0" smtClean="0">
                  <a:latin typeface="+mj-ea"/>
                  <a:ea typeface="+mj-ea"/>
                </a:rPr>
                <a:t>: 404 </a:t>
              </a:r>
              <a:r>
                <a:rPr lang="en-US" altLang="ko-KR" sz="1100" dirty="0" err="1" smtClean="0">
                  <a:latin typeface="+mj-ea"/>
                  <a:ea typeface="+mj-ea"/>
                </a:rPr>
                <a:t>Seokcheon</a:t>
              </a:r>
              <a:r>
                <a:rPr lang="en-US" altLang="ko-KR" sz="1100" dirty="0" smtClean="0">
                  <a:latin typeface="+mj-ea"/>
                  <a:ea typeface="+mj-ea"/>
                </a:rPr>
                <a:t> Bldg., 28, </a:t>
              </a:r>
              <a:r>
                <a:rPr lang="en-US" altLang="ko-KR" sz="1100" dirty="0" err="1" smtClean="0">
                  <a:latin typeface="+mj-ea"/>
                  <a:ea typeface="+mj-ea"/>
                </a:rPr>
                <a:t>Nonhyeon-ro</a:t>
              </a:r>
              <a:r>
                <a:rPr lang="en-US" altLang="ko-KR" sz="1100" dirty="0" smtClean="0">
                  <a:latin typeface="+mj-ea"/>
                  <a:ea typeface="+mj-ea"/>
                </a:rPr>
                <a:t> 26-gil, </a:t>
              </a:r>
              <a:r>
                <a:rPr lang="en-US" altLang="ko-KR" sz="1100" dirty="0" err="1" smtClean="0">
                  <a:latin typeface="+mj-ea"/>
                  <a:ea typeface="+mj-ea"/>
                </a:rPr>
                <a:t>Gangnam-gu</a:t>
              </a:r>
              <a:r>
                <a:rPr lang="en-US" altLang="ko-KR" sz="1100" dirty="0" smtClean="0">
                  <a:latin typeface="+mj-ea"/>
                  <a:ea typeface="+mj-ea"/>
                </a:rPr>
                <a:t>, Seoul, South Korea</a:t>
              </a:r>
              <a:r>
                <a:rPr lang="ko-KR" altLang="en-US" sz="1100" dirty="0" smtClean="0">
                  <a:latin typeface="+mj-ea"/>
                  <a:ea typeface="+mj-ea"/>
                </a:rPr>
                <a:t> </a:t>
              </a:r>
              <a:r>
                <a:rPr lang="en-US" altLang="ko-KR" sz="1100" dirty="0" smtClean="0">
                  <a:latin typeface="+mj-ea"/>
                  <a:ea typeface="+mj-ea"/>
                </a:rPr>
                <a:t>T</a:t>
              </a:r>
              <a:r>
                <a:rPr lang="en-US" altLang="ko-KR" sz="1100" dirty="0" smtClean="0">
                  <a:latin typeface="+mj-ea"/>
                </a:rPr>
                <a:t>el. 02-554-0148.  Fax. 02-585-0148</a:t>
              </a:r>
            </a:p>
            <a:p>
              <a:pPr algn="ctr">
                <a:lnSpc>
                  <a:spcPct val="150000"/>
                </a:lnSpc>
              </a:pPr>
              <a:r>
                <a:rPr kumimoji="1" lang="en-US" altLang="ko-KR" sz="1100" dirty="0" smtClean="0">
                  <a:latin typeface="+mj-ea"/>
                  <a:cs typeface="Arial" pitchFamily="34" charset="0"/>
                </a:rPr>
                <a:t>COPYRIGHT© ROSIGN. All Right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12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1496616" y="1196752"/>
            <a:ext cx="2664296" cy="655372"/>
            <a:chOff x="6088528" y="5081458"/>
            <a:chExt cx="2664296" cy="65537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6088528" y="5250270"/>
              <a:ext cx="471435" cy="432048"/>
            </a:xfrm>
            <a:prstGeom prst="roundRect">
              <a:avLst>
                <a:gd name="adj" fmla="val 7806"/>
              </a:avLst>
            </a:prstGeom>
            <a:solidFill>
              <a:srgbClr val="C00000"/>
            </a:solidFill>
            <a:ln>
              <a:noFill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40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  <a:cs typeface="한컴바탕" pitchFamily="18" charset="-127"/>
                </a:rPr>
                <a:t>☞</a:t>
              </a: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6681192" y="5081458"/>
              <a:ext cx="2071632" cy="65537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en-US" altLang="ko-KR" sz="28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+mj-ea"/>
                  <a:ea typeface="+mj-ea"/>
                </a:rPr>
                <a:t>* Q&amp;A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23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cxnSp>
        <p:nvCxnSpPr>
          <p:cNvPr id="107" name="직선 화살표 연결선 106"/>
          <p:cNvCxnSpPr/>
          <p:nvPr/>
        </p:nvCxnSpPr>
        <p:spPr>
          <a:xfrm>
            <a:off x="3080792" y="3573015"/>
            <a:ext cx="6079661" cy="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4210542" y="3226187"/>
            <a:ext cx="4100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/>
              <a:t>근적외선 </a:t>
            </a:r>
            <a:r>
              <a:rPr lang="en-US" altLang="ko-KR" sz="1400" b="1" dirty="0" smtClean="0"/>
              <a:t>(780~2100nm) </a:t>
            </a:r>
            <a:r>
              <a:rPr lang="ko-KR" altLang="en-US" sz="1400" b="1" dirty="0" smtClean="0"/>
              <a:t>영역</a:t>
            </a:r>
            <a:endParaRPr lang="en-US" altLang="ko-KR" sz="1400" b="1" dirty="0" smtClean="0"/>
          </a:p>
        </p:txBody>
      </p:sp>
      <p:grpSp>
        <p:nvGrpSpPr>
          <p:cNvPr id="116" name="그룹 115"/>
          <p:cNvGrpSpPr/>
          <p:nvPr/>
        </p:nvGrpSpPr>
        <p:grpSpPr>
          <a:xfrm>
            <a:off x="427657" y="1844824"/>
            <a:ext cx="9084422" cy="792088"/>
            <a:chOff x="427657" y="1844824"/>
            <a:chExt cx="9084422" cy="792088"/>
          </a:xfrm>
        </p:grpSpPr>
        <p:grpSp>
          <p:nvGrpSpPr>
            <p:cNvPr id="105" name="그룹 104"/>
            <p:cNvGrpSpPr/>
            <p:nvPr/>
          </p:nvGrpSpPr>
          <p:grpSpPr>
            <a:xfrm>
              <a:off x="427657" y="1844824"/>
              <a:ext cx="9084422" cy="792088"/>
              <a:chOff x="427657" y="1844824"/>
              <a:chExt cx="9084422" cy="792088"/>
            </a:xfrm>
          </p:grpSpPr>
          <p:sp>
            <p:nvSpPr>
              <p:cNvPr id="79" name="직사각형 78"/>
              <p:cNvSpPr/>
              <p:nvPr/>
            </p:nvSpPr>
            <p:spPr>
              <a:xfrm>
                <a:off x="427657" y="1844824"/>
                <a:ext cx="9084422" cy="79208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41000">
                    <a:srgbClr val="0000FF">
                      <a:alpha val="55000"/>
                    </a:srgbClr>
                  </a:gs>
                  <a:gs pos="100000">
                    <a:schemeClr val="bg1">
                      <a:lumMod val="8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69000">
                    <a:srgbClr val="C00000"/>
                  </a:gs>
                  <a:gs pos="22000">
                    <a:srgbClr val="591179"/>
                  </a:gs>
                  <a:gs pos="65000">
                    <a:srgbClr val="AC883D"/>
                  </a:gs>
                  <a:gs pos="60000">
                    <a:srgbClr val="FFFF00">
                      <a:alpha val="84000"/>
                    </a:srgbClr>
                  </a:gs>
                </a:gsLst>
                <a:lin ang="0" scaled="0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81" name="직선 연결선 80"/>
              <p:cNvCxnSpPr/>
              <p:nvPr/>
            </p:nvCxnSpPr>
            <p:spPr>
              <a:xfrm>
                <a:off x="6177136" y="1844824"/>
                <a:ext cx="0" cy="79208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직선 연결선 81"/>
              <p:cNvCxnSpPr/>
              <p:nvPr/>
            </p:nvCxnSpPr>
            <p:spPr>
              <a:xfrm>
                <a:off x="2432720" y="1844824"/>
                <a:ext cx="0" cy="7920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745003" y="1946434"/>
                <a:ext cx="13276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chemeClr val="bg1"/>
                    </a:solidFill>
                  </a:rPr>
                  <a:t>UV Light</a:t>
                </a:r>
              </a:p>
              <a:p>
                <a:pPr algn="ctr"/>
                <a:r>
                  <a:rPr lang="en-US" altLang="ko-KR" b="1" dirty="0" smtClean="0">
                    <a:solidFill>
                      <a:schemeClr val="bg1"/>
                    </a:solidFill>
                  </a:rPr>
                  <a:t>(3%)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681239" y="1918573"/>
                <a:ext cx="15550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00"/>
                    </a:solidFill>
                  </a:rPr>
                  <a:t>Visible Light</a:t>
                </a:r>
              </a:p>
              <a:p>
                <a:pPr algn="ctr"/>
                <a:r>
                  <a:rPr lang="en-US" altLang="ko-KR" b="1" dirty="0" smtClean="0">
                    <a:solidFill>
                      <a:srgbClr val="FFFF00"/>
                    </a:solidFill>
                  </a:rPr>
                  <a:t>(47%)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6960230" y="1916832"/>
                <a:ext cx="19532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 smtClean="0"/>
                  <a:t>Infrared Light</a:t>
                </a:r>
              </a:p>
              <a:p>
                <a:pPr algn="ctr"/>
                <a:r>
                  <a:rPr lang="en-US" altLang="ko-KR" b="1" dirty="0" smtClean="0"/>
                  <a:t>(50%)</a:t>
                </a:r>
              </a:p>
            </p:txBody>
          </p:sp>
        </p:grpSp>
        <p:cxnSp>
          <p:nvCxnSpPr>
            <p:cNvPr id="109" name="직선 연결선 108"/>
            <p:cNvCxnSpPr/>
            <p:nvPr/>
          </p:nvCxnSpPr>
          <p:spPr>
            <a:xfrm>
              <a:off x="9502204" y="1844824"/>
              <a:ext cx="0" cy="792088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그룹 116"/>
          <p:cNvGrpSpPr/>
          <p:nvPr/>
        </p:nvGrpSpPr>
        <p:grpSpPr>
          <a:xfrm>
            <a:off x="307476" y="2629263"/>
            <a:ext cx="9470060" cy="3752065"/>
            <a:chOff x="307476" y="2629263"/>
            <a:chExt cx="9470060" cy="3752065"/>
          </a:xfrm>
        </p:grpSpPr>
        <p:grpSp>
          <p:nvGrpSpPr>
            <p:cNvPr id="104" name="그룹 103"/>
            <p:cNvGrpSpPr/>
            <p:nvPr/>
          </p:nvGrpSpPr>
          <p:grpSpPr>
            <a:xfrm>
              <a:off x="307476" y="2636912"/>
              <a:ext cx="9470060" cy="3744416"/>
              <a:chOff x="307476" y="2636912"/>
              <a:chExt cx="9470060" cy="3744416"/>
            </a:xfrm>
          </p:grpSpPr>
          <p:sp>
            <p:nvSpPr>
              <p:cNvPr id="3" name="Rectangle 52"/>
              <p:cNvSpPr>
                <a:spLocks noChangeArrowheads="1"/>
              </p:cNvSpPr>
              <p:nvPr/>
            </p:nvSpPr>
            <p:spPr bwMode="auto">
              <a:xfrm>
                <a:off x="427656" y="3025307"/>
                <a:ext cx="9205863" cy="3240360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ko-KR" alt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24276" y="5823610"/>
                <a:ext cx="31505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effectLst>
                      <a:glow rad="101600">
                        <a:schemeClr val="bg1">
                          <a:alpha val="40000"/>
                        </a:schemeClr>
                      </a:glow>
                    </a:effectLst>
                  </a:rPr>
                  <a:t>0</a:t>
                </a:r>
                <a:endParaRPr lang="ko-KR" altLang="en-US" sz="11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82369" y="5299324"/>
                <a:ext cx="6797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effectLst>
                      <a:glow rad="101600">
                        <a:schemeClr val="bg1">
                          <a:alpha val="40000"/>
                        </a:schemeClr>
                      </a:glow>
                    </a:effectLst>
                  </a:rPr>
                  <a:t>20</a:t>
                </a:r>
                <a:endParaRPr lang="ko-KR" altLang="en-US" sz="11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22749" y="4745869"/>
                <a:ext cx="60233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effectLst>
                      <a:glow rad="101600">
                        <a:schemeClr val="bg1">
                          <a:alpha val="40000"/>
                        </a:schemeClr>
                      </a:glow>
                    </a:effectLst>
                  </a:rPr>
                  <a:t>40</a:t>
                </a:r>
                <a:endParaRPr lang="ko-KR" altLang="en-US" sz="11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26365" y="4152786"/>
                <a:ext cx="60233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effectLst>
                      <a:glow rad="101600">
                        <a:schemeClr val="bg1">
                          <a:alpha val="40000"/>
                        </a:schemeClr>
                      </a:glow>
                    </a:effectLst>
                  </a:rPr>
                  <a:t>60</a:t>
                </a:r>
                <a:endParaRPr lang="ko-KR" altLang="en-US" sz="11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19887" y="3608261"/>
                <a:ext cx="60233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effectLst>
                      <a:glow rad="101600">
                        <a:schemeClr val="bg1">
                          <a:alpha val="40000"/>
                        </a:schemeClr>
                      </a:glow>
                    </a:effectLst>
                  </a:rPr>
                  <a:t>80</a:t>
                </a:r>
                <a:endParaRPr lang="ko-KR" altLang="en-US" sz="11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19887" y="3095382"/>
                <a:ext cx="60233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effectLst>
                      <a:glow rad="101600">
                        <a:schemeClr val="bg1">
                          <a:alpha val="40000"/>
                        </a:schemeClr>
                      </a:glow>
                    </a:effectLst>
                  </a:rPr>
                  <a:t>100</a:t>
                </a:r>
                <a:endParaRPr lang="ko-KR" altLang="en-US" sz="11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  <p:grpSp>
            <p:nvGrpSpPr>
              <p:cNvPr id="17" name="Group 451"/>
              <p:cNvGrpSpPr>
                <a:grpSpLocks/>
              </p:cNvGrpSpPr>
              <p:nvPr/>
            </p:nvGrpSpPr>
            <p:grpSpPr bwMode="auto">
              <a:xfrm>
                <a:off x="1071141" y="3097315"/>
                <a:ext cx="8089312" cy="883531"/>
                <a:chOff x="1247" y="3453"/>
                <a:chExt cx="4014" cy="272"/>
              </a:xfrm>
            </p:grpSpPr>
            <p:sp>
              <p:nvSpPr>
                <p:cNvPr id="30" name="Line 452"/>
                <p:cNvSpPr>
                  <a:spLocks noChangeShapeType="1"/>
                </p:cNvSpPr>
                <p:nvPr/>
              </p:nvSpPr>
              <p:spPr bwMode="auto">
                <a:xfrm>
                  <a:off x="1247" y="3453"/>
                  <a:ext cx="401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ko-KR" altLang="en-US" sz="800" dirty="0"/>
                </a:p>
              </p:txBody>
            </p:sp>
            <p:sp>
              <p:nvSpPr>
                <p:cNvPr id="31" name="Rectangle 453"/>
                <p:cNvSpPr>
                  <a:spLocks noChangeArrowheads="1"/>
                </p:cNvSpPr>
                <p:nvPr/>
              </p:nvSpPr>
              <p:spPr bwMode="auto">
                <a:xfrm>
                  <a:off x="1247" y="3453"/>
                  <a:ext cx="4014" cy="2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800" dirty="0"/>
                </a:p>
              </p:txBody>
            </p:sp>
          </p:grpSp>
          <p:grpSp>
            <p:nvGrpSpPr>
              <p:cNvPr id="18" name="Group 451"/>
              <p:cNvGrpSpPr>
                <a:grpSpLocks/>
              </p:cNvGrpSpPr>
              <p:nvPr/>
            </p:nvGrpSpPr>
            <p:grpSpPr bwMode="auto">
              <a:xfrm>
                <a:off x="1084461" y="3695127"/>
                <a:ext cx="8089312" cy="883531"/>
                <a:chOff x="1247" y="3453"/>
                <a:chExt cx="4014" cy="272"/>
              </a:xfrm>
            </p:grpSpPr>
            <p:sp>
              <p:nvSpPr>
                <p:cNvPr id="28" name="Line 452"/>
                <p:cNvSpPr>
                  <a:spLocks noChangeShapeType="1"/>
                </p:cNvSpPr>
                <p:nvPr/>
              </p:nvSpPr>
              <p:spPr bwMode="auto">
                <a:xfrm>
                  <a:off x="1247" y="3453"/>
                  <a:ext cx="401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ko-KR" altLang="en-US" sz="800" dirty="0"/>
                </a:p>
              </p:txBody>
            </p:sp>
            <p:sp>
              <p:nvSpPr>
                <p:cNvPr id="29" name="Rectangle 453"/>
                <p:cNvSpPr>
                  <a:spLocks noChangeArrowheads="1"/>
                </p:cNvSpPr>
                <p:nvPr/>
              </p:nvSpPr>
              <p:spPr bwMode="auto">
                <a:xfrm>
                  <a:off x="1247" y="3453"/>
                  <a:ext cx="4014" cy="2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800" dirty="0"/>
                </a:p>
              </p:txBody>
            </p:sp>
          </p:grpSp>
          <p:grpSp>
            <p:nvGrpSpPr>
              <p:cNvPr id="19" name="Group 451"/>
              <p:cNvGrpSpPr>
                <a:grpSpLocks/>
              </p:cNvGrpSpPr>
              <p:nvPr/>
            </p:nvGrpSpPr>
            <p:grpSpPr bwMode="auto">
              <a:xfrm>
                <a:off x="1084461" y="4292556"/>
                <a:ext cx="8089312" cy="883531"/>
                <a:chOff x="1247" y="3453"/>
                <a:chExt cx="4014" cy="272"/>
              </a:xfrm>
            </p:grpSpPr>
            <p:sp>
              <p:nvSpPr>
                <p:cNvPr id="26" name="Line 452"/>
                <p:cNvSpPr>
                  <a:spLocks noChangeShapeType="1"/>
                </p:cNvSpPr>
                <p:nvPr/>
              </p:nvSpPr>
              <p:spPr bwMode="auto">
                <a:xfrm>
                  <a:off x="1247" y="3453"/>
                  <a:ext cx="401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ko-KR" altLang="en-US" sz="800" dirty="0"/>
                </a:p>
              </p:txBody>
            </p:sp>
            <p:sp>
              <p:nvSpPr>
                <p:cNvPr id="27" name="Rectangle 453"/>
                <p:cNvSpPr>
                  <a:spLocks noChangeArrowheads="1"/>
                </p:cNvSpPr>
                <p:nvPr/>
              </p:nvSpPr>
              <p:spPr bwMode="auto">
                <a:xfrm>
                  <a:off x="1247" y="3453"/>
                  <a:ext cx="4014" cy="2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800" dirty="0"/>
                </a:p>
              </p:txBody>
            </p:sp>
          </p:grpSp>
          <p:grpSp>
            <p:nvGrpSpPr>
              <p:cNvPr id="20" name="Group 451"/>
              <p:cNvGrpSpPr>
                <a:grpSpLocks/>
              </p:cNvGrpSpPr>
              <p:nvPr/>
            </p:nvGrpSpPr>
            <p:grpSpPr bwMode="auto">
              <a:xfrm>
                <a:off x="1084461" y="4855929"/>
                <a:ext cx="8089312" cy="883531"/>
                <a:chOff x="1247" y="3453"/>
                <a:chExt cx="4014" cy="272"/>
              </a:xfrm>
            </p:grpSpPr>
            <p:sp>
              <p:nvSpPr>
                <p:cNvPr id="24" name="Line 452"/>
                <p:cNvSpPr>
                  <a:spLocks noChangeShapeType="1"/>
                </p:cNvSpPr>
                <p:nvPr/>
              </p:nvSpPr>
              <p:spPr bwMode="auto">
                <a:xfrm>
                  <a:off x="1247" y="3453"/>
                  <a:ext cx="401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ko-KR" altLang="en-US" sz="800" dirty="0"/>
                </a:p>
              </p:txBody>
            </p:sp>
            <p:sp>
              <p:nvSpPr>
                <p:cNvPr id="25" name="Rectangle 453"/>
                <p:cNvSpPr>
                  <a:spLocks noChangeArrowheads="1"/>
                </p:cNvSpPr>
                <p:nvPr/>
              </p:nvSpPr>
              <p:spPr bwMode="auto">
                <a:xfrm>
                  <a:off x="1247" y="3453"/>
                  <a:ext cx="4014" cy="2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800" dirty="0"/>
                </a:p>
              </p:txBody>
            </p:sp>
          </p:grpSp>
          <p:sp>
            <p:nvSpPr>
              <p:cNvPr id="63" name="TextBox 62"/>
              <p:cNvSpPr txBox="1"/>
              <p:nvPr/>
            </p:nvSpPr>
            <p:spPr>
              <a:xfrm>
                <a:off x="307476" y="5652768"/>
                <a:ext cx="954617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000" b="1" dirty="0" smtClean="0"/>
                  <a:t>Reflectivity</a:t>
                </a:r>
              </a:p>
              <a:p>
                <a:pPr algn="ctr"/>
                <a:r>
                  <a:rPr lang="en-US" altLang="ko-KR" sz="1100" b="1" dirty="0" smtClean="0"/>
                  <a:t>(%)</a:t>
                </a:r>
              </a:p>
            </p:txBody>
          </p:sp>
          <p:grpSp>
            <p:nvGrpSpPr>
              <p:cNvPr id="74" name="Group 451"/>
              <p:cNvGrpSpPr>
                <a:grpSpLocks/>
              </p:cNvGrpSpPr>
              <p:nvPr/>
            </p:nvGrpSpPr>
            <p:grpSpPr bwMode="auto">
              <a:xfrm>
                <a:off x="1075729" y="5401571"/>
                <a:ext cx="8089312" cy="883531"/>
                <a:chOff x="1247" y="3453"/>
                <a:chExt cx="4014" cy="272"/>
              </a:xfrm>
            </p:grpSpPr>
            <p:sp>
              <p:nvSpPr>
                <p:cNvPr id="75" name="Line 452"/>
                <p:cNvSpPr>
                  <a:spLocks noChangeShapeType="1"/>
                </p:cNvSpPr>
                <p:nvPr/>
              </p:nvSpPr>
              <p:spPr bwMode="auto">
                <a:xfrm>
                  <a:off x="1247" y="3453"/>
                  <a:ext cx="4014" cy="0"/>
                </a:xfrm>
                <a:prstGeom prst="lin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ko-KR" altLang="en-US" sz="800" dirty="0"/>
                </a:p>
              </p:txBody>
            </p:sp>
            <p:sp>
              <p:nvSpPr>
                <p:cNvPr id="76" name="Rectangle 453"/>
                <p:cNvSpPr>
                  <a:spLocks noChangeArrowheads="1"/>
                </p:cNvSpPr>
                <p:nvPr/>
              </p:nvSpPr>
              <p:spPr bwMode="auto">
                <a:xfrm>
                  <a:off x="1247" y="3453"/>
                  <a:ext cx="4014" cy="2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alpha val="20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800" dirty="0"/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7689304" y="3429256"/>
                <a:ext cx="14513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C00000"/>
                    </a:solidFill>
                  </a:rPr>
                  <a:t>Proposed Technology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475756" y="5373216"/>
                <a:ext cx="17257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 smtClean="0"/>
                  <a:t>General Road</a:t>
                </a:r>
              </a:p>
            </p:txBody>
          </p:sp>
          <p:grpSp>
            <p:nvGrpSpPr>
              <p:cNvPr id="21" name="Group 451"/>
              <p:cNvGrpSpPr>
                <a:grpSpLocks/>
              </p:cNvGrpSpPr>
              <p:nvPr/>
            </p:nvGrpSpPr>
            <p:grpSpPr bwMode="auto">
              <a:xfrm>
                <a:off x="1085241" y="5942810"/>
                <a:ext cx="8089312" cy="438518"/>
                <a:chOff x="1247" y="3590"/>
                <a:chExt cx="4014" cy="135"/>
              </a:xfrm>
            </p:grpSpPr>
            <p:sp>
              <p:nvSpPr>
                <p:cNvPr id="22" name="Line 452"/>
                <p:cNvSpPr>
                  <a:spLocks noChangeShapeType="1"/>
                </p:cNvSpPr>
                <p:nvPr/>
              </p:nvSpPr>
              <p:spPr bwMode="auto">
                <a:xfrm>
                  <a:off x="1247" y="3595"/>
                  <a:ext cx="4014" cy="0"/>
                </a:xfrm>
                <a:prstGeom prst="line">
                  <a:avLst/>
                </a:prstGeom>
                <a:noFill/>
                <a:ln w="3175">
                  <a:solidFill>
                    <a:srgbClr val="C000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ko-KR" altLang="en-US" sz="800" dirty="0"/>
                </a:p>
              </p:txBody>
            </p:sp>
            <p:sp>
              <p:nvSpPr>
                <p:cNvPr id="23" name="Rectangle 453"/>
                <p:cNvSpPr>
                  <a:spLocks noChangeArrowheads="1"/>
                </p:cNvSpPr>
                <p:nvPr/>
              </p:nvSpPr>
              <p:spPr bwMode="auto">
                <a:xfrm>
                  <a:off x="1247" y="3590"/>
                  <a:ext cx="4014" cy="135"/>
                </a:xfrm>
                <a:prstGeom prst="rect">
                  <a:avLst/>
                </a:prstGeom>
                <a:gradFill rotWithShape="1">
                  <a:gsLst>
                    <a:gs pos="0">
                      <a:srgbClr val="C00000">
                        <a:alpha val="13000"/>
                      </a:srgbClr>
                    </a:gs>
                    <a:gs pos="100000">
                      <a:schemeClr val="bg1">
                        <a:gamma/>
                        <a:tint val="0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ko-KR" altLang="en-US" sz="800" dirty="0"/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977594" y="5983295"/>
                <a:ext cx="948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/>
                  <a:t>350</a:t>
                </a:r>
                <a:endParaRPr lang="ko-KR" altLang="en-US" sz="1200" b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349517" y="5987282"/>
                <a:ext cx="948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/>
                  <a:t>2100</a:t>
                </a:r>
                <a:endParaRPr lang="ko-KR" altLang="en-US" sz="1200" b="1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952823" y="5987282"/>
                <a:ext cx="948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/>
                  <a:t>850</a:t>
                </a:r>
                <a:endParaRPr lang="ko-KR" altLang="en-US" sz="12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434737" y="5987282"/>
                <a:ext cx="948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/>
                  <a:t>1850</a:t>
                </a:r>
                <a:endParaRPr lang="ko-KR" altLang="en-US" sz="1200" b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356953" y="5988176"/>
                <a:ext cx="948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/>
                  <a:t>1600</a:t>
                </a:r>
                <a:endParaRPr lang="ko-KR" altLang="en-US" sz="1200" b="1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265788" y="5987282"/>
                <a:ext cx="948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/>
                  <a:t>1350</a:t>
                </a:r>
                <a:endParaRPr lang="ko-KR" altLang="en-US" sz="1200" b="1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096242" y="5988176"/>
                <a:ext cx="948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/>
                  <a:t>1100</a:t>
                </a:r>
                <a:endParaRPr lang="ko-KR" altLang="en-US" sz="12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999301" y="5977635"/>
                <a:ext cx="948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b="1" dirty="0" smtClean="0"/>
                  <a:t>360</a:t>
                </a:r>
                <a:endParaRPr lang="ko-KR" altLang="en-US" sz="1200" b="1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9113955" y="5733256"/>
                <a:ext cx="663581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50" b="1" dirty="0" smtClean="0"/>
                  <a:t>Wave</a:t>
                </a:r>
              </a:p>
              <a:p>
                <a:r>
                  <a:rPr lang="en-US" altLang="ko-KR" sz="1050" b="1" dirty="0" smtClean="0"/>
                  <a:t>Length</a:t>
                </a:r>
              </a:p>
              <a:p>
                <a:r>
                  <a:rPr lang="en-US" altLang="ko-KR" sz="1050" b="1" dirty="0" smtClean="0"/>
                  <a:t>(nm)</a:t>
                </a:r>
              </a:p>
            </p:txBody>
          </p:sp>
          <p:sp>
            <p:nvSpPr>
              <p:cNvPr id="91" name="자유형 90"/>
              <p:cNvSpPr/>
              <p:nvPr/>
            </p:nvSpPr>
            <p:spPr>
              <a:xfrm>
                <a:off x="1112709" y="5496934"/>
                <a:ext cx="8057072" cy="311669"/>
              </a:xfrm>
              <a:custGeom>
                <a:avLst/>
                <a:gdLst>
                  <a:gd name="connsiteX0" fmla="*/ 0 w 8057072"/>
                  <a:gd name="connsiteY0" fmla="*/ 279974 h 311669"/>
                  <a:gd name="connsiteX1" fmla="*/ 155276 w 8057072"/>
                  <a:gd name="connsiteY1" fmla="*/ 288600 h 311669"/>
                  <a:gd name="connsiteX2" fmla="*/ 405442 w 8057072"/>
                  <a:gd name="connsiteY2" fmla="*/ 21181 h 311669"/>
                  <a:gd name="connsiteX3" fmla="*/ 629728 w 8057072"/>
                  <a:gd name="connsiteY3" fmla="*/ 29808 h 311669"/>
                  <a:gd name="connsiteX4" fmla="*/ 828136 w 8057072"/>
                  <a:gd name="connsiteY4" fmla="*/ 133325 h 311669"/>
                  <a:gd name="connsiteX5" fmla="*/ 1535502 w 8057072"/>
                  <a:gd name="connsiteY5" fmla="*/ 38434 h 311669"/>
                  <a:gd name="connsiteX6" fmla="*/ 2329132 w 8057072"/>
                  <a:gd name="connsiteY6" fmla="*/ 107445 h 311669"/>
                  <a:gd name="connsiteX7" fmla="*/ 3424687 w 8057072"/>
                  <a:gd name="connsiteY7" fmla="*/ 150578 h 311669"/>
                  <a:gd name="connsiteX8" fmla="*/ 4606506 w 8057072"/>
                  <a:gd name="connsiteY8" fmla="*/ 150578 h 311669"/>
                  <a:gd name="connsiteX9" fmla="*/ 5710687 w 8057072"/>
                  <a:gd name="connsiteY9" fmla="*/ 210962 h 311669"/>
                  <a:gd name="connsiteX10" fmla="*/ 6771736 w 8057072"/>
                  <a:gd name="connsiteY10" fmla="*/ 254095 h 311669"/>
                  <a:gd name="connsiteX11" fmla="*/ 8057072 w 8057072"/>
                  <a:gd name="connsiteY11" fmla="*/ 262721 h 311669"/>
                  <a:gd name="connsiteX12" fmla="*/ 8057072 w 8057072"/>
                  <a:gd name="connsiteY12" fmla="*/ 262721 h 31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57072" h="311669">
                    <a:moveTo>
                      <a:pt x="0" y="279974"/>
                    </a:moveTo>
                    <a:cubicBezTo>
                      <a:pt x="43851" y="305853"/>
                      <a:pt x="87702" y="331732"/>
                      <a:pt x="155276" y="288600"/>
                    </a:cubicBezTo>
                    <a:cubicBezTo>
                      <a:pt x="222850" y="245468"/>
                      <a:pt x="326367" y="64313"/>
                      <a:pt x="405442" y="21181"/>
                    </a:cubicBezTo>
                    <a:cubicBezTo>
                      <a:pt x="484517" y="-21951"/>
                      <a:pt x="559279" y="11117"/>
                      <a:pt x="629728" y="29808"/>
                    </a:cubicBezTo>
                    <a:cubicBezTo>
                      <a:pt x="700177" y="48499"/>
                      <a:pt x="677174" y="131887"/>
                      <a:pt x="828136" y="133325"/>
                    </a:cubicBezTo>
                    <a:cubicBezTo>
                      <a:pt x="979098" y="134763"/>
                      <a:pt x="1285336" y="42747"/>
                      <a:pt x="1535502" y="38434"/>
                    </a:cubicBezTo>
                    <a:cubicBezTo>
                      <a:pt x="1785668" y="34121"/>
                      <a:pt x="2014268" y="88754"/>
                      <a:pt x="2329132" y="107445"/>
                    </a:cubicBezTo>
                    <a:cubicBezTo>
                      <a:pt x="2643996" y="126136"/>
                      <a:pt x="3045125" y="143389"/>
                      <a:pt x="3424687" y="150578"/>
                    </a:cubicBezTo>
                    <a:cubicBezTo>
                      <a:pt x="3804249" y="157767"/>
                      <a:pt x="4225506" y="140514"/>
                      <a:pt x="4606506" y="150578"/>
                    </a:cubicBezTo>
                    <a:cubicBezTo>
                      <a:pt x="4987506" y="160642"/>
                      <a:pt x="5710687" y="210962"/>
                      <a:pt x="5710687" y="210962"/>
                    </a:cubicBezTo>
                    <a:cubicBezTo>
                      <a:pt x="6071559" y="228215"/>
                      <a:pt x="6380672" y="245469"/>
                      <a:pt x="6771736" y="254095"/>
                    </a:cubicBezTo>
                    <a:cubicBezTo>
                      <a:pt x="7162800" y="262721"/>
                      <a:pt x="8057072" y="262721"/>
                      <a:pt x="8057072" y="262721"/>
                    </a:cubicBezTo>
                    <a:lnTo>
                      <a:pt x="8057072" y="262721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94" name="직선 연결선 93"/>
              <p:cNvCxnSpPr/>
              <p:nvPr/>
            </p:nvCxnSpPr>
            <p:spPr>
              <a:xfrm>
                <a:off x="3080792" y="3025307"/>
                <a:ext cx="0" cy="2929108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직선 연결선 98"/>
              <p:cNvCxnSpPr/>
              <p:nvPr/>
            </p:nvCxnSpPr>
            <p:spPr>
              <a:xfrm flipV="1">
                <a:off x="3080792" y="2636912"/>
                <a:ext cx="3052564" cy="388395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직선 연결선 109"/>
            <p:cNvCxnSpPr/>
            <p:nvPr/>
          </p:nvCxnSpPr>
          <p:spPr>
            <a:xfrm>
              <a:off x="9174553" y="3025307"/>
              <a:ext cx="0" cy="2929108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직선 연결선 111"/>
            <p:cNvCxnSpPr/>
            <p:nvPr/>
          </p:nvCxnSpPr>
          <p:spPr>
            <a:xfrm flipH="1">
              <a:off x="9174553" y="2629263"/>
              <a:ext cx="327651" cy="396044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자유형 126"/>
          <p:cNvSpPr/>
          <p:nvPr/>
        </p:nvSpPr>
        <p:spPr>
          <a:xfrm>
            <a:off x="1095555" y="3296916"/>
            <a:ext cx="8074324" cy="2508348"/>
          </a:xfrm>
          <a:custGeom>
            <a:avLst/>
            <a:gdLst>
              <a:gd name="connsiteX0" fmla="*/ 0 w 8074324"/>
              <a:gd name="connsiteY0" fmla="*/ 2467154 h 2508348"/>
              <a:gd name="connsiteX1" fmla="*/ 120770 w 8074324"/>
              <a:gd name="connsiteY1" fmla="*/ 2484407 h 2508348"/>
              <a:gd name="connsiteX2" fmla="*/ 422694 w 8074324"/>
              <a:gd name="connsiteY2" fmla="*/ 2182483 h 2508348"/>
              <a:gd name="connsiteX3" fmla="*/ 715992 w 8074324"/>
              <a:gd name="connsiteY3" fmla="*/ 2234241 h 2508348"/>
              <a:gd name="connsiteX4" fmla="*/ 940279 w 8074324"/>
              <a:gd name="connsiteY4" fmla="*/ 2337758 h 2508348"/>
              <a:gd name="connsiteX5" fmla="*/ 1449237 w 8074324"/>
              <a:gd name="connsiteY5" fmla="*/ 2225615 h 2508348"/>
              <a:gd name="connsiteX6" fmla="*/ 1664898 w 8074324"/>
              <a:gd name="connsiteY6" fmla="*/ 2130724 h 2508348"/>
              <a:gd name="connsiteX7" fmla="*/ 1889185 w 8074324"/>
              <a:gd name="connsiteY7" fmla="*/ 957532 h 2508348"/>
              <a:gd name="connsiteX8" fmla="*/ 2027207 w 8074324"/>
              <a:gd name="connsiteY8" fmla="*/ 215660 h 2508348"/>
              <a:gd name="connsiteX9" fmla="*/ 2898475 w 8074324"/>
              <a:gd name="connsiteY9" fmla="*/ 86264 h 2508348"/>
              <a:gd name="connsiteX10" fmla="*/ 5909094 w 8074324"/>
              <a:gd name="connsiteY10" fmla="*/ 60385 h 2508348"/>
              <a:gd name="connsiteX11" fmla="*/ 6581954 w 8074324"/>
              <a:gd name="connsiteY11" fmla="*/ 103517 h 2508348"/>
              <a:gd name="connsiteX12" fmla="*/ 8074324 w 8074324"/>
              <a:gd name="connsiteY12" fmla="*/ 0 h 250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4324" h="2508348">
                <a:moveTo>
                  <a:pt x="0" y="2467154"/>
                </a:moveTo>
                <a:cubicBezTo>
                  <a:pt x="25160" y="2499503"/>
                  <a:pt x="50321" y="2531852"/>
                  <a:pt x="120770" y="2484407"/>
                </a:cubicBezTo>
                <a:cubicBezTo>
                  <a:pt x="191219" y="2436962"/>
                  <a:pt x="323490" y="2224177"/>
                  <a:pt x="422694" y="2182483"/>
                </a:cubicBezTo>
                <a:cubicBezTo>
                  <a:pt x="521898" y="2140789"/>
                  <a:pt x="629728" y="2208362"/>
                  <a:pt x="715992" y="2234241"/>
                </a:cubicBezTo>
                <a:cubicBezTo>
                  <a:pt x="802256" y="2260120"/>
                  <a:pt x="818072" y="2339196"/>
                  <a:pt x="940279" y="2337758"/>
                </a:cubicBezTo>
                <a:cubicBezTo>
                  <a:pt x="1062486" y="2336320"/>
                  <a:pt x="1328467" y="2260121"/>
                  <a:pt x="1449237" y="2225615"/>
                </a:cubicBezTo>
                <a:cubicBezTo>
                  <a:pt x="1570007" y="2191109"/>
                  <a:pt x="1591573" y="2342071"/>
                  <a:pt x="1664898" y="2130724"/>
                </a:cubicBezTo>
                <a:cubicBezTo>
                  <a:pt x="1738223" y="1919377"/>
                  <a:pt x="1828800" y="1276709"/>
                  <a:pt x="1889185" y="957532"/>
                </a:cubicBezTo>
                <a:cubicBezTo>
                  <a:pt x="1949570" y="638355"/>
                  <a:pt x="1858992" y="360871"/>
                  <a:pt x="2027207" y="215660"/>
                </a:cubicBezTo>
                <a:cubicBezTo>
                  <a:pt x="2195422" y="70449"/>
                  <a:pt x="2251494" y="112143"/>
                  <a:pt x="2898475" y="86264"/>
                </a:cubicBezTo>
                <a:cubicBezTo>
                  <a:pt x="3545456" y="60385"/>
                  <a:pt x="5295181" y="57510"/>
                  <a:pt x="5909094" y="60385"/>
                </a:cubicBezTo>
                <a:cubicBezTo>
                  <a:pt x="6523007" y="63260"/>
                  <a:pt x="6221082" y="113581"/>
                  <a:pt x="6581954" y="103517"/>
                </a:cubicBezTo>
                <a:cubicBezTo>
                  <a:pt x="6942826" y="93453"/>
                  <a:pt x="7508575" y="46726"/>
                  <a:pt x="8074324" y="0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TextBox 127"/>
          <p:cNvSpPr txBox="1"/>
          <p:nvPr/>
        </p:nvSpPr>
        <p:spPr>
          <a:xfrm>
            <a:off x="441662" y="1527914"/>
            <a:ext cx="3777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* The Solar Spectrum</a:t>
            </a:r>
          </a:p>
        </p:txBody>
      </p:sp>
      <p:grpSp>
        <p:nvGrpSpPr>
          <p:cNvPr id="129" name="그룹 128"/>
          <p:cNvGrpSpPr/>
          <p:nvPr/>
        </p:nvGrpSpPr>
        <p:grpSpPr>
          <a:xfrm>
            <a:off x="421829" y="219881"/>
            <a:ext cx="8640960" cy="707886"/>
            <a:chOff x="488504" y="219881"/>
            <a:chExt cx="8640960" cy="707886"/>
          </a:xfrm>
        </p:grpSpPr>
        <p:sp>
          <p:nvSpPr>
            <p:cNvPr id="130" name="TextBox 129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☞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_1)The Solar Spectrum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2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그룹 76"/>
          <p:cNvGrpSpPr/>
          <p:nvPr/>
        </p:nvGrpSpPr>
        <p:grpSpPr>
          <a:xfrm>
            <a:off x="2159302" y="1556792"/>
            <a:ext cx="7258194" cy="4762278"/>
            <a:chOff x="2159302" y="1556792"/>
            <a:chExt cx="7258194" cy="4762278"/>
          </a:xfrm>
        </p:grpSpPr>
        <p:pic>
          <p:nvPicPr>
            <p:cNvPr id="15370" name="Picture 10" descr="C:\Users\tarts\Desktop\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302" y="2348880"/>
              <a:ext cx="7258194" cy="3970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" name="그룹 44"/>
            <p:cNvGrpSpPr/>
            <p:nvPr/>
          </p:nvGrpSpPr>
          <p:grpSpPr>
            <a:xfrm>
              <a:off x="6076486" y="2465158"/>
              <a:ext cx="792088" cy="792088"/>
              <a:chOff x="7498917" y="4413200"/>
              <a:chExt cx="1854200" cy="1854200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7498917" y="4413200"/>
                <a:ext cx="1854200" cy="1854200"/>
              </a:xfrm>
              <a:prstGeom prst="ellipse">
                <a:avLst/>
              </a:prstGeom>
              <a:solidFill>
                <a:srgbClr val="8B0600">
                  <a:alpha val="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타원 46"/>
              <p:cNvSpPr/>
              <p:nvPr/>
            </p:nvSpPr>
            <p:spPr>
              <a:xfrm>
                <a:off x="7727517" y="4641800"/>
                <a:ext cx="1397000" cy="1397000"/>
              </a:xfrm>
              <a:prstGeom prst="ellipse">
                <a:avLst/>
              </a:prstGeom>
              <a:solidFill>
                <a:srgbClr val="8B060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타원 47"/>
              <p:cNvSpPr/>
              <p:nvPr/>
            </p:nvSpPr>
            <p:spPr>
              <a:xfrm>
                <a:off x="8013267" y="4940250"/>
                <a:ext cx="800100" cy="800100"/>
              </a:xfrm>
              <a:prstGeom prst="ellipse">
                <a:avLst/>
              </a:prstGeom>
              <a:solidFill>
                <a:srgbClr val="8B060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49" name="그룹 48"/>
            <p:cNvGrpSpPr/>
            <p:nvPr/>
          </p:nvGrpSpPr>
          <p:grpSpPr>
            <a:xfrm>
              <a:off x="7681342" y="3047173"/>
              <a:ext cx="449159" cy="449159"/>
              <a:chOff x="7498917" y="4413200"/>
              <a:chExt cx="1854200" cy="1854200"/>
            </a:xfrm>
          </p:grpSpPr>
          <p:sp>
            <p:nvSpPr>
              <p:cNvPr id="50" name="타원 49"/>
              <p:cNvSpPr/>
              <p:nvPr/>
            </p:nvSpPr>
            <p:spPr>
              <a:xfrm>
                <a:off x="7498917" y="4413200"/>
                <a:ext cx="1854200" cy="1854200"/>
              </a:xfrm>
              <a:prstGeom prst="ellipse">
                <a:avLst/>
              </a:prstGeom>
              <a:solidFill>
                <a:schemeClr val="accent3">
                  <a:lumMod val="50000"/>
                  <a:alpha val="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타원 50"/>
              <p:cNvSpPr/>
              <p:nvPr/>
            </p:nvSpPr>
            <p:spPr>
              <a:xfrm>
                <a:off x="7727517" y="4641800"/>
                <a:ext cx="1397000" cy="1397000"/>
              </a:xfrm>
              <a:prstGeom prst="ellipse">
                <a:avLst/>
              </a:prstGeom>
              <a:solidFill>
                <a:schemeClr val="accent3">
                  <a:lumMod val="75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8013267" y="4940250"/>
                <a:ext cx="800100" cy="8001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53" name="그룹 52"/>
            <p:cNvGrpSpPr/>
            <p:nvPr/>
          </p:nvGrpSpPr>
          <p:grpSpPr>
            <a:xfrm>
              <a:off x="5819256" y="3111552"/>
              <a:ext cx="321487" cy="321487"/>
              <a:chOff x="7498917" y="4413200"/>
              <a:chExt cx="1854200" cy="1854200"/>
            </a:xfrm>
          </p:grpSpPr>
          <p:sp>
            <p:nvSpPr>
              <p:cNvPr id="54" name="타원 53"/>
              <p:cNvSpPr/>
              <p:nvPr/>
            </p:nvSpPr>
            <p:spPr>
              <a:xfrm>
                <a:off x="7498917" y="4413200"/>
                <a:ext cx="1854200" cy="1854200"/>
              </a:xfrm>
              <a:prstGeom prst="ellipse">
                <a:avLst/>
              </a:prstGeom>
              <a:solidFill>
                <a:schemeClr val="accent3">
                  <a:lumMod val="50000"/>
                  <a:alpha val="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7727517" y="4641800"/>
                <a:ext cx="1397000" cy="1397000"/>
              </a:xfrm>
              <a:prstGeom prst="ellipse">
                <a:avLst/>
              </a:prstGeom>
              <a:solidFill>
                <a:schemeClr val="accent3">
                  <a:lumMod val="75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8013267" y="4940250"/>
                <a:ext cx="800100" cy="8001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8456494" y="2362867"/>
              <a:ext cx="449159" cy="449159"/>
              <a:chOff x="7498917" y="4413200"/>
              <a:chExt cx="1854200" cy="1854200"/>
            </a:xfrm>
          </p:grpSpPr>
          <p:sp>
            <p:nvSpPr>
              <p:cNvPr id="58" name="타원 57"/>
              <p:cNvSpPr/>
              <p:nvPr/>
            </p:nvSpPr>
            <p:spPr>
              <a:xfrm>
                <a:off x="7498917" y="4413200"/>
                <a:ext cx="1854200" cy="1854200"/>
              </a:xfrm>
              <a:prstGeom prst="ellipse">
                <a:avLst/>
              </a:prstGeom>
              <a:solidFill>
                <a:schemeClr val="accent3">
                  <a:lumMod val="50000"/>
                  <a:alpha val="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타원 58"/>
              <p:cNvSpPr/>
              <p:nvPr/>
            </p:nvSpPr>
            <p:spPr>
              <a:xfrm>
                <a:off x="7727517" y="4641800"/>
                <a:ext cx="1397000" cy="1397000"/>
              </a:xfrm>
              <a:prstGeom prst="ellipse">
                <a:avLst/>
              </a:prstGeom>
              <a:solidFill>
                <a:schemeClr val="accent3">
                  <a:lumMod val="75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타원 59"/>
              <p:cNvSpPr/>
              <p:nvPr/>
            </p:nvSpPr>
            <p:spPr>
              <a:xfrm>
                <a:off x="8013267" y="4940250"/>
                <a:ext cx="800100" cy="8001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61" name="그룹 60"/>
            <p:cNvGrpSpPr/>
            <p:nvPr/>
          </p:nvGrpSpPr>
          <p:grpSpPr>
            <a:xfrm>
              <a:off x="7889590" y="2473350"/>
              <a:ext cx="621878" cy="621878"/>
              <a:chOff x="7498917" y="4413200"/>
              <a:chExt cx="1854200" cy="1854200"/>
            </a:xfrm>
          </p:grpSpPr>
          <p:sp>
            <p:nvSpPr>
              <p:cNvPr id="62" name="타원 61"/>
              <p:cNvSpPr/>
              <p:nvPr/>
            </p:nvSpPr>
            <p:spPr>
              <a:xfrm>
                <a:off x="7498917" y="4413200"/>
                <a:ext cx="1854200" cy="1854200"/>
              </a:xfrm>
              <a:prstGeom prst="ellipse">
                <a:avLst/>
              </a:prstGeom>
              <a:solidFill>
                <a:srgbClr val="8B0600">
                  <a:alpha val="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타원 62"/>
              <p:cNvSpPr/>
              <p:nvPr/>
            </p:nvSpPr>
            <p:spPr>
              <a:xfrm>
                <a:off x="7727517" y="4641800"/>
                <a:ext cx="1397000" cy="1397000"/>
              </a:xfrm>
              <a:prstGeom prst="ellipse">
                <a:avLst/>
              </a:prstGeom>
              <a:solidFill>
                <a:srgbClr val="8B060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타원 63"/>
              <p:cNvSpPr/>
              <p:nvPr/>
            </p:nvSpPr>
            <p:spPr>
              <a:xfrm>
                <a:off x="8013267" y="4940250"/>
                <a:ext cx="800100" cy="800100"/>
              </a:xfrm>
              <a:prstGeom prst="ellipse">
                <a:avLst/>
              </a:prstGeom>
              <a:solidFill>
                <a:srgbClr val="8B060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65" name="그룹 64"/>
            <p:cNvGrpSpPr/>
            <p:nvPr/>
          </p:nvGrpSpPr>
          <p:grpSpPr>
            <a:xfrm>
              <a:off x="5257752" y="2978159"/>
              <a:ext cx="445112" cy="445112"/>
              <a:chOff x="7498917" y="4413200"/>
              <a:chExt cx="1854200" cy="1854200"/>
            </a:xfrm>
          </p:grpSpPr>
          <p:sp>
            <p:nvSpPr>
              <p:cNvPr id="66" name="타원 65"/>
              <p:cNvSpPr/>
              <p:nvPr/>
            </p:nvSpPr>
            <p:spPr>
              <a:xfrm>
                <a:off x="7498917" y="4413200"/>
                <a:ext cx="1854200" cy="1854200"/>
              </a:xfrm>
              <a:prstGeom prst="ellipse">
                <a:avLst/>
              </a:prstGeom>
              <a:solidFill>
                <a:srgbClr val="8B0600">
                  <a:alpha val="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타원 66"/>
              <p:cNvSpPr/>
              <p:nvPr/>
            </p:nvSpPr>
            <p:spPr>
              <a:xfrm>
                <a:off x="7727517" y="4641800"/>
                <a:ext cx="1397000" cy="1397000"/>
              </a:xfrm>
              <a:prstGeom prst="ellipse">
                <a:avLst/>
              </a:prstGeom>
              <a:solidFill>
                <a:srgbClr val="8B060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8" name="타원 67"/>
              <p:cNvSpPr/>
              <p:nvPr/>
            </p:nvSpPr>
            <p:spPr>
              <a:xfrm>
                <a:off x="8013267" y="4940250"/>
                <a:ext cx="800100" cy="800100"/>
              </a:xfrm>
              <a:prstGeom prst="ellipse">
                <a:avLst/>
              </a:prstGeom>
              <a:solidFill>
                <a:srgbClr val="8B060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69" name="그룹 68"/>
            <p:cNvGrpSpPr/>
            <p:nvPr/>
          </p:nvGrpSpPr>
          <p:grpSpPr>
            <a:xfrm>
              <a:off x="7254968" y="2322279"/>
              <a:ext cx="610441" cy="610441"/>
              <a:chOff x="7498917" y="4413200"/>
              <a:chExt cx="1854200" cy="1854200"/>
            </a:xfrm>
          </p:grpSpPr>
          <p:sp>
            <p:nvSpPr>
              <p:cNvPr id="70" name="타원 69"/>
              <p:cNvSpPr/>
              <p:nvPr/>
            </p:nvSpPr>
            <p:spPr>
              <a:xfrm>
                <a:off x="7498917" y="4413200"/>
                <a:ext cx="1854200" cy="1854200"/>
              </a:xfrm>
              <a:prstGeom prst="ellipse">
                <a:avLst/>
              </a:prstGeom>
              <a:solidFill>
                <a:schemeClr val="accent3">
                  <a:lumMod val="50000"/>
                  <a:alpha val="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1" name="타원 70"/>
              <p:cNvSpPr/>
              <p:nvPr/>
            </p:nvSpPr>
            <p:spPr>
              <a:xfrm>
                <a:off x="7727517" y="4641800"/>
                <a:ext cx="1397000" cy="1397000"/>
              </a:xfrm>
              <a:prstGeom prst="ellipse">
                <a:avLst/>
              </a:prstGeom>
              <a:solidFill>
                <a:schemeClr val="accent3">
                  <a:lumMod val="75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2" name="타원 71"/>
              <p:cNvSpPr/>
              <p:nvPr/>
            </p:nvSpPr>
            <p:spPr>
              <a:xfrm>
                <a:off x="8013267" y="4940250"/>
                <a:ext cx="800100" cy="8001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26" name="그룹 25"/>
            <p:cNvGrpSpPr/>
            <p:nvPr/>
          </p:nvGrpSpPr>
          <p:grpSpPr>
            <a:xfrm>
              <a:off x="2342271" y="3401685"/>
              <a:ext cx="1756158" cy="900936"/>
              <a:chOff x="2000672" y="3433039"/>
              <a:chExt cx="1756158" cy="900936"/>
            </a:xfrm>
          </p:grpSpPr>
          <p:cxnSp>
            <p:nvCxnSpPr>
              <p:cNvPr id="15" name="직선 연결선 14"/>
              <p:cNvCxnSpPr/>
              <p:nvPr/>
            </p:nvCxnSpPr>
            <p:spPr>
              <a:xfrm>
                <a:off x="2000672" y="3433039"/>
                <a:ext cx="1224136" cy="90093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화살표 연결선 21"/>
              <p:cNvCxnSpPr/>
              <p:nvPr/>
            </p:nvCxnSpPr>
            <p:spPr>
              <a:xfrm flipV="1">
                <a:off x="3213378" y="3652124"/>
                <a:ext cx="543452" cy="679948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그룹 34"/>
            <p:cNvGrpSpPr/>
            <p:nvPr/>
          </p:nvGrpSpPr>
          <p:grpSpPr>
            <a:xfrm>
              <a:off x="3879583" y="4040619"/>
              <a:ext cx="959860" cy="585567"/>
              <a:chOff x="2000672" y="3433039"/>
              <a:chExt cx="1476811" cy="900936"/>
            </a:xfrm>
          </p:grpSpPr>
          <p:cxnSp>
            <p:nvCxnSpPr>
              <p:cNvPr id="36" name="직선 연결선 35"/>
              <p:cNvCxnSpPr/>
              <p:nvPr/>
            </p:nvCxnSpPr>
            <p:spPr>
              <a:xfrm>
                <a:off x="2000672" y="3433039"/>
                <a:ext cx="1224136" cy="90093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화살표 연결선 36"/>
              <p:cNvCxnSpPr/>
              <p:nvPr/>
            </p:nvCxnSpPr>
            <p:spPr>
              <a:xfrm flipV="1">
                <a:off x="3205758" y="3644505"/>
                <a:ext cx="271725" cy="67995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그룹 38"/>
            <p:cNvGrpSpPr/>
            <p:nvPr/>
          </p:nvGrpSpPr>
          <p:grpSpPr>
            <a:xfrm>
              <a:off x="4580712" y="1556792"/>
              <a:ext cx="2408858" cy="1332987"/>
              <a:chOff x="1340352" y="3000991"/>
              <a:chExt cx="2408858" cy="1332987"/>
            </a:xfrm>
          </p:grpSpPr>
          <p:cxnSp>
            <p:nvCxnSpPr>
              <p:cNvPr id="40" name="직선 연결선 39"/>
              <p:cNvCxnSpPr/>
              <p:nvPr/>
            </p:nvCxnSpPr>
            <p:spPr>
              <a:xfrm>
                <a:off x="1340352" y="3000991"/>
                <a:ext cx="1884456" cy="133298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화살표 연결선 40"/>
              <p:cNvCxnSpPr/>
              <p:nvPr/>
            </p:nvCxnSpPr>
            <p:spPr>
              <a:xfrm flipV="1">
                <a:off x="3205758" y="3654030"/>
                <a:ext cx="543452" cy="679948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그룹 41"/>
            <p:cNvGrpSpPr/>
            <p:nvPr/>
          </p:nvGrpSpPr>
          <p:grpSpPr>
            <a:xfrm>
              <a:off x="4404103" y="2397540"/>
              <a:ext cx="1415153" cy="791869"/>
              <a:chOff x="1480223" y="3064331"/>
              <a:chExt cx="2268987" cy="1269644"/>
            </a:xfrm>
          </p:grpSpPr>
          <p:cxnSp>
            <p:nvCxnSpPr>
              <p:cNvPr id="43" name="직선 연결선 42"/>
              <p:cNvCxnSpPr/>
              <p:nvPr/>
            </p:nvCxnSpPr>
            <p:spPr>
              <a:xfrm>
                <a:off x="1480223" y="3064331"/>
                <a:ext cx="1744586" cy="126964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직선 화살표 연결선 43"/>
              <p:cNvCxnSpPr/>
              <p:nvPr/>
            </p:nvCxnSpPr>
            <p:spPr>
              <a:xfrm flipV="1">
                <a:off x="3205758" y="3644504"/>
                <a:ext cx="543452" cy="679948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그룹 72"/>
            <p:cNvGrpSpPr/>
            <p:nvPr/>
          </p:nvGrpSpPr>
          <p:grpSpPr>
            <a:xfrm>
              <a:off x="7142436" y="2673008"/>
              <a:ext cx="1090552" cy="561908"/>
              <a:chOff x="2000672" y="3433039"/>
              <a:chExt cx="1748538" cy="900936"/>
            </a:xfrm>
          </p:grpSpPr>
          <p:cxnSp>
            <p:nvCxnSpPr>
              <p:cNvPr id="74" name="직선 연결선 73"/>
              <p:cNvCxnSpPr/>
              <p:nvPr/>
            </p:nvCxnSpPr>
            <p:spPr>
              <a:xfrm>
                <a:off x="2000672" y="3433039"/>
                <a:ext cx="1224136" cy="900936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직선 화살표 연결선 74"/>
              <p:cNvCxnSpPr/>
              <p:nvPr/>
            </p:nvCxnSpPr>
            <p:spPr>
              <a:xfrm flipV="1">
                <a:off x="3205758" y="3644504"/>
                <a:ext cx="543452" cy="679948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그룹 85"/>
            <p:cNvGrpSpPr/>
            <p:nvPr/>
          </p:nvGrpSpPr>
          <p:grpSpPr>
            <a:xfrm>
              <a:off x="4463994" y="4380154"/>
              <a:ext cx="416998" cy="416998"/>
              <a:chOff x="7498917" y="4413200"/>
              <a:chExt cx="1854200" cy="1854200"/>
            </a:xfrm>
          </p:grpSpPr>
          <p:sp>
            <p:nvSpPr>
              <p:cNvPr id="87" name="타원 86"/>
              <p:cNvSpPr/>
              <p:nvPr/>
            </p:nvSpPr>
            <p:spPr>
              <a:xfrm>
                <a:off x="7498917" y="4413200"/>
                <a:ext cx="1854200" cy="1854200"/>
              </a:xfrm>
              <a:prstGeom prst="ellipse">
                <a:avLst/>
              </a:prstGeom>
              <a:solidFill>
                <a:srgbClr val="8B0600">
                  <a:alpha val="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8" name="타원 87"/>
              <p:cNvSpPr/>
              <p:nvPr/>
            </p:nvSpPr>
            <p:spPr>
              <a:xfrm>
                <a:off x="7727517" y="4641800"/>
                <a:ext cx="1397000" cy="1397000"/>
              </a:xfrm>
              <a:prstGeom prst="ellipse">
                <a:avLst/>
              </a:prstGeom>
              <a:solidFill>
                <a:srgbClr val="8B060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타원 88"/>
              <p:cNvSpPr/>
              <p:nvPr/>
            </p:nvSpPr>
            <p:spPr>
              <a:xfrm>
                <a:off x="8013267" y="4940250"/>
                <a:ext cx="800100" cy="800100"/>
              </a:xfrm>
              <a:prstGeom prst="ellipse">
                <a:avLst/>
              </a:prstGeom>
              <a:solidFill>
                <a:srgbClr val="8B060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94" name="그룹 93"/>
            <p:cNvGrpSpPr/>
            <p:nvPr/>
          </p:nvGrpSpPr>
          <p:grpSpPr>
            <a:xfrm>
              <a:off x="3344297" y="4052545"/>
              <a:ext cx="456575" cy="456575"/>
              <a:chOff x="7498917" y="4413200"/>
              <a:chExt cx="1854200" cy="1854200"/>
            </a:xfrm>
          </p:grpSpPr>
          <p:sp>
            <p:nvSpPr>
              <p:cNvPr id="95" name="타원 94"/>
              <p:cNvSpPr/>
              <p:nvPr/>
            </p:nvSpPr>
            <p:spPr>
              <a:xfrm>
                <a:off x="7498917" y="4413200"/>
                <a:ext cx="1854200" cy="1854200"/>
              </a:xfrm>
              <a:prstGeom prst="ellipse">
                <a:avLst/>
              </a:prstGeom>
              <a:solidFill>
                <a:schemeClr val="accent3">
                  <a:lumMod val="50000"/>
                  <a:alpha val="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6" name="타원 95"/>
              <p:cNvSpPr/>
              <p:nvPr/>
            </p:nvSpPr>
            <p:spPr>
              <a:xfrm>
                <a:off x="7727517" y="4641800"/>
                <a:ext cx="1397000" cy="1397000"/>
              </a:xfrm>
              <a:prstGeom prst="ellipse">
                <a:avLst/>
              </a:prstGeom>
              <a:solidFill>
                <a:schemeClr val="accent3">
                  <a:lumMod val="75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" name="타원 96"/>
              <p:cNvSpPr/>
              <p:nvPr/>
            </p:nvSpPr>
            <p:spPr>
              <a:xfrm>
                <a:off x="8013267" y="4940250"/>
                <a:ext cx="800100" cy="80010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421829" y="219881"/>
            <a:ext cx="8640960" cy="707886"/>
            <a:chOff x="488504" y="219881"/>
            <a:chExt cx="8640960" cy="707886"/>
          </a:xfrm>
        </p:grpSpPr>
        <p:sp>
          <p:nvSpPr>
            <p:cNvPr id="5" name="TextBox 4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☞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_2) Cross Sections of Surfaces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5371" name="Picture 11" descr="C:\Users\tarts\Desktop\2012_1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27" y="688540"/>
            <a:ext cx="3369350" cy="28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1640632" y="306896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C00000"/>
                </a:solidFill>
              </a:rPr>
              <a:t>Solar Light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728864" y="1187460"/>
            <a:ext cx="151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C00000"/>
                </a:solidFill>
              </a:rPr>
              <a:t>Solar Light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13040" y="1628800"/>
            <a:ext cx="231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Ceramic Particles</a:t>
            </a:r>
          </a:p>
        </p:txBody>
      </p:sp>
      <p:cxnSp>
        <p:nvCxnSpPr>
          <p:cNvPr id="31" name="직선 화살표 연결선 30"/>
          <p:cNvCxnSpPr/>
          <p:nvPr/>
        </p:nvCxnSpPr>
        <p:spPr>
          <a:xfrm flipV="1">
            <a:off x="8681074" y="1912193"/>
            <a:ext cx="0" cy="655116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617296" y="1619508"/>
            <a:ext cx="209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Insulation Paint</a:t>
            </a:r>
          </a:p>
        </p:txBody>
      </p:sp>
      <p:cxnSp>
        <p:nvCxnSpPr>
          <p:cNvPr id="85" name="직선 화살표 연결선 84"/>
          <p:cNvCxnSpPr/>
          <p:nvPr/>
        </p:nvCxnSpPr>
        <p:spPr>
          <a:xfrm flipV="1">
            <a:off x="6461378" y="2016471"/>
            <a:ext cx="0" cy="788426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470752" y="3212976"/>
            <a:ext cx="133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C00000"/>
                </a:solidFill>
              </a:rPr>
              <a:t>Reflection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864768" y="6309320"/>
            <a:ext cx="400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/>
              <a:t>&lt; Cross sections of surfaces&gt;</a:t>
            </a:r>
          </a:p>
        </p:txBody>
      </p:sp>
      <p:sp>
        <p:nvSpPr>
          <p:cNvPr id="100" name="직사각형 99"/>
          <p:cNvSpPr/>
          <p:nvPr/>
        </p:nvSpPr>
        <p:spPr>
          <a:xfrm>
            <a:off x="-15552" y="3501008"/>
            <a:ext cx="288032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0" h="50800" prst="artDeco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400"/>
              <a:tabLst>
                <a:tab pos="714375" algn="l"/>
              </a:tabLst>
              <a:defRPr/>
            </a:pPr>
            <a:r>
              <a:rPr lang="en-US" altLang="ko-KR" sz="20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* Thermal Insulation Coating Materials</a:t>
            </a:r>
          </a:p>
        </p:txBody>
      </p:sp>
      <p:cxnSp>
        <p:nvCxnSpPr>
          <p:cNvPr id="101" name="직선 화살표 연결선 100"/>
          <p:cNvCxnSpPr/>
          <p:nvPr/>
        </p:nvCxnSpPr>
        <p:spPr>
          <a:xfrm>
            <a:off x="1640632" y="4498684"/>
            <a:ext cx="1759955" cy="247058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421829" y="219881"/>
            <a:ext cx="8640960" cy="707886"/>
            <a:chOff x="488504" y="219881"/>
            <a:chExt cx="8640960" cy="707886"/>
          </a:xfrm>
        </p:grpSpPr>
        <p:sp>
          <p:nvSpPr>
            <p:cNvPr id="5" name="TextBox 4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☞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_3) The Color Scheme of Products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-951656" y="3913535"/>
            <a:ext cx="11809312" cy="1963737"/>
            <a:chOff x="-951656" y="3356992"/>
            <a:chExt cx="11809312" cy="1963737"/>
          </a:xfrm>
        </p:grpSpPr>
        <p:sp>
          <p:nvSpPr>
            <p:cNvPr id="31" name="Freeform 475"/>
            <p:cNvSpPr>
              <a:spLocks/>
            </p:cNvSpPr>
            <p:nvPr/>
          </p:nvSpPr>
          <p:spPr bwMode="auto">
            <a:xfrm>
              <a:off x="-951656" y="3356992"/>
              <a:ext cx="11809312" cy="1963737"/>
            </a:xfrm>
            <a:custGeom>
              <a:avLst/>
              <a:gdLst>
                <a:gd name="T0" fmla="*/ 2147483647 w 2304"/>
                <a:gd name="T1" fmla="*/ 2147483647 h 1152"/>
                <a:gd name="T2" fmla="*/ 0 w 2304"/>
                <a:gd name="T3" fmla="*/ 0 h 1152"/>
                <a:gd name="T4" fmla="*/ 2147483647 w 2304"/>
                <a:gd name="T5" fmla="*/ 0 h 1152"/>
                <a:gd name="T6" fmla="*/ 2147483647 w 2304"/>
                <a:gd name="T7" fmla="*/ 2147483647 h 1152"/>
                <a:gd name="T8" fmla="*/ 2147483647 w 2304"/>
                <a:gd name="T9" fmla="*/ 2147483647 h 1152"/>
                <a:gd name="T10" fmla="*/ 0 w 2304"/>
                <a:gd name="T11" fmla="*/ 2147483647 h 1152"/>
                <a:gd name="T12" fmla="*/ 2147483647 w 2304"/>
                <a:gd name="T13" fmla="*/ 2147483647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04"/>
                <a:gd name="T22" fmla="*/ 0 h 1152"/>
                <a:gd name="T23" fmla="*/ 2304 w 2304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04" h="1152">
                  <a:moveTo>
                    <a:pt x="288" y="576"/>
                  </a:moveTo>
                  <a:lnTo>
                    <a:pt x="0" y="0"/>
                  </a:lnTo>
                  <a:lnTo>
                    <a:pt x="2016" y="0"/>
                  </a:lnTo>
                  <a:lnTo>
                    <a:pt x="2304" y="576"/>
                  </a:lnTo>
                  <a:lnTo>
                    <a:pt x="2016" y="1152"/>
                  </a:lnTo>
                  <a:lnTo>
                    <a:pt x="0" y="1152"/>
                  </a:lnTo>
                  <a:lnTo>
                    <a:pt x="288" y="576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416496" y="3861048"/>
              <a:ext cx="9073008" cy="1027857"/>
              <a:chOff x="416496" y="3861048"/>
              <a:chExt cx="9073008" cy="1027857"/>
            </a:xfrm>
          </p:grpSpPr>
          <p:pic>
            <p:nvPicPr>
              <p:cNvPr id="7" name="_x210998376" descr="EMB0000161036b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895" t="62742" r="2664" b="17005"/>
              <a:stretch/>
            </p:blipFill>
            <p:spPr bwMode="auto">
              <a:xfrm>
                <a:off x="7931955" y="3886703"/>
                <a:ext cx="1332000" cy="6603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_x210998376" descr="EMB0000161036b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03" t="62388" r="21729" b="16221"/>
              <a:stretch/>
            </p:blipFill>
            <p:spPr bwMode="auto">
              <a:xfrm>
                <a:off x="6285296" y="3874469"/>
                <a:ext cx="1332000" cy="6725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_x210998376" descr="EMB0000161036b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28" t="62893" r="40072" b="16854"/>
              <a:stretch/>
            </p:blipFill>
            <p:spPr bwMode="auto">
              <a:xfrm>
                <a:off x="4485096" y="3874469"/>
                <a:ext cx="1332000" cy="6725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_x210998376" descr="EMB0000161036b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18" t="64159" r="58939" b="16220"/>
              <a:stretch/>
            </p:blipFill>
            <p:spPr bwMode="auto">
              <a:xfrm>
                <a:off x="2574788" y="3861048"/>
                <a:ext cx="1332000" cy="6859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_x210998376" descr="EMB0000161036b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1" t="62472" r="76985" b="15798"/>
              <a:stretch/>
            </p:blipFill>
            <p:spPr bwMode="auto">
              <a:xfrm>
                <a:off x="621257" y="3861048"/>
                <a:ext cx="1332000" cy="6859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16496" y="4581128"/>
                <a:ext cx="17281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/>
                  <a:t>YJC T-06(Yellow)</a:t>
                </a:r>
                <a:endParaRPr lang="ko-KR" altLang="en-US" sz="14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360712" y="4581128"/>
                <a:ext cx="17281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/>
                  <a:t>YJC T-07(Orange)</a:t>
                </a:r>
                <a:endParaRPr lang="ko-KR" altLang="en-US" sz="14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160912" y="4581128"/>
                <a:ext cx="20162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/>
                  <a:t>YJC T-08(Red brown)</a:t>
                </a:r>
                <a:endParaRPr lang="ko-KR" altLang="en-US" sz="14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33120" y="4581128"/>
                <a:ext cx="17281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/>
                  <a:t>YJC T-09(Pink)</a:t>
                </a:r>
                <a:endParaRPr lang="ko-KR" altLang="en-US" sz="1400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61312" y="4581128"/>
                <a:ext cx="17281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/>
                  <a:t>YJC T-10(Violet)</a:t>
                </a:r>
                <a:endParaRPr lang="ko-KR" altLang="en-US" sz="1400" b="1" dirty="0"/>
              </a:p>
            </p:txBody>
          </p:sp>
        </p:grpSp>
      </p:grpSp>
      <p:grpSp>
        <p:nvGrpSpPr>
          <p:cNvPr id="33" name="그룹 32"/>
          <p:cNvGrpSpPr/>
          <p:nvPr/>
        </p:nvGrpSpPr>
        <p:grpSpPr>
          <a:xfrm>
            <a:off x="-951656" y="1484784"/>
            <a:ext cx="11809312" cy="1963737"/>
            <a:chOff x="-951656" y="1322859"/>
            <a:chExt cx="11809312" cy="1963737"/>
          </a:xfrm>
        </p:grpSpPr>
        <p:sp>
          <p:nvSpPr>
            <p:cNvPr id="30" name="Freeform 475"/>
            <p:cNvSpPr>
              <a:spLocks/>
            </p:cNvSpPr>
            <p:nvPr/>
          </p:nvSpPr>
          <p:spPr bwMode="auto">
            <a:xfrm>
              <a:off x="-951656" y="1322859"/>
              <a:ext cx="11809312" cy="1963737"/>
            </a:xfrm>
            <a:custGeom>
              <a:avLst/>
              <a:gdLst>
                <a:gd name="T0" fmla="*/ 2147483647 w 2304"/>
                <a:gd name="T1" fmla="*/ 2147483647 h 1152"/>
                <a:gd name="T2" fmla="*/ 0 w 2304"/>
                <a:gd name="T3" fmla="*/ 0 h 1152"/>
                <a:gd name="T4" fmla="*/ 2147483647 w 2304"/>
                <a:gd name="T5" fmla="*/ 0 h 1152"/>
                <a:gd name="T6" fmla="*/ 2147483647 w 2304"/>
                <a:gd name="T7" fmla="*/ 2147483647 h 1152"/>
                <a:gd name="T8" fmla="*/ 2147483647 w 2304"/>
                <a:gd name="T9" fmla="*/ 2147483647 h 1152"/>
                <a:gd name="T10" fmla="*/ 0 w 2304"/>
                <a:gd name="T11" fmla="*/ 2147483647 h 1152"/>
                <a:gd name="T12" fmla="*/ 2147483647 w 2304"/>
                <a:gd name="T13" fmla="*/ 2147483647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04"/>
                <a:gd name="T22" fmla="*/ 0 h 1152"/>
                <a:gd name="T23" fmla="*/ 2304 w 2304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04" h="1152">
                  <a:moveTo>
                    <a:pt x="288" y="576"/>
                  </a:moveTo>
                  <a:lnTo>
                    <a:pt x="0" y="0"/>
                  </a:lnTo>
                  <a:lnTo>
                    <a:pt x="2016" y="0"/>
                  </a:lnTo>
                  <a:lnTo>
                    <a:pt x="2304" y="576"/>
                  </a:lnTo>
                  <a:lnTo>
                    <a:pt x="2016" y="1152"/>
                  </a:lnTo>
                  <a:lnTo>
                    <a:pt x="0" y="1152"/>
                  </a:lnTo>
                  <a:lnTo>
                    <a:pt x="288" y="576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416496" y="1903740"/>
              <a:ext cx="9073008" cy="1021204"/>
              <a:chOff x="416496" y="1903740"/>
              <a:chExt cx="9073008" cy="1021204"/>
            </a:xfrm>
          </p:grpSpPr>
          <p:pic>
            <p:nvPicPr>
              <p:cNvPr id="12" name="_x210998376" descr="EMB0000161036b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10" t="18589" r="2386" b="61791"/>
              <a:stretch/>
            </p:blipFill>
            <p:spPr bwMode="auto">
              <a:xfrm>
                <a:off x="7931955" y="1914804"/>
                <a:ext cx="1332000" cy="67641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_x210998376" descr="EMB0000161036b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805" t="17746" r="21281" b="60524"/>
              <a:stretch/>
            </p:blipFill>
            <p:spPr bwMode="auto">
              <a:xfrm>
                <a:off x="6249144" y="1905239"/>
                <a:ext cx="1332000" cy="6859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_x210998376" descr="EMB0000161036b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28" t="17956" r="39899" b="61158"/>
              <a:stretch/>
            </p:blipFill>
            <p:spPr bwMode="auto">
              <a:xfrm>
                <a:off x="4485096" y="1903740"/>
                <a:ext cx="1332000" cy="66116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_x210998376" descr="EMB0000161036b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0" t="19620" r="77284" b="60759"/>
              <a:stretch/>
            </p:blipFill>
            <p:spPr bwMode="auto">
              <a:xfrm>
                <a:off x="631825" y="1925165"/>
                <a:ext cx="1332000" cy="63202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_x210998376" descr="EMB0000161036bf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44" t="19421" r="58567" b="61157"/>
              <a:stretch/>
            </p:blipFill>
            <p:spPr bwMode="auto">
              <a:xfrm>
                <a:off x="2576736" y="1913324"/>
                <a:ext cx="1332000" cy="6305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416496" y="2598117"/>
                <a:ext cx="17281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/>
                  <a:t>YJC T-01(Red)</a:t>
                </a:r>
                <a:endParaRPr lang="ko-KR" altLang="en-US" sz="14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360712" y="2598117"/>
                <a:ext cx="17281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/>
                  <a:t>YJC T-02(Green)</a:t>
                </a:r>
                <a:endParaRPr lang="ko-KR" altLang="en-US" sz="1400" b="1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160912" y="2617167"/>
                <a:ext cx="20882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/>
                  <a:t>YJC T-03(Yellow-green)</a:t>
                </a:r>
                <a:endParaRPr lang="ko-KR" altLang="en-US" sz="1400" b="1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033120" y="2617167"/>
                <a:ext cx="17281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/>
                  <a:t>YJC T-04(Blue)</a:t>
                </a:r>
                <a:endParaRPr lang="ko-KR" altLang="en-US" sz="1400" b="1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761312" y="2617167"/>
                <a:ext cx="17281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 smtClean="0"/>
                  <a:t>YJC T-10(Sky-blue)</a:t>
                </a:r>
                <a:endParaRPr lang="ko-KR" altLang="en-US" sz="1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 rot="19400176">
            <a:off x="882650" y="1529092"/>
            <a:ext cx="742950" cy="3385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1" dirty="0" smtClean="0">
                <a:latin typeface="+mn-ea"/>
                <a:ea typeface="+mn-ea"/>
              </a:rPr>
              <a:t>Step1</a:t>
            </a:r>
            <a:endParaRPr lang="ko-KR" altLang="en-US" sz="1600" b="1" dirty="0">
              <a:latin typeface="+mn-ea"/>
              <a:ea typeface="+mn-ea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 rot="19400176">
            <a:off x="2149475" y="1301982"/>
            <a:ext cx="7874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Step2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 rot="19400176">
            <a:off x="3514725" y="1549472"/>
            <a:ext cx="811213" cy="3385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Step3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 rot="19400176">
            <a:off x="4695825" y="1291555"/>
            <a:ext cx="752475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Step4</a:t>
            </a:r>
            <a:endParaRPr lang="ko-KR" altLang="en-US" sz="1600" b="1" dirty="0">
              <a:latin typeface="+mn-ea"/>
            </a:endParaRPr>
          </a:p>
        </p:txBody>
      </p:sp>
      <p:cxnSp>
        <p:nvCxnSpPr>
          <p:cNvPr id="8" name="직선 화살표 연결선 7"/>
          <p:cNvCxnSpPr>
            <a:stCxn id="14" idx="4"/>
          </p:cNvCxnSpPr>
          <p:nvPr/>
        </p:nvCxnSpPr>
        <p:spPr>
          <a:xfrm>
            <a:off x="1073150" y="2458914"/>
            <a:ext cx="6350" cy="458787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>
            <a:stCxn id="14" idx="6"/>
            <a:endCxn id="15" idx="2"/>
          </p:cNvCxnSpPr>
          <p:nvPr/>
        </p:nvCxnSpPr>
        <p:spPr>
          <a:xfrm flipV="1">
            <a:off x="1303338" y="2228726"/>
            <a:ext cx="814387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직선 연결선 9"/>
          <p:cNvCxnSpPr>
            <a:stCxn id="15" idx="6"/>
            <a:endCxn id="16" idx="2"/>
          </p:cNvCxnSpPr>
          <p:nvPr/>
        </p:nvCxnSpPr>
        <p:spPr>
          <a:xfrm>
            <a:off x="2576513" y="2228726"/>
            <a:ext cx="838200" cy="111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16" idx="6"/>
            <a:endCxn id="17" idx="2"/>
          </p:cNvCxnSpPr>
          <p:nvPr/>
        </p:nvCxnSpPr>
        <p:spPr>
          <a:xfrm>
            <a:off x="3873500" y="2239839"/>
            <a:ext cx="8207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직선 연결선 11"/>
          <p:cNvCxnSpPr>
            <a:stCxn id="17" idx="6"/>
            <a:endCxn id="18" idx="2"/>
          </p:cNvCxnSpPr>
          <p:nvPr/>
        </p:nvCxnSpPr>
        <p:spPr>
          <a:xfrm flipV="1">
            <a:off x="5154613" y="2227139"/>
            <a:ext cx="877887" cy="12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>
            <a:stCxn id="15" idx="4"/>
            <a:endCxn id="45" idx="0"/>
          </p:cNvCxnSpPr>
          <p:nvPr/>
        </p:nvCxnSpPr>
        <p:spPr>
          <a:xfrm flipH="1">
            <a:off x="2339182" y="2458914"/>
            <a:ext cx="7937" cy="226623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도넛 13"/>
          <p:cNvSpPr/>
          <p:nvPr/>
        </p:nvSpPr>
        <p:spPr>
          <a:xfrm>
            <a:off x="842963" y="2000126"/>
            <a:ext cx="460375" cy="458788"/>
          </a:xfrm>
          <a:prstGeom prst="donut">
            <a:avLst>
              <a:gd name="adj" fmla="val 33293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rgbClr val="C00000"/>
              </a:gs>
            </a:gsLst>
            <a:lin ang="2700000" scaled="0"/>
          </a:gradFill>
          <a:ln w="6350">
            <a:solidFill>
              <a:schemeClr val="bg1">
                <a:lumMod val="75000"/>
                <a:alpha val="6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도넛 14"/>
          <p:cNvSpPr/>
          <p:nvPr/>
        </p:nvSpPr>
        <p:spPr>
          <a:xfrm>
            <a:off x="2117725" y="1998539"/>
            <a:ext cx="458788" cy="460375"/>
          </a:xfrm>
          <a:prstGeom prst="donut">
            <a:avLst>
              <a:gd name="adj" fmla="val 33293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rgbClr val="C00000"/>
              </a:gs>
            </a:gsLst>
            <a:lin ang="2700000" scaled="0"/>
          </a:gradFill>
          <a:ln w="6350">
            <a:solidFill>
              <a:schemeClr val="bg1">
                <a:lumMod val="75000"/>
                <a:alpha val="6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도넛 15"/>
          <p:cNvSpPr/>
          <p:nvPr/>
        </p:nvSpPr>
        <p:spPr>
          <a:xfrm>
            <a:off x="3414713" y="2009651"/>
            <a:ext cx="458787" cy="458788"/>
          </a:xfrm>
          <a:prstGeom prst="donut">
            <a:avLst>
              <a:gd name="adj" fmla="val 33293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rgbClr val="C00000"/>
              </a:gs>
            </a:gsLst>
            <a:lin ang="2700000" scaled="0"/>
          </a:gradFill>
          <a:ln w="6350">
            <a:solidFill>
              <a:schemeClr val="bg1">
                <a:lumMod val="75000"/>
                <a:alpha val="6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7" name="도넛 16"/>
          <p:cNvSpPr/>
          <p:nvPr/>
        </p:nvSpPr>
        <p:spPr>
          <a:xfrm>
            <a:off x="4694238" y="2009651"/>
            <a:ext cx="460375" cy="458788"/>
          </a:xfrm>
          <a:prstGeom prst="donut">
            <a:avLst>
              <a:gd name="adj" fmla="val 33293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rgbClr val="C00000"/>
              </a:gs>
            </a:gsLst>
            <a:lin ang="2700000" scaled="0"/>
          </a:gradFill>
          <a:ln w="6350">
            <a:solidFill>
              <a:schemeClr val="bg1">
                <a:lumMod val="75000"/>
                <a:alpha val="6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도넛 17"/>
          <p:cNvSpPr/>
          <p:nvPr/>
        </p:nvSpPr>
        <p:spPr>
          <a:xfrm>
            <a:off x="6032500" y="1998539"/>
            <a:ext cx="460375" cy="458787"/>
          </a:xfrm>
          <a:prstGeom prst="donut">
            <a:avLst>
              <a:gd name="adj" fmla="val 33293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rgbClr val="C00000"/>
              </a:gs>
            </a:gsLst>
            <a:lin ang="2700000" scaled="0"/>
          </a:gradFill>
          <a:ln w="6350">
            <a:solidFill>
              <a:schemeClr val="bg1">
                <a:lumMod val="75000"/>
                <a:alpha val="6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19" name="직선 화살표 연결선 18"/>
          <p:cNvCxnSpPr>
            <a:stCxn id="16" idx="4"/>
          </p:cNvCxnSpPr>
          <p:nvPr/>
        </p:nvCxnSpPr>
        <p:spPr>
          <a:xfrm>
            <a:off x="3643313" y="2468439"/>
            <a:ext cx="3175" cy="42227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17" idx="4"/>
            <a:endCxn id="43" idx="0"/>
          </p:cNvCxnSpPr>
          <p:nvPr/>
        </p:nvCxnSpPr>
        <p:spPr>
          <a:xfrm flipH="1">
            <a:off x="4918869" y="2468439"/>
            <a:ext cx="5557" cy="225670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stCxn id="18" idx="4"/>
          </p:cNvCxnSpPr>
          <p:nvPr/>
        </p:nvCxnSpPr>
        <p:spPr>
          <a:xfrm>
            <a:off x="6262688" y="2457326"/>
            <a:ext cx="1587" cy="47307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도넛 21"/>
          <p:cNvSpPr/>
          <p:nvPr/>
        </p:nvSpPr>
        <p:spPr>
          <a:xfrm>
            <a:off x="7300913" y="1989014"/>
            <a:ext cx="460375" cy="458787"/>
          </a:xfrm>
          <a:prstGeom prst="donut">
            <a:avLst>
              <a:gd name="adj" fmla="val 33293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rgbClr val="C00000"/>
              </a:gs>
            </a:gsLst>
            <a:lin ang="2700000" scaled="0"/>
          </a:gradFill>
          <a:ln w="6350">
            <a:solidFill>
              <a:schemeClr val="bg1">
                <a:lumMod val="75000"/>
                <a:alpha val="6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3" name="도넛 22"/>
          <p:cNvSpPr/>
          <p:nvPr/>
        </p:nvSpPr>
        <p:spPr>
          <a:xfrm>
            <a:off x="8750300" y="1412751"/>
            <a:ext cx="460375" cy="458788"/>
          </a:xfrm>
          <a:prstGeom prst="donut">
            <a:avLst>
              <a:gd name="adj" fmla="val 33293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74000">
                <a:srgbClr val="C00000"/>
              </a:gs>
            </a:gsLst>
            <a:lin ang="2700000" scaled="0"/>
          </a:gradFill>
          <a:ln w="6350">
            <a:solidFill>
              <a:schemeClr val="bg1">
                <a:lumMod val="75000"/>
                <a:alpha val="63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6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24" name="직선 연결선 23"/>
          <p:cNvCxnSpPr>
            <a:stCxn id="22" idx="6"/>
            <a:endCxn id="23" idx="2"/>
          </p:cNvCxnSpPr>
          <p:nvPr/>
        </p:nvCxnSpPr>
        <p:spPr>
          <a:xfrm flipV="1">
            <a:off x="7761288" y="1642939"/>
            <a:ext cx="989012" cy="574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직선 연결선 24"/>
          <p:cNvCxnSpPr>
            <a:stCxn id="22" idx="2"/>
            <a:endCxn id="18" idx="6"/>
          </p:cNvCxnSpPr>
          <p:nvPr/>
        </p:nvCxnSpPr>
        <p:spPr>
          <a:xfrm flipH="1">
            <a:off x="6492875" y="2217614"/>
            <a:ext cx="808038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-15552" y="4201924"/>
            <a:ext cx="2304132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dirty="0" smtClean="0">
                <a:latin typeface="+mj-ea"/>
                <a:ea typeface="+mj-ea"/>
              </a:rPr>
              <a:t>Prepare construction</a:t>
            </a:r>
            <a:r>
              <a:rPr lang="en-US" altLang="ko-KR" sz="1400" b="1" dirty="0" smtClean="0">
                <a:latin typeface="+mj-ea"/>
              </a:rPr>
              <a:t>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dirty="0" smtClean="0">
                <a:latin typeface="+mj-ea"/>
                <a:ea typeface="+mj-ea"/>
              </a:rPr>
              <a:t>Traffic control∙Cleaning</a:t>
            </a:r>
            <a:endParaRPr lang="ko-KR" altLang="en-US" sz="1400" b="1" dirty="0">
              <a:latin typeface="+mj-ea"/>
              <a:ea typeface="+mj-ea"/>
            </a:endParaRPr>
          </a:p>
        </p:txBody>
      </p:sp>
      <p:cxnSp>
        <p:nvCxnSpPr>
          <p:cNvPr id="27" name="직선 화살표 연결선 26"/>
          <p:cNvCxnSpPr>
            <a:stCxn id="23" idx="4"/>
            <a:endCxn id="38" idx="0"/>
          </p:cNvCxnSpPr>
          <p:nvPr/>
        </p:nvCxnSpPr>
        <p:spPr>
          <a:xfrm flipH="1">
            <a:off x="8977313" y="1871539"/>
            <a:ext cx="3175" cy="33337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>
            <a:stCxn id="22" idx="4"/>
            <a:endCxn id="33" idx="0"/>
          </p:cNvCxnSpPr>
          <p:nvPr/>
        </p:nvCxnSpPr>
        <p:spPr>
          <a:xfrm flipH="1">
            <a:off x="7516813" y="2447801"/>
            <a:ext cx="14288" cy="227734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1424608" y="6237312"/>
            <a:ext cx="186055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dirty="0" smtClean="0">
                <a:latin typeface="+mj-ea"/>
                <a:ea typeface="+mj-ea"/>
              </a:rPr>
              <a:t>Mark the areas and taping</a:t>
            </a:r>
            <a:endParaRPr lang="ko-KR" altLang="en-US" sz="1400" b="1" dirty="0">
              <a:latin typeface="+mj-ea"/>
              <a:ea typeface="+mj-ea"/>
            </a:endParaRP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3986213" y="6207869"/>
            <a:ext cx="1974899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dirty="0">
                <a:latin typeface="+mj-ea"/>
                <a:ea typeface="+mj-ea"/>
              </a:rPr>
              <a:t> </a:t>
            </a:r>
            <a:r>
              <a:rPr lang="en-US" altLang="ko-KR" sz="1400" b="1" dirty="0" smtClean="0">
                <a:latin typeface="+mj-ea"/>
                <a:ea typeface="+mj-ea"/>
              </a:rPr>
              <a:t>Coating middle</a:t>
            </a:r>
            <a:r>
              <a:rPr lang="ko-KR" altLang="en-US" sz="1400" b="1" dirty="0" smtClean="0">
                <a:latin typeface="맑은 고딕"/>
                <a:ea typeface="맑은 고딕"/>
              </a:rPr>
              <a:t>∙</a:t>
            </a:r>
            <a:r>
              <a:rPr lang="en-US" altLang="ko-KR" sz="1400" b="1" dirty="0" smtClean="0">
                <a:latin typeface="맑은 고딕"/>
                <a:ea typeface="맑은 고딕"/>
              </a:rPr>
              <a:t>upper areas</a:t>
            </a:r>
            <a:endParaRPr lang="ko-KR" altLang="en-US" sz="1400" b="1" dirty="0">
              <a:latin typeface="+mj-ea"/>
              <a:ea typeface="+mj-ea"/>
            </a:endParaRP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5413375" y="4149601"/>
            <a:ext cx="1700213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dirty="0">
                <a:latin typeface="+mj-ea"/>
                <a:ea typeface="+mj-ea"/>
              </a:rPr>
              <a:t> </a:t>
            </a:r>
            <a:r>
              <a:rPr lang="en-US" altLang="ko-KR" sz="1400" b="1" dirty="0" smtClean="0">
                <a:latin typeface="+mj-ea"/>
                <a:ea typeface="+mj-ea"/>
              </a:rPr>
              <a:t>Clean up taping and surroundings</a:t>
            </a:r>
            <a:endParaRPr lang="ko-KR" altLang="en-US" sz="1400" b="1" dirty="0">
              <a:latin typeface="+mj-ea"/>
              <a:ea typeface="+mj-ea"/>
            </a:endParaRPr>
          </a:p>
        </p:txBody>
      </p:sp>
      <p:grpSp>
        <p:nvGrpSpPr>
          <p:cNvPr id="32" name="그룹 14357"/>
          <p:cNvGrpSpPr>
            <a:grpSpLocks/>
          </p:cNvGrpSpPr>
          <p:nvPr/>
        </p:nvGrpSpPr>
        <p:grpSpPr bwMode="auto">
          <a:xfrm>
            <a:off x="6627242" y="4725145"/>
            <a:ext cx="1926158" cy="1748770"/>
            <a:chOff x="6626614" y="5157192"/>
            <a:chExt cx="1927264" cy="1747277"/>
          </a:xfrm>
        </p:grpSpPr>
        <p:pic>
          <p:nvPicPr>
            <p:cNvPr id="33" name="_x197077128" descr="EMB00000cd80c82"/>
            <p:cNvPicPr>
              <a:picLocks noChangeAspect="1" noChangeArrowheads="1"/>
            </p:cNvPicPr>
            <p:nvPr/>
          </p:nvPicPr>
          <p:blipFill rotWithShape="1">
            <a:blip r:embed="rId2"/>
            <a:srcRect l="68273" t="81596" r="5651" b="6179"/>
            <a:stretch/>
          </p:blipFill>
          <p:spPr bwMode="auto">
            <a:xfrm>
              <a:off x="6681192" y="5157192"/>
              <a:ext cx="1671009" cy="1134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34" name="TextBox 9"/>
            <p:cNvSpPr txBox="1">
              <a:spLocks noChangeArrowheads="1"/>
            </p:cNvSpPr>
            <p:nvPr/>
          </p:nvSpPr>
          <p:spPr bwMode="auto">
            <a:xfrm>
              <a:off x="6626614" y="6381696"/>
              <a:ext cx="1927264" cy="52277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b="1" dirty="0">
                  <a:latin typeface="+mj-ea"/>
                  <a:ea typeface="+mj-ea"/>
                </a:rPr>
                <a:t> </a:t>
              </a:r>
              <a:r>
                <a:rPr lang="en-US" altLang="ko-KR" sz="1400" b="1" dirty="0" smtClean="0">
                  <a:latin typeface="+mj-ea"/>
                  <a:ea typeface="+mj-ea"/>
                </a:rPr>
                <a:t>Curing, Inspection &amp; Check</a:t>
              </a:r>
              <a:endParaRPr lang="ko-KR" altLang="en-US" sz="1400" b="1" dirty="0">
                <a:latin typeface="+mj-ea"/>
                <a:ea typeface="+mj-ea"/>
              </a:endParaRPr>
            </a:p>
          </p:txBody>
        </p:sp>
      </p:grpSp>
      <p:grpSp>
        <p:nvGrpSpPr>
          <p:cNvPr id="35" name="그룹 14358"/>
          <p:cNvGrpSpPr>
            <a:grpSpLocks/>
          </p:cNvGrpSpPr>
          <p:nvPr/>
        </p:nvGrpSpPr>
        <p:grpSpPr bwMode="auto">
          <a:xfrm>
            <a:off x="8112819" y="2204914"/>
            <a:ext cx="1736725" cy="2754839"/>
            <a:chOff x="8113507" y="2852936"/>
            <a:chExt cx="1735890" cy="2754285"/>
          </a:xfrm>
        </p:grpSpPr>
        <p:grpSp>
          <p:nvGrpSpPr>
            <p:cNvPr id="36" name="그룹 14351"/>
            <p:cNvGrpSpPr>
              <a:grpSpLocks/>
            </p:cNvGrpSpPr>
            <p:nvPr/>
          </p:nvGrpSpPr>
          <p:grpSpPr bwMode="auto">
            <a:xfrm>
              <a:off x="8490917" y="2852936"/>
              <a:ext cx="974126" cy="2080586"/>
              <a:chOff x="10281592" y="3659187"/>
              <a:chExt cx="974126" cy="2080586"/>
            </a:xfrm>
          </p:grpSpPr>
          <p:pic>
            <p:nvPicPr>
              <p:cNvPr id="38" name="_x197077128" descr="EMB00000cd80c82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7300" t="75703" r="70153" b="6441"/>
              <a:stretch/>
            </p:blipFill>
            <p:spPr bwMode="auto">
              <a:xfrm>
                <a:off x="10281132" y="3659187"/>
                <a:ext cx="974256" cy="1004685"/>
              </a:xfrm>
              <a:prstGeom prst="rect">
                <a:avLst/>
              </a:prstGeom>
              <a:ln>
                <a:solidFill>
                  <a:srgbClr val="C00000"/>
                </a:solidFill>
                <a:prstDash val="lgDashDot"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  <p:pic>
            <p:nvPicPr>
              <p:cNvPr id="39" name="_x197077128" descr="EMB00000cd80c82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l="29847" t="75703" r="47743" b="6441"/>
              <a:stretch/>
            </p:blipFill>
            <p:spPr bwMode="auto">
              <a:xfrm>
                <a:off x="10287479" y="4735296"/>
                <a:ext cx="967909" cy="1004685"/>
              </a:xfrm>
              <a:prstGeom prst="rect">
                <a:avLst/>
              </a:prstGeom>
              <a:ln>
                <a:solidFill>
                  <a:srgbClr val="C00000"/>
                </a:solidFill>
                <a:prstDash val="lgDashDot"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</p:grpSp>
        <p:sp>
          <p:nvSpPr>
            <p:cNvPr id="37" name="TextBox 9"/>
            <p:cNvSpPr txBox="1">
              <a:spLocks noChangeArrowheads="1"/>
            </p:cNvSpPr>
            <p:nvPr/>
          </p:nvSpPr>
          <p:spPr bwMode="auto">
            <a:xfrm>
              <a:off x="8113507" y="4868705"/>
              <a:ext cx="1735890" cy="73851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b="1" dirty="0">
                  <a:solidFill>
                    <a:srgbClr val="C00000"/>
                  </a:solidFill>
                  <a:latin typeface="+mj-ea"/>
                  <a:ea typeface="+mj-ea"/>
                </a:rPr>
                <a:t> </a:t>
              </a:r>
              <a:r>
                <a:rPr lang="en-US" altLang="ko-KR" sz="14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Complete construction and ice test</a:t>
              </a:r>
              <a:endParaRPr lang="ko-KR" altLang="en-US" sz="1400" b="1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0" name="TextBox 11"/>
          <p:cNvSpPr txBox="1">
            <a:spLocks noChangeArrowheads="1"/>
          </p:cNvSpPr>
          <p:nvPr/>
        </p:nvSpPr>
        <p:spPr bwMode="auto">
          <a:xfrm rot="19400176">
            <a:off x="5991225" y="1292029"/>
            <a:ext cx="754063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Step5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 rot="19400176">
            <a:off x="7288213" y="1291555"/>
            <a:ext cx="752475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Step6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42" name="TextBox 11"/>
          <p:cNvSpPr txBox="1">
            <a:spLocks noChangeArrowheads="1"/>
          </p:cNvSpPr>
          <p:nvPr/>
        </p:nvSpPr>
        <p:spPr bwMode="auto">
          <a:xfrm rot="19400176">
            <a:off x="8581388" y="715965"/>
            <a:ext cx="754062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latin typeface="+mn-ea"/>
                <a:ea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Step7</a:t>
            </a:r>
            <a:endParaRPr lang="ko-KR" altLang="en-US" sz="1600" b="1" dirty="0">
              <a:latin typeface="+mn-ea"/>
            </a:endParaRPr>
          </a:p>
        </p:txBody>
      </p:sp>
      <p:pic>
        <p:nvPicPr>
          <p:cNvPr id="43" name="Picture 7" descr="C:\Users\tarts\Desktop\P1020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6213" y="4725144"/>
            <a:ext cx="1865312" cy="1398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4" name="Picture 12" descr="C:\Users\tarts\Desktop\P10201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963" y="2952626"/>
            <a:ext cx="1498600" cy="112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5" name="Picture 14" descr="C:\Users\tarts\Desktop\P10201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6525" y="4725144"/>
            <a:ext cx="1865313" cy="1398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46" name="그룹 9"/>
          <p:cNvGrpSpPr>
            <a:grpSpLocks/>
          </p:cNvGrpSpPr>
          <p:nvPr/>
        </p:nvGrpSpPr>
        <p:grpSpPr bwMode="auto">
          <a:xfrm>
            <a:off x="2576736" y="2958976"/>
            <a:ext cx="2182017" cy="1755120"/>
            <a:chOff x="2576838" y="3175776"/>
            <a:chExt cx="2181266" cy="1754404"/>
          </a:xfrm>
        </p:grpSpPr>
        <p:sp>
          <p:nvSpPr>
            <p:cNvPr id="47" name="TextBox 9"/>
            <p:cNvSpPr txBox="1">
              <a:spLocks noChangeArrowheads="1"/>
            </p:cNvSpPr>
            <p:nvPr/>
          </p:nvSpPr>
          <p:spPr bwMode="auto">
            <a:xfrm>
              <a:off x="2576838" y="4407173"/>
              <a:ext cx="2181266" cy="52300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 b="1" dirty="0" smtClean="0">
                  <a:latin typeface="+mj-ea"/>
                  <a:ea typeface="+mj-ea"/>
                </a:rPr>
                <a:t>Agitation</a:t>
              </a:r>
              <a:r>
                <a:rPr lang="ko-KR" altLang="en-US" sz="1400" b="1" dirty="0" smtClean="0">
                  <a:latin typeface="맑은 고딕"/>
                  <a:ea typeface="맑은 고딕"/>
                </a:rPr>
                <a:t>∙</a:t>
              </a:r>
              <a:r>
                <a:rPr lang="en-US" altLang="ko-KR" sz="1400" b="1" dirty="0" smtClean="0">
                  <a:latin typeface="+mj-ea"/>
                  <a:ea typeface="+mj-ea"/>
                </a:rPr>
                <a:t>Distribution</a:t>
              </a:r>
              <a:r>
                <a:rPr lang="ko-KR" altLang="en-US" sz="1400" b="1" dirty="0" smtClean="0">
                  <a:latin typeface="맑은 고딕"/>
                  <a:ea typeface="맑은 고딕"/>
                </a:rPr>
                <a:t>∙</a:t>
              </a:r>
              <a:r>
                <a:rPr lang="en-US" altLang="ko-KR" sz="1400" b="1" dirty="0" smtClean="0">
                  <a:latin typeface="맑은 고딕"/>
                  <a:ea typeface="맑은 고딕"/>
                </a:rPr>
                <a:t>Spraying</a:t>
              </a:r>
              <a:endParaRPr lang="ko-KR" altLang="en-US" sz="1400" b="1" dirty="0">
                <a:latin typeface="+mj-ea"/>
                <a:ea typeface="+mj-ea"/>
              </a:endParaRPr>
            </a:p>
          </p:txBody>
        </p:sp>
        <p:pic>
          <p:nvPicPr>
            <p:cNvPr id="48" name="Picture 16" descr="C:\Users\tarts\Desktop\P1020161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03528" y="3175776"/>
              <a:ext cx="1498084" cy="11234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</p:grpSp>
      <p:pic>
        <p:nvPicPr>
          <p:cNvPr id="49" name="Picture 17" descr="C:\Users\tarts\Desktop\P102016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27675" y="2966914"/>
            <a:ext cx="1487488" cy="11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55" name="그룹 54"/>
          <p:cNvGrpSpPr/>
          <p:nvPr/>
        </p:nvGrpSpPr>
        <p:grpSpPr>
          <a:xfrm>
            <a:off x="421829" y="219881"/>
            <a:ext cx="8640960" cy="707886"/>
            <a:chOff x="488504" y="219881"/>
            <a:chExt cx="8640960" cy="707886"/>
          </a:xfrm>
        </p:grpSpPr>
        <p:sp>
          <p:nvSpPr>
            <p:cNvPr id="56" name="TextBox 55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☞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_4) Construction Sequences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536838" y="2586926"/>
            <a:ext cx="88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Room </a:t>
            </a:r>
          </a:p>
          <a:p>
            <a:pPr algn="ctr"/>
            <a:r>
              <a:rPr lang="en-US" altLang="ko-KR" sz="9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temperature</a:t>
            </a:r>
            <a:endParaRPr lang="ko-KR" altLang="en-US" sz="9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524110"/>
              </p:ext>
            </p:extLst>
          </p:nvPr>
        </p:nvGraphicFramePr>
        <p:xfrm>
          <a:off x="415925" y="2165606"/>
          <a:ext cx="9071242" cy="35997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811"/>
                <a:gridCol w="3312368"/>
                <a:gridCol w="2808312"/>
                <a:gridCol w="789751"/>
              </a:tblGrid>
              <a:tr h="32919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/>
                        </a:rPr>
                        <a:t>Criteria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Principle Standard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/>
                        </a:rPr>
                        <a:t>Test</a:t>
                      </a:r>
                      <a:r>
                        <a:rPr lang="en-US" altLang="ko-KR" sz="1200" kern="0" spc="0" baseline="0" dirty="0" smtClean="0">
                          <a:effectLst/>
                        </a:rPr>
                        <a:t> Result of Proposed Technology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/>
                        </a:rPr>
                        <a:t>Note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3650">
                <a:tc rowSpan="8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Test results criterion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chemeClr val="accent6"/>
                          </a:solidFill>
                          <a:effectLst/>
                        </a:rPr>
                        <a:t>Local government average test results criterion</a:t>
                      </a:r>
                      <a:endParaRPr lang="ko-KR" altLang="en-US" sz="1400" b="1" kern="0" spc="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effectLst/>
                        </a:rPr>
                        <a:t>-measurement</a:t>
                      </a:r>
                      <a:r>
                        <a:rPr lang="en-US" altLang="ko-KR" sz="1200" b="1" kern="0" spc="0" baseline="0" dirty="0" smtClean="0">
                          <a:effectLst/>
                        </a:rPr>
                        <a:t> condition</a:t>
                      </a:r>
                      <a:r>
                        <a:rPr lang="en-US" altLang="ko-KR" sz="1200" b="1" kern="0" spc="0" dirty="0" smtClean="0">
                          <a:effectLst/>
                        </a:rPr>
                        <a:t>-</a:t>
                      </a:r>
                      <a:endParaRPr lang="ko-KR" altLang="en-US" sz="1200" b="1" kern="0" spc="0" dirty="0">
                        <a:effectLst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effectLst/>
                        </a:rPr>
                        <a:t>- ISO 9050</a:t>
                      </a:r>
                      <a:endParaRPr lang="ko-KR" altLang="en-US" sz="1200" b="1" kern="0" spc="0" dirty="0">
                        <a:effectLst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effectLst/>
                        </a:rPr>
                        <a:t>- KSL 2514 : D65/2</a:t>
                      </a:r>
                      <a:endParaRPr lang="ko-KR" altLang="en-US" sz="1200" b="1" kern="0" spc="0" dirty="0">
                        <a:effectLst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effectLst/>
                        </a:rPr>
                        <a:t>- KSL 2016 : A/2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effectLst/>
                        </a:rPr>
                        <a:t>Visible light</a:t>
                      </a:r>
                      <a:r>
                        <a:rPr lang="en-US" altLang="ko-KR" sz="1100" b="1" kern="0" spc="0" baseline="0" dirty="0" smtClean="0">
                          <a:effectLst/>
                        </a:rPr>
                        <a:t> transmittance over</a:t>
                      </a:r>
                      <a:r>
                        <a:rPr lang="ko-KR" altLang="en-US" sz="1100" b="1" kern="0" spc="0" dirty="0" smtClean="0">
                          <a:effectLst/>
                        </a:rPr>
                        <a:t> </a:t>
                      </a:r>
                      <a:r>
                        <a:rPr lang="en-US" altLang="ko-KR" sz="1100" b="1" kern="0" spc="0" dirty="0">
                          <a:effectLst/>
                        </a:rPr>
                        <a:t>44% 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effectLst/>
                        </a:rPr>
                        <a:t>84%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3736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effectLst/>
                        </a:rPr>
                        <a:t>Visible light</a:t>
                      </a:r>
                      <a:r>
                        <a:rPr lang="en-US" altLang="ko-KR" sz="1100" b="1" kern="0" spc="0" baseline="0" dirty="0" smtClean="0">
                          <a:effectLst/>
                        </a:rPr>
                        <a:t> reflectivity below </a:t>
                      </a:r>
                      <a:r>
                        <a:rPr lang="en-US" altLang="ko-KR" sz="1100" b="1" kern="0" spc="0" dirty="0" smtClean="0">
                          <a:effectLst/>
                        </a:rPr>
                        <a:t>18</a:t>
                      </a:r>
                      <a:r>
                        <a:rPr lang="en-US" altLang="ko-KR" sz="1100" b="1" kern="0" spc="0" dirty="0">
                          <a:effectLst/>
                        </a:rPr>
                        <a:t>% 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effectLst/>
                        </a:rPr>
                        <a:t>9%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3736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effectLst/>
                        </a:rPr>
                        <a:t>UV</a:t>
                      </a:r>
                      <a:r>
                        <a:rPr lang="en-US" altLang="ko-KR" sz="1100" b="1" kern="0" spc="0" baseline="0" dirty="0" smtClean="0">
                          <a:effectLst/>
                        </a:rPr>
                        <a:t> blocking ratio</a:t>
                      </a:r>
                      <a:r>
                        <a:rPr lang="ko-KR" altLang="en-US" sz="1100" b="1" kern="0" spc="0" dirty="0" smtClean="0">
                          <a:effectLst/>
                        </a:rPr>
                        <a:t> </a:t>
                      </a:r>
                      <a:r>
                        <a:rPr lang="en-US" altLang="ko-KR" sz="1100" b="1" kern="0" spc="0" dirty="0" smtClean="0">
                          <a:effectLst/>
                        </a:rPr>
                        <a:t>over</a:t>
                      </a:r>
                      <a:r>
                        <a:rPr lang="ko-KR" altLang="en-US" sz="1100" b="1" kern="0" spc="0" dirty="0" smtClean="0">
                          <a:effectLst/>
                        </a:rPr>
                        <a:t> </a:t>
                      </a:r>
                      <a:r>
                        <a:rPr lang="en-US" altLang="ko-KR" sz="1100" b="1" kern="0" spc="0" dirty="0">
                          <a:effectLst/>
                        </a:rPr>
                        <a:t>96% 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effectLst/>
                        </a:rPr>
                        <a:t>98.7%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65499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effectLst/>
                        </a:rPr>
                        <a:t>Infrared</a:t>
                      </a:r>
                      <a:r>
                        <a:rPr lang="en-US" altLang="ko-KR" sz="1100" b="1" kern="0" spc="0" baseline="0" dirty="0" smtClean="0">
                          <a:effectLst/>
                        </a:rPr>
                        <a:t> light blocking ratio over </a:t>
                      </a:r>
                      <a:r>
                        <a:rPr lang="en-US" altLang="ko-KR" sz="1100" b="1" kern="0" spc="0" dirty="0" smtClean="0">
                          <a:effectLst/>
                        </a:rPr>
                        <a:t>94%</a:t>
                      </a:r>
                      <a:endParaRPr lang="en-US" altLang="ko-KR" sz="1100" b="1" kern="0" spc="0" baseline="0" dirty="0" smtClean="0">
                        <a:effectLst/>
                      </a:endParaRP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effectLst/>
                        </a:rPr>
                        <a:t>(1,000 nm)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effectLst/>
                        </a:rPr>
                        <a:t>96%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3736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effectLst/>
                        </a:rPr>
                        <a:t>Gross</a:t>
                      </a:r>
                      <a:r>
                        <a:rPr lang="en-US" altLang="ko-KR" sz="1100" b="1" kern="0" spc="0" baseline="0" dirty="0" smtClean="0">
                          <a:effectLst/>
                        </a:rPr>
                        <a:t> energy transmittance below</a:t>
                      </a:r>
                      <a:r>
                        <a:rPr lang="ko-KR" altLang="en-US" sz="1100" b="1" kern="0" spc="0" dirty="0" smtClean="0">
                          <a:effectLst/>
                        </a:rPr>
                        <a:t> </a:t>
                      </a:r>
                      <a:r>
                        <a:rPr lang="en-US" altLang="ko-KR" sz="1100" b="1" kern="0" spc="0" dirty="0">
                          <a:effectLst/>
                        </a:rPr>
                        <a:t>49</a:t>
                      </a:r>
                      <a:r>
                        <a:rPr lang="en-US" altLang="ko-KR" sz="1100" b="1" kern="0" spc="0" dirty="0" smtClean="0">
                          <a:effectLst/>
                        </a:rPr>
                        <a:t>%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effectLst/>
                        </a:rPr>
                        <a:t>19%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3736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effectLst/>
                        </a:rPr>
                        <a:t>Thermal transmittance below 5.6(W</a:t>
                      </a:r>
                      <a:r>
                        <a:rPr lang="en-US" altLang="ko-KR" sz="1100" b="1" kern="0" spc="0" dirty="0">
                          <a:effectLst/>
                        </a:rPr>
                        <a:t>/</a:t>
                      </a:r>
                      <a:r>
                        <a:rPr lang="ko-KR" altLang="en-US" sz="1100" b="1" kern="0" spc="0" dirty="0">
                          <a:effectLst/>
                        </a:rPr>
                        <a:t>㎡</a:t>
                      </a:r>
                      <a:r>
                        <a:rPr lang="en-US" altLang="ko-KR" sz="1100" b="1" kern="0" spc="0" dirty="0">
                          <a:effectLst/>
                        </a:rPr>
                        <a:t>K</a:t>
                      </a:r>
                      <a:r>
                        <a:rPr lang="en-US" altLang="ko-KR" sz="1100" b="1" kern="0" spc="0" dirty="0" smtClean="0">
                          <a:effectLst/>
                        </a:rPr>
                        <a:t>)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effectLst/>
                        </a:rPr>
                        <a:t>2.8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3736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effectLst/>
                        </a:rPr>
                        <a:t>Screen</a:t>
                      </a:r>
                      <a:r>
                        <a:rPr lang="en-US" altLang="ko-KR" sz="1100" b="1" kern="0" spc="0" baseline="0" dirty="0" smtClean="0">
                          <a:effectLst/>
                        </a:rPr>
                        <a:t> coefficient below</a:t>
                      </a:r>
                      <a:r>
                        <a:rPr lang="ko-KR" altLang="en-US" sz="1100" b="1" kern="0" spc="0" dirty="0" smtClean="0">
                          <a:effectLst/>
                        </a:rPr>
                        <a:t> </a:t>
                      </a:r>
                      <a:r>
                        <a:rPr lang="en-US" altLang="ko-KR" sz="1100" b="1" kern="0" spc="0" dirty="0">
                          <a:effectLst/>
                        </a:rPr>
                        <a:t>0.67 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effectLst/>
                        </a:rPr>
                        <a:t>0.34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3736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 smtClean="0">
                          <a:effectLst/>
                        </a:rPr>
                        <a:t>Solar energy reflectivity(exterior) below </a:t>
                      </a:r>
                      <a:r>
                        <a:rPr lang="en-US" altLang="ko-KR" sz="1100" b="1" kern="0" spc="0" dirty="0">
                          <a:effectLst/>
                        </a:rPr>
                        <a:t>12</a:t>
                      </a:r>
                      <a:r>
                        <a:rPr lang="en-US" altLang="ko-KR" sz="1100" b="1" kern="0" spc="0" dirty="0" smtClean="0">
                          <a:effectLst/>
                        </a:rPr>
                        <a:t>%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effectLst/>
                        </a:rPr>
                        <a:t>9%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414015" y="1772816"/>
            <a:ext cx="2506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sz="1600" b="1" dirty="0" smtClean="0"/>
              <a:t>* Table of Self-test data</a:t>
            </a:r>
            <a:endParaRPr lang="ko-KR" altLang="en-US" sz="1600" b="1" dirty="0"/>
          </a:p>
        </p:txBody>
      </p:sp>
      <p:grpSp>
        <p:nvGrpSpPr>
          <p:cNvPr id="6" name="그룹 5"/>
          <p:cNvGrpSpPr/>
          <p:nvPr/>
        </p:nvGrpSpPr>
        <p:grpSpPr>
          <a:xfrm>
            <a:off x="421829" y="219881"/>
            <a:ext cx="8640960" cy="707886"/>
            <a:chOff x="488504" y="219881"/>
            <a:chExt cx="8640960" cy="707886"/>
          </a:xfrm>
        </p:grpSpPr>
        <p:sp>
          <p:nvSpPr>
            <p:cNvPr id="7" name="TextBox 6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☞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_5) Data on Self-test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44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pic>
        <p:nvPicPr>
          <p:cNvPr id="4" name="tab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3" y="1639368"/>
            <a:ext cx="8755641" cy="492633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415255" y="1246578"/>
            <a:ext cx="2900538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altLang="ko-KR" sz="1600" b="1" dirty="0" smtClean="0"/>
              <a:t>* Table of climate condition</a:t>
            </a:r>
            <a:endParaRPr lang="ko-KR" altLang="en-US" sz="1600" b="1" dirty="0"/>
          </a:p>
        </p:txBody>
      </p:sp>
      <p:sp>
        <p:nvSpPr>
          <p:cNvPr id="7" name="직사각형 6"/>
          <p:cNvSpPr/>
          <p:nvPr/>
        </p:nvSpPr>
        <p:spPr>
          <a:xfrm>
            <a:off x="5673080" y="1347662"/>
            <a:ext cx="402167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altLang="ko-KR" sz="1400" b="1" dirty="0" smtClean="0"/>
              <a:t>[ Suwon Weather Station, January 1</a:t>
            </a:r>
            <a:r>
              <a:rPr lang="en-US" altLang="ko-KR" sz="1400" b="1" baseline="30000" dirty="0" smtClean="0"/>
              <a:t>st</a:t>
            </a:r>
            <a:r>
              <a:rPr lang="en-US" altLang="ko-KR" sz="1400" b="1" dirty="0" smtClean="0"/>
              <a:t>, 2008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grpSp>
        <p:nvGrpSpPr>
          <p:cNvPr id="10" name="그룹 9"/>
          <p:cNvGrpSpPr/>
          <p:nvPr/>
        </p:nvGrpSpPr>
        <p:grpSpPr>
          <a:xfrm>
            <a:off x="421829" y="219881"/>
            <a:ext cx="8640960" cy="707886"/>
            <a:chOff x="488504" y="219881"/>
            <a:chExt cx="8640960" cy="707886"/>
          </a:xfrm>
        </p:grpSpPr>
        <p:sp>
          <p:nvSpPr>
            <p:cNvPr id="11" name="TextBox 10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☞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_6) Table of Climate Condition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>
                <a:solidFill>
                  <a:prstClr val="black"/>
                </a:solidFill>
              </a:rPr>
              <a:pPr/>
              <a:t>28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" name="그룹 20"/>
          <p:cNvGrpSpPr>
            <a:grpSpLocks/>
          </p:cNvGrpSpPr>
          <p:nvPr/>
        </p:nvGrpSpPr>
        <p:grpSpPr bwMode="auto">
          <a:xfrm>
            <a:off x="462930" y="3375025"/>
            <a:ext cx="3001963" cy="3222625"/>
            <a:chOff x="441896" y="3374906"/>
            <a:chExt cx="3001047" cy="3222446"/>
          </a:xfrm>
        </p:grpSpPr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2">
              <a:lum bright="-100000" contrast="-60000"/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83646" y="6281452"/>
              <a:ext cx="2760746" cy="3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>
              <a:spLocks noChangeArrowheads="1"/>
            </p:cNvSpPr>
            <p:nvPr/>
          </p:nvSpPr>
          <p:spPr bwMode="gray">
            <a:xfrm>
              <a:off x="441896" y="3374906"/>
              <a:ext cx="3001047" cy="3001046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latinLnBrk="0" hangingPunct="0"/>
              <a:endParaRPr lang="ko-KR" altLang="en-US" sz="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gray">
            <a:xfrm>
              <a:off x="725972" y="3651116"/>
              <a:ext cx="2429720" cy="242874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algn="ctr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ctr" eaLnBrk="0" latinLnBrk="0" hangingPunct="0">
                <a:defRPr/>
              </a:pPr>
              <a:endParaRPr lang="ko-KR" altLang="en-US" sz="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gray">
            <a:xfrm>
              <a:off x="989995" y="3905456"/>
              <a:ext cx="1904848" cy="190484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latinLnBrk="0" hangingPunct="0"/>
              <a:endParaRPr lang="ko-KR" altLang="en-US" sz="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WordArt 30"/>
            <p:cNvSpPr>
              <a:spLocks noChangeArrowheads="1" noChangeShapeType="1" noTextEdit="1"/>
            </p:cNvSpPr>
            <p:nvPr/>
          </p:nvSpPr>
          <p:spPr bwMode="gray">
            <a:xfrm rot="5400000">
              <a:off x="1500056" y="4223379"/>
              <a:ext cx="1691548" cy="1279799"/>
            </a:xfrm>
            <a:prstGeom prst="rect">
              <a:avLst/>
            </a:prstGeom>
            <a:extLst/>
          </p:spPr>
          <p:txBody>
            <a:bodyPr spcFirstLastPara="1" wrap="none" fromWordArt="1">
              <a:prstTxWarp prst="textArchUp">
                <a:avLst>
                  <a:gd name="adj" fmla="val 12353239"/>
                </a:avLst>
              </a:prstTxWarp>
            </a:bodyPr>
            <a:lstStyle/>
            <a:p>
              <a:pPr algn="ctr">
                <a:defRPr/>
              </a:pPr>
              <a:r>
                <a:rPr lang="en-US" altLang="ko-KR" sz="6000" b="1" dirty="0">
                  <a:solidFill>
                    <a:prstClr val="black"/>
                  </a:solidFill>
                </a:rPr>
                <a:t>        Traffic safety</a:t>
              </a:r>
              <a:r>
                <a:rPr lang="en-US" altLang="ko-KR" sz="6000" b="1" dirty="0">
                  <a:solidFill>
                    <a:srgbClr val="F79646">
                      <a:lumMod val="75000"/>
                    </a:srgbClr>
                  </a:solidFill>
                </a:rPr>
                <a:t>      </a:t>
              </a:r>
              <a:endParaRPr lang="ko-KR" altLang="en-US" sz="6000" kern="10" dirty="0"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9" name="WordArt 30"/>
            <p:cNvSpPr>
              <a:spLocks noChangeArrowheads="1" noChangeShapeType="1" noTextEdit="1"/>
            </p:cNvSpPr>
            <p:nvPr/>
          </p:nvSpPr>
          <p:spPr bwMode="gray">
            <a:xfrm rot="15836492">
              <a:off x="677743" y="4231237"/>
              <a:ext cx="1691548" cy="1279799"/>
            </a:xfrm>
            <a:prstGeom prst="rect">
              <a:avLst/>
            </a:prstGeom>
            <a:extLst/>
          </p:spPr>
          <p:txBody>
            <a:bodyPr spcFirstLastPara="1" wrap="none" fromWordArt="1">
              <a:prstTxWarp prst="textArchUp">
                <a:avLst>
                  <a:gd name="adj" fmla="val 12353239"/>
                </a:avLst>
              </a:prstTxWarp>
            </a:bodyPr>
            <a:lstStyle/>
            <a:p>
              <a:pPr algn="ctr">
                <a:defRPr/>
              </a:pPr>
              <a:r>
                <a:rPr lang="en-US" altLang="ko-KR" sz="6000" b="1" dirty="0">
                  <a:solidFill>
                    <a:prstClr val="black"/>
                  </a:solidFill>
                </a:rPr>
                <a:t>       </a:t>
              </a:r>
              <a:r>
                <a:rPr lang="en-US" altLang="ko-KR" sz="6000" b="1" dirty="0" err="1">
                  <a:solidFill>
                    <a:prstClr val="black"/>
                  </a:solidFill>
                </a:rPr>
                <a:t>Ttraffic</a:t>
              </a:r>
              <a:r>
                <a:rPr lang="en-US" altLang="ko-KR" sz="6000" b="1" dirty="0">
                  <a:solidFill>
                    <a:prstClr val="black"/>
                  </a:solidFill>
                </a:rPr>
                <a:t> safety</a:t>
              </a:r>
              <a:r>
                <a:rPr lang="en-US" altLang="ko-KR" sz="6000" b="1" dirty="0">
                  <a:solidFill>
                    <a:srgbClr val="F79646">
                      <a:lumMod val="75000"/>
                    </a:srgbClr>
                  </a:solidFill>
                </a:rPr>
                <a:t>      </a:t>
              </a:r>
              <a:endParaRPr lang="ko-KR" altLang="en-US" sz="6000" kern="10" dirty="0"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543607" y="3392168"/>
              <a:ext cx="7665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400" b="1" dirty="0">
                  <a:solidFill>
                    <a:prstClr val="black"/>
                  </a:solidFill>
                </a:rPr>
                <a:t>Public </a:t>
              </a:r>
              <a:endParaRPr lang="ko-KR" altLang="en-US" sz="1400" b="1" dirty="0">
                <a:solidFill>
                  <a:srgbClr val="990000"/>
                </a:solidFill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59309" y="4467412"/>
              <a:ext cx="1415618" cy="8309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2400" b="1" dirty="0" smtClean="0">
                  <a:solidFill>
                    <a:schemeClr val="accent6"/>
                  </a:solidFill>
                </a:rPr>
                <a:t>Public</a:t>
              </a:r>
            </a:p>
            <a:p>
              <a:pPr algn="ctr">
                <a:defRPr/>
              </a:pPr>
              <a:r>
                <a:rPr lang="en-US" altLang="ko-KR" sz="2400" b="1" dirty="0" smtClean="0">
                  <a:solidFill>
                    <a:schemeClr val="accent6"/>
                  </a:solidFill>
                </a:rPr>
                <a:t>Interest</a:t>
              </a:r>
              <a:endParaRPr lang="en-US" altLang="ko-KR" sz="2400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2" name="그룹 17"/>
          <p:cNvGrpSpPr>
            <a:grpSpLocks/>
          </p:cNvGrpSpPr>
          <p:nvPr/>
        </p:nvGrpSpPr>
        <p:grpSpPr bwMode="auto">
          <a:xfrm>
            <a:off x="1195388" y="1196752"/>
            <a:ext cx="1503362" cy="1614487"/>
            <a:chOff x="1208584" y="1552258"/>
            <a:chExt cx="1502727" cy="1614937"/>
          </a:xfrm>
        </p:grpSpPr>
        <p:pic>
          <p:nvPicPr>
            <p:cNvPr id="13" name="Picture 93" descr="10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4" t="17458" r="52353" b="22714"/>
            <a:stretch>
              <a:fillRect/>
            </a:stretch>
          </p:blipFill>
          <p:spPr bwMode="auto">
            <a:xfrm>
              <a:off x="1208584" y="1552258"/>
              <a:ext cx="1502727" cy="161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직사각형 13"/>
            <p:cNvSpPr/>
            <p:nvPr/>
          </p:nvSpPr>
          <p:spPr>
            <a:xfrm>
              <a:off x="1770322" y="2168380"/>
              <a:ext cx="333234" cy="398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dirty="0">
                  <a:solidFill>
                    <a:prstClr val="black"/>
                  </a:solidFill>
                </a:rPr>
                <a:t>1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그룹 15"/>
          <p:cNvGrpSpPr>
            <a:grpSpLocks/>
          </p:cNvGrpSpPr>
          <p:nvPr/>
        </p:nvGrpSpPr>
        <p:grpSpPr bwMode="auto">
          <a:xfrm>
            <a:off x="4211638" y="1207864"/>
            <a:ext cx="1503362" cy="1614488"/>
            <a:chOff x="4199012" y="1577067"/>
            <a:chExt cx="1502727" cy="1614937"/>
          </a:xfrm>
        </p:grpSpPr>
        <p:pic>
          <p:nvPicPr>
            <p:cNvPr id="16" name="Picture 93" descr="105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 l="5904" t="17458" r="52353" b="22714"/>
            <a:stretch>
              <a:fillRect/>
            </a:stretch>
          </p:blipFill>
          <p:spPr bwMode="auto">
            <a:xfrm>
              <a:off x="4199012" y="1577067"/>
              <a:ext cx="1502727" cy="1614937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7" name="직사각형 16"/>
            <p:cNvSpPr/>
            <p:nvPr/>
          </p:nvSpPr>
          <p:spPr>
            <a:xfrm>
              <a:off x="4763923" y="2185249"/>
              <a:ext cx="333234" cy="398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dirty="0">
                  <a:solidFill>
                    <a:prstClr val="black"/>
                  </a:solidFill>
                </a:rPr>
                <a:t>2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그룹 16"/>
          <p:cNvGrpSpPr>
            <a:grpSpLocks/>
          </p:cNvGrpSpPr>
          <p:nvPr/>
        </p:nvGrpSpPr>
        <p:grpSpPr bwMode="auto">
          <a:xfrm>
            <a:off x="7242175" y="1199927"/>
            <a:ext cx="1503363" cy="1616075"/>
            <a:chOff x="7242314" y="1729466"/>
            <a:chExt cx="1502727" cy="1614937"/>
          </a:xfrm>
        </p:grpSpPr>
        <p:pic>
          <p:nvPicPr>
            <p:cNvPr id="19" name="Picture 93" descr="105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 l="5904" t="17458" r="52353" b="22714"/>
            <a:stretch>
              <a:fillRect/>
            </a:stretch>
          </p:blipFill>
          <p:spPr bwMode="auto">
            <a:xfrm>
              <a:off x="7242314" y="1729466"/>
              <a:ext cx="1502727" cy="1614937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20" name="직사각형 19"/>
            <p:cNvSpPr/>
            <p:nvPr/>
          </p:nvSpPr>
          <p:spPr>
            <a:xfrm>
              <a:off x="7810399" y="2337050"/>
              <a:ext cx="333234" cy="3997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dirty="0">
                  <a:solidFill>
                    <a:prstClr val="black"/>
                  </a:solidFill>
                </a:rPr>
                <a:t>3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그룹 22"/>
          <p:cNvGrpSpPr>
            <a:grpSpLocks/>
          </p:cNvGrpSpPr>
          <p:nvPr/>
        </p:nvGrpSpPr>
        <p:grpSpPr bwMode="auto">
          <a:xfrm>
            <a:off x="3657600" y="2996951"/>
            <a:ext cx="5843588" cy="2983855"/>
            <a:chOff x="3656857" y="3359437"/>
            <a:chExt cx="5844592" cy="2983581"/>
          </a:xfrm>
        </p:grpSpPr>
        <p:sp>
          <p:nvSpPr>
            <p:cNvPr id="22" name="직사각형 21"/>
            <p:cNvSpPr/>
            <p:nvPr/>
          </p:nvSpPr>
          <p:spPr>
            <a:xfrm>
              <a:off x="4244333" y="3573283"/>
              <a:ext cx="5257116" cy="27697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400" dirty="0" smtClean="0">
                  <a:solidFill>
                    <a:prstClr val="black"/>
                  </a:solidFill>
                </a:rPr>
                <a:t>The dissemination of proposed technology helps </a:t>
              </a:r>
              <a:r>
                <a:rPr lang="en-US" altLang="ko-KR" sz="1400" b="1" u="sng" dirty="0" smtClean="0">
                  <a:solidFill>
                    <a:schemeClr val="accent6"/>
                  </a:solidFill>
                </a:rPr>
                <a:t>overcome existing technology limits and enable to design roads in accordance with road alignments </a:t>
              </a:r>
              <a:r>
                <a:rPr lang="en-US" altLang="ko-KR" sz="1400" dirty="0" smtClean="0">
                  <a:solidFill>
                    <a:prstClr val="black"/>
                  </a:solidFill>
                </a:rPr>
                <a:t>which have become. intelligent </a:t>
              </a:r>
            </a:p>
            <a:p>
              <a:pPr>
                <a:defRPr/>
              </a:pPr>
              <a:endParaRPr lang="en-US" altLang="ko-KR" sz="1400" b="1" u="sng" dirty="0">
                <a:solidFill>
                  <a:prstClr val="black"/>
                </a:solidFill>
              </a:endParaRPr>
            </a:p>
            <a:p>
              <a:pPr>
                <a:defRPr/>
              </a:pPr>
              <a:r>
                <a:rPr lang="en-US" altLang="ko-KR" sz="1400" dirty="0" smtClean="0">
                  <a:solidFill>
                    <a:prstClr val="black"/>
                  </a:solidFill>
                </a:rPr>
                <a:t>All sorts of accidents on the roads can be prevented in advance and </a:t>
              </a:r>
              <a:r>
                <a:rPr lang="en-US" altLang="ko-KR" sz="1400" b="1" u="sng" dirty="0" smtClean="0">
                  <a:solidFill>
                    <a:schemeClr val="accent6"/>
                  </a:solidFill>
                </a:rPr>
                <a:t>reduce great loss caused by social costs and casualties. </a:t>
              </a:r>
            </a:p>
            <a:p>
              <a:pPr>
                <a:defRPr/>
              </a:pPr>
              <a:endParaRPr lang="en-US" altLang="ko-KR" sz="1400" b="1" u="sng" dirty="0" smtClean="0">
                <a:solidFill>
                  <a:prstClr val="black"/>
                </a:solidFill>
              </a:endParaRPr>
            </a:p>
            <a:p>
              <a:pPr>
                <a:defRPr/>
              </a:pPr>
              <a:r>
                <a:rPr lang="en-US" altLang="ko-KR" sz="1400" dirty="0" smtClean="0">
                  <a:solidFill>
                    <a:prstClr val="black"/>
                  </a:solidFill>
                </a:rPr>
                <a:t>Radiant heat in summer can be blocked, </a:t>
              </a:r>
              <a:r>
                <a:rPr lang="en-US" altLang="ko-KR" sz="1400" b="1" u="sng" dirty="0" smtClean="0">
                  <a:solidFill>
                    <a:schemeClr val="accent6"/>
                  </a:solidFill>
                </a:rPr>
                <a:t>reducing paving materials and maintenance costs</a:t>
              </a:r>
              <a:r>
                <a:rPr lang="en-US" altLang="ko-KR" sz="1400" dirty="0" smtClean="0">
                  <a:solidFill>
                    <a:prstClr val="black"/>
                  </a:solidFill>
                </a:rPr>
                <a:t> and cutting socioeconomic cost.</a:t>
              </a:r>
            </a:p>
          </p:txBody>
        </p:sp>
        <p:grpSp>
          <p:nvGrpSpPr>
            <p:cNvPr id="23" name="그룹 109"/>
            <p:cNvGrpSpPr>
              <a:grpSpLocks/>
            </p:cNvGrpSpPr>
            <p:nvPr/>
          </p:nvGrpSpPr>
          <p:grpSpPr bwMode="auto">
            <a:xfrm>
              <a:off x="4017285" y="3645283"/>
              <a:ext cx="271509" cy="271437"/>
              <a:chOff x="646721" y="3098079"/>
              <a:chExt cx="113950" cy="113920"/>
            </a:xfrm>
          </p:grpSpPr>
          <p:sp>
            <p:nvSpPr>
              <p:cNvPr id="31" name="타원 30"/>
              <p:cNvSpPr/>
              <p:nvPr/>
            </p:nvSpPr>
            <p:spPr>
              <a:xfrm flipV="1">
                <a:off x="646721" y="3098079"/>
                <a:ext cx="113950" cy="1139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이등변 삼각형 31"/>
              <p:cNvSpPr/>
              <p:nvPr/>
            </p:nvSpPr>
            <p:spPr>
              <a:xfrm rot="16200000" flipV="1">
                <a:off x="685045" y="3131957"/>
                <a:ext cx="53962" cy="4664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그룹 109"/>
            <p:cNvGrpSpPr>
              <a:grpSpLocks/>
            </p:cNvGrpSpPr>
            <p:nvPr/>
          </p:nvGrpSpPr>
          <p:grpSpPr bwMode="auto">
            <a:xfrm>
              <a:off x="4017538" y="4655467"/>
              <a:ext cx="271510" cy="271436"/>
              <a:chOff x="644701" y="3220126"/>
              <a:chExt cx="113951" cy="113920"/>
            </a:xfrm>
          </p:grpSpPr>
          <p:sp>
            <p:nvSpPr>
              <p:cNvPr id="29" name="타원 28"/>
              <p:cNvSpPr/>
              <p:nvPr/>
            </p:nvSpPr>
            <p:spPr>
              <a:xfrm flipV="1">
                <a:off x="644701" y="3220126"/>
                <a:ext cx="113951" cy="1139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이등변 삼각형 29"/>
              <p:cNvSpPr/>
              <p:nvPr/>
            </p:nvSpPr>
            <p:spPr>
              <a:xfrm rot="16200000" flipV="1">
                <a:off x="681322" y="3254080"/>
                <a:ext cx="53962" cy="4664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" name="그룹 109"/>
            <p:cNvGrpSpPr>
              <a:grpSpLocks/>
            </p:cNvGrpSpPr>
            <p:nvPr/>
          </p:nvGrpSpPr>
          <p:grpSpPr bwMode="auto">
            <a:xfrm>
              <a:off x="4018870" y="5497921"/>
              <a:ext cx="271511" cy="271436"/>
              <a:chOff x="646382" y="3157472"/>
              <a:chExt cx="113951" cy="113920"/>
            </a:xfrm>
          </p:grpSpPr>
          <p:sp>
            <p:nvSpPr>
              <p:cNvPr id="27" name="타원 26"/>
              <p:cNvSpPr/>
              <p:nvPr/>
            </p:nvSpPr>
            <p:spPr>
              <a:xfrm flipV="1">
                <a:off x="646382" y="3157472"/>
                <a:ext cx="113951" cy="11392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이등변 삼각형 27"/>
              <p:cNvSpPr/>
              <p:nvPr/>
            </p:nvSpPr>
            <p:spPr>
              <a:xfrm rot="16200000" flipV="1">
                <a:off x="684706" y="3194079"/>
                <a:ext cx="53962" cy="4664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6" name="그림 2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656857" y="3359437"/>
              <a:ext cx="195025" cy="287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그룹 32"/>
          <p:cNvGrpSpPr/>
          <p:nvPr/>
        </p:nvGrpSpPr>
        <p:grpSpPr>
          <a:xfrm>
            <a:off x="488504" y="219881"/>
            <a:ext cx="8640960" cy="1323439"/>
            <a:chOff x="488504" y="219881"/>
            <a:chExt cx="8640960" cy="1323439"/>
          </a:xfrm>
        </p:grpSpPr>
        <p:sp>
          <p:nvSpPr>
            <p:cNvPr id="34" name="TextBox 33"/>
            <p:cNvSpPr txBox="1"/>
            <p:nvPr/>
          </p:nvSpPr>
          <p:spPr>
            <a:xfrm>
              <a:off x="488504" y="219881"/>
              <a:ext cx="62406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>
                  <a:ln w="17780" cmpd="sng">
                    <a:noFill/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☞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_9) Public Interest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2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>
                <a:solidFill>
                  <a:prstClr val="black"/>
                </a:solidFill>
              </a:rPr>
              <a:pPr/>
              <a:t>29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" name="그룹 54"/>
          <p:cNvGrpSpPr>
            <a:grpSpLocks/>
          </p:cNvGrpSpPr>
          <p:nvPr/>
        </p:nvGrpSpPr>
        <p:grpSpPr bwMode="auto">
          <a:xfrm>
            <a:off x="1195388" y="1196752"/>
            <a:ext cx="1503362" cy="1614487"/>
            <a:chOff x="1208584" y="1552258"/>
            <a:chExt cx="1502727" cy="1614937"/>
          </a:xfrm>
        </p:grpSpPr>
        <p:pic>
          <p:nvPicPr>
            <p:cNvPr id="4" name="Picture 93" descr="105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 l="5904" t="17458" r="52353" b="22714"/>
            <a:stretch>
              <a:fillRect/>
            </a:stretch>
          </p:blipFill>
          <p:spPr bwMode="auto">
            <a:xfrm>
              <a:off x="1208584" y="1552258"/>
              <a:ext cx="1502727" cy="1614937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5" name="직사각형 4"/>
            <p:cNvSpPr/>
            <p:nvPr/>
          </p:nvSpPr>
          <p:spPr>
            <a:xfrm>
              <a:off x="1770322" y="2168380"/>
              <a:ext cx="333234" cy="398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dirty="0">
                  <a:solidFill>
                    <a:prstClr val="black"/>
                  </a:solidFill>
                </a:rPr>
                <a:t>1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그룹 57"/>
          <p:cNvGrpSpPr>
            <a:grpSpLocks/>
          </p:cNvGrpSpPr>
          <p:nvPr/>
        </p:nvGrpSpPr>
        <p:grpSpPr bwMode="auto">
          <a:xfrm>
            <a:off x="4211638" y="1207864"/>
            <a:ext cx="1503362" cy="1614488"/>
            <a:chOff x="4199012" y="1577067"/>
            <a:chExt cx="1502727" cy="1614937"/>
          </a:xfrm>
        </p:grpSpPr>
        <p:pic>
          <p:nvPicPr>
            <p:cNvPr id="7" name="Picture 93" descr="10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4" t="17458" r="52353" b="22714"/>
            <a:stretch>
              <a:fillRect/>
            </a:stretch>
          </p:blipFill>
          <p:spPr bwMode="auto">
            <a:xfrm>
              <a:off x="4199012" y="1577067"/>
              <a:ext cx="1502727" cy="161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직사각형 7"/>
            <p:cNvSpPr/>
            <p:nvPr/>
          </p:nvSpPr>
          <p:spPr>
            <a:xfrm>
              <a:off x="4763923" y="2185249"/>
              <a:ext cx="333234" cy="398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dirty="0">
                  <a:solidFill>
                    <a:prstClr val="black"/>
                  </a:solidFill>
                </a:rPr>
                <a:t>2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그룹 60"/>
          <p:cNvGrpSpPr>
            <a:grpSpLocks/>
          </p:cNvGrpSpPr>
          <p:nvPr/>
        </p:nvGrpSpPr>
        <p:grpSpPr bwMode="auto">
          <a:xfrm>
            <a:off x="7242175" y="1199927"/>
            <a:ext cx="1503363" cy="1616075"/>
            <a:chOff x="7242314" y="1729466"/>
            <a:chExt cx="1502727" cy="1614937"/>
          </a:xfrm>
        </p:grpSpPr>
        <p:pic>
          <p:nvPicPr>
            <p:cNvPr id="10" name="Picture 93" descr="105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 l="5904" t="17458" r="52353" b="22714"/>
            <a:stretch>
              <a:fillRect/>
            </a:stretch>
          </p:blipFill>
          <p:spPr bwMode="auto">
            <a:xfrm>
              <a:off x="7242314" y="1729466"/>
              <a:ext cx="1502727" cy="1614937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1" name="직사각형 10"/>
            <p:cNvSpPr/>
            <p:nvPr/>
          </p:nvSpPr>
          <p:spPr>
            <a:xfrm>
              <a:off x="7810399" y="2337050"/>
              <a:ext cx="333234" cy="3997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dirty="0">
                  <a:solidFill>
                    <a:prstClr val="black"/>
                  </a:solidFill>
                </a:rPr>
                <a:t>3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그룹 2"/>
          <p:cNvGrpSpPr>
            <a:grpSpLocks/>
          </p:cNvGrpSpPr>
          <p:nvPr/>
        </p:nvGrpSpPr>
        <p:grpSpPr bwMode="auto">
          <a:xfrm>
            <a:off x="3438525" y="3375025"/>
            <a:ext cx="3001963" cy="3222625"/>
            <a:chOff x="3438721" y="3374906"/>
            <a:chExt cx="3001047" cy="3222446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3">
              <a:lum bright="-100000" contrast="-60000"/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580471" y="6281452"/>
              <a:ext cx="2760746" cy="3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4"/>
            <p:cNvSpPr>
              <a:spLocks noChangeArrowheads="1"/>
            </p:cNvSpPr>
            <p:nvPr/>
          </p:nvSpPr>
          <p:spPr bwMode="gray">
            <a:xfrm>
              <a:off x="3438721" y="3374906"/>
              <a:ext cx="3001047" cy="3001046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latinLnBrk="0" hangingPunct="0"/>
              <a:endParaRPr lang="ko-KR" altLang="en-US" sz="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Oval 5"/>
            <p:cNvSpPr>
              <a:spLocks noChangeArrowheads="1"/>
            </p:cNvSpPr>
            <p:nvPr/>
          </p:nvSpPr>
          <p:spPr bwMode="gray">
            <a:xfrm>
              <a:off x="3722797" y="3651116"/>
              <a:ext cx="2429720" cy="242874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algn="ctr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ctr" eaLnBrk="0" latinLnBrk="0" hangingPunct="0">
                <a:defRPr/>
              </a:pPr>
              <a:endParaRPr lang="ko-KR" altLang="en-US" sz="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Oval 6"/>
            <p:cNvSpPr>
              <a:spLocks noChangeArrowheads="1"/>
            </p:cNvSpPr>
            <p:nvPr/>
          </p:nvSpPr>
          <p:spPr bwMode="gray">
            <a:xfrm>
              <a:off x="3986820" y="3905456"/>
              <a:ext cx="1904848" cy="190484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latinLnBrk="0" hangingPunct="0"/>
              <a:endParaRPr lang="ko-KR" altLang="en-US" sz="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WordArt 30"/>
            <p:cNvSpPr>
              <a:spLocks noChangeArrowheads="1" noChangeShapeType="1" noTextEdit="1"/>
            </p:cNvSpPr>
            <p:nvPr/>
          </p:nvSpPr>
          <p:spPr bwMode="gray">
            <a:xfrm rot="5400000">
              <a:off x="4496881" y="4223379"/>
              <a:ext cx="1691548" cy="1279799"/>
            </a:xfrm>
            <a:prstGeom prst="rect">
              <a:avLst/>
            </a:prstGeom>
            <a:extLst/>
          </p:spPr>
          <p:txBody>
            <a:bodyPr spcFirstLastPara="1" wrap="none" fromWordArt="1">
              <a:prstTxWarp prst="textArchUp">
                <a:avLst>
                  <a:gd name="adj" fmla="val 12353239"/>
                </a:avLst>
              </a:prstTxWarp>
            </a:bodyPr>
            <a:lstStyle/>
            <a:p>
              <a:pPr algn="ctr">
                <a:defRPr/>
              </a:pPr>
              <a:r>
                <a:rPr lang="en-US" altLang="ko-KR" sz="6000" b="1" dirty="0">
                  <a:solidFill>
                    <a:prstClr val="black"/>
                  </a:solidFill>
                </a:rPr>
                <a:t>        Traffic safety</a:t>
              </a:r>
              <a:r>
                <a:rPr lang="en-US" altLang="ko-KR" sz="6000" b="1" dirty="0">
                  <a:solidFill>
                    <a:srgbClr val="F79646">
                      <a:lumMod val="75000"/>
                    </a:srgbClr>
                  </a:solidFill>
                </a:rPr>
                <a:t>      </a:t>
              </a:r>
              <a:endParaRPr lang="ko-KR" altLang="en-US" sz="6000" kern="10" dirty="0"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18" name="WordArt 30"/>
            <p:cNvSpPr>
              <a:spLocks noChangeArrowheads="1" noChangeShapeType="1" noTextEdit="1"/>
            </p:cNvSpPr>
            <p:nvPr/>
          </p:nvSpPr>
          <p:spPr bwMode="gray">
            <a:xfrm rot="15836492">
              <a:off x="3674568" y="4231237"/>
              <a:ext cx="1691548" cy="1279799"/>
            </a:xfrm>
            <a:prstGeom prst="rect">
              <a:avLst/>
            </a:prstGeom>
            <a:extLst/>
          </p:spPr>
          <p:txBody>
            <a:bodyPr spcFirstLastPara="1" wrap="none" fromWordArt="1">
              <a:prstTxWarp prst="textArchUp">
                <a:avLst>
                  <a:gd name="adj" fmla="val 12353239"/>
                </a:avLst>
              </a:prstTxWarp>
            </a:bodyPr>
            <a:lstStyle/>
            <a:p>
              <a:pPr algn="ctr">
                <a:defRPr/>
              </a:pPr>
              <a:r>
                <a:rPr lang="en-US" altLang="ko-KR" sz="6000" b="1" dirty="0">
                  <a:solidFill>
                    <a:prstClr val="black"/>
                  </a:solidFill>
                </a:rPr>
                <a:t>       </a:t>
              </a:r>
              <a:r>
                <a:rPr lang="en-US" altLang="ko-KR" sz="6000" b="1" dirty="0" err="1">
                  <a:solidFill>
                    <a:prstClr val="black"/>
                  </a:solidFill>
                </a:rPr>
                <a:t>Ttraffic</a:t>
              </a:r>
              <a:r>
                <a:rPr lang="en-US" altLang="ko-KR" sz="6000" b="1" dirty="0">
                  <a:solidFill>
                    <a:prstClr val="black"/>
                  </a:solidFill>
                </a:rPr>
                <a:t> safety</a:t>
              </a:r>
              <a:r>
                <a:rPr lang="en-US" altLang="ko-KR" sz="6000" b="1" dirty="0">
                  <a:solidFill>
                    <a:srgbClr val="F79646">
                      <a:lumMod val="75000"/>
                    </a:srgbClr>
                  </a:solidFill>
                </a:rPr>
                <a:t>      </a:t>
              </a:r>
              <a:endParaRPr lang="ko-KR" altLang="en-US" sz="6000" kern="10" dirty="0"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391794" y="3392168"/>
              <a:ext cx="11052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400" b="1" dirty="0">
                  <a:solidFill>
                    <a:prstClr val="black"/>
                  </a:solidFill>
                </a:rPr>
                <a:t>Possibility </a:t>
              </a:r>
              <a:endParaRPr lang="ko-KR" altLang="en-US" sz="1400" b="1" dirty="0">
                <a:solidFill>
                  <a:srgbClr val="990000"/>
                </a:solidFill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40182" y="4373389"/>
              <a:ext cx="1625104" cy="10156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2000" b="1" dirty="0" smtClean="0">
                  <a:solidFill>
                    <a:schemeClr val="accent6"/>
                  </a:solidFill>
                </a:rPr>
                <a:t>Possibility of Market Formation</a:t>
              </a:r>
              <a:endParaRPr lang="en-US" altLang="ko-KR" sz="2000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1" name="직사각형 35"/>
          <p:cNvSpPr>
            <a:spLocks noChangeArrowheads="1"/>
          </p:cNvSpPr>
          <p:nvPr/>
        </p:nvSpPr>
        <p:spPr bwMode="auto">
          <a:xfrm>
            <a:off x="204614" y="2948751"/>
            <a:ext cx="3524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b="1" u="sng" dirty="0" smtClean="0">
                <a:solidFill>
                  <a:schemeClr val="accent6"/>
                </a:solidFill>
              </a:rPr>
              <a:t>The government and local governments order </a:t>
            </a:r>
            <a:r>
              <a:rPr lang="en-US" altLang="ko-KR" sz="1600" b="1" dirty="0" smtClean="0">
                <a:solidFill>
                  <a:schemeClr val="accent6"/>
                </a:solidFill>
              </a:rPr>
              <a:t>more than 70% </a:t>
            </a:r>
            <a:r>
              <a:rPr lang="en-US" altLang="ko-KR" sz="1600" b="1" dirty="0" smtClean="0"/>
              <a:t>of colored paving materials.</a:t>
            </a:r>
            <a:endParaRPr lang="en-US" altLang="ko-KR" sz="1600" b="1" u="sng" dirty="0"/>
          </a:p>
        </p:txBody>
      </p:sp>
      <p:grpSp>
        <p:nvGrpSpPr>
          <p:cNvPr id="22" name="그룹 127"/>
          <p:cNvGrpSpPr>
            <a:grpSpLocks/>
          </p:cNvGrpSpPr>
          <p:nvPr/>
        </p:nvGrpSpPr>
        <p:grpSpPr bwMode="auto">
          <a:xfrm>
            <a:off x="6393160" y="2852936"/>
            <a:ext cx="3389312" cy="1738938"/>
            <a:chOff x="6442990" y="3068960"/>
            <a:chExt cx="3389226" cy="1739013"/>
          </a:xfrm>
        </p:grpSpPr>
        <p:sp>
          <p:nvSpPr>
            <p:cNvPr id="23" name="직사각형 81"/>
            <p:cNvSpPr>
              <a:spLocks noChangeArrowheads="1"/>
            </p:cNvSpPr>
            <p:nvPr/>
          </p:nvSpPr>
          <p:spPr bwMode="auto">
            <a:xfrm>
              <a:off x="6537176" y="3068960"/>
              <a:ext cx="3295040" cy="1739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ko-KR" alt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altLang="ko-KR" sz="1600" b="1" dirty="0" smtClean="0">
                  <a:solidFill>
                    <a:prstClr val="black"/>
                  </a:solidFill>
                </a:rPr>
                <a:t>Urgent to introduce intelligent paving materials to ensure users’ safety</a:t>
              </a:r>
              <a:endParaRPr lang="en-US" altLang="ko-KR" sz="1600" b="1" dirty="0">
                <a:solidFill>
                  <a:prstClr val="black"/>
                </a:solidFill>
              </a:endParaRPr>
            </a:p>
            <a:p>
              <a:pPr>
                <a:buFont typeface="Arial" charset="0"/>
                <a:buChar char="•"/>
              </a:pPr>
              <a:endParaRPr lang="en-US" altLang="ko-KR" sz="500" b="1" dirty="0">
                <a:solidFill>
                  <a:prstClr val="black"/>
                </a:solidFill>
              </a:endParaRPr>
            </a:p>
            <a:p>
              <a:r>
                <a:rPr lang="en-US" altLang="ko-KR" b="1" dirty="0">
                  <a:solidFill>
                    <a:schemeClr val="accent6"/>
                  </a:solidFill>
                </a:rPr>
                <a:t>- </a:t>
              </a:r>
              <a:r>
                <a:rPr lang="en-US" altLang="ko-KR" b="1" dirty="0" smtClean="0">
                  <a:solidFill>
                    <a:schemeClr val="accent6"/>
                  </a:solidFill>
                </a:rPr>
                <a:t>Meet the needs of proposed technology market</a:t>
              </a:r>
              <a:endParaRPr lang="en-US" altLang="ko-KR" b="1" dirty="0">
                <a:solidFill>
                  <a:schemeClr val="accent6"/>
                </a:solidFill>
              </a:endParaRPr>
            </a:p>
          </p:txBody>
        </p:sp>
        <p:grpSp>
          <p:nvGrpSpPr>
            <p:cNvPr id="24" name="그룹 109"/>
            <p:cNvGrpSpPr>
              <a:grpSpLocks/>
            </p:cNvGrpSpPr>
            <p:nvPr/>
          </p:nvGrpSpPr>
          <p:grpSpPr bwMode="auto">
            <a:xfrm>
              <a:off x="6442990" y="3103245"/>
              <a:ext cx="271661" cy="271661"/>
              <a:chOff x="646559" y="3115370"/>
              <a:chExt cx="114014" cy="114014"/>
            </a:xfrm>
          </p:grpSpPr>
          <p:sp>
            <p:nvSpPr>
              <p:cNvPr id="25" name="타원 24"/>
              <p:cNvSpPr/>
              <p:nvPr/>
            </p:nvSpPr>
            <p:spPr>
              <a:xfrm flipV="1">
                <a:off x="646559" y="3115639"/>
                <a:ext cx="113928" cy="11393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이등변 삼각형 25"/>
              <p:cNvSpPr/>
              <p:nvPr/>
            </p:nvSpPr>
            <p:spPr>
              <a:xfrm rot="16200000" flipV="1">
                <a:off x="684866" y="3148622"/>
                <a:ext cx="53969" cy="46637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7" name="그룹 135"/>
          <p:cNvGrpSpPr>
            <a:grpSpLocks/>
          </p:cNvGrpSpPr>
          <p:nvPr/>
        </p:nvGrpSpPr>
        <p:grpSpPr bwMode="auto">
          <a:xfrm>
            <a:off x="631825" y="4292600"/>
            <a:ext cx="2239963" cy="2238375"/>
            <a:chOff x="768964" y="3712110"/>
            <a:chExt cx="2239820" cy="2237170"/>
          </a:xfrm>
        </p:grpSpPr>
        <p:grpSp>
          <p:nvGrpSpPr>
            <p:cNvPr id="28" name="그룹 136"/>
            <p:cNvGrpSpPr>
              <a:grpSpLocks/>
            </p:cNvGrpSpPr>
            <p:nvPr/>
          </p:nvGrpSpPr>
          <p:grpSpPr bwMode="auto">
            <a:xfrm>
              <a:off x="1099895" y="3712110"/>
              <a:ext cx="1621744" cy="2237170"/>
              <a:chOff x="6616700" y="4432285"/>
              <a:chExt cx="1624930" cy="2241565"/>
            </a:xfrm>
          </p:grpSpPr>
          <p:grpSp>
            <p:nvGrpSpPr>
              <p:cNvPr id="30" name="그룹 98"/>
              <p:cNvGrpSpPr>
                <a:grpSpLocks/>
              </p:cNvGrpSpPr>
              <p:nvPr/>
            </p:nvGrpSpPr>
            <p:grpSpPr bwMode="auto">
              <a:xfrm>
                <a:off x="6616700" y="4432285"/>
                <a:ext cx="1624930" cy="1624930"/>
                <a:chOff x="565835" y="4476735"/>
                <a:chExt cx="1624930" cy="1624930"/>
              </a:xfrm>
            </p:grpSpPr>
            <p:sp>
              <p:nvSpPr>
                <p:cNvPr id="32" name="눈물 방울 31"/>
                <p:cNvSpPr/>
                <p:nvPr/>
              </p:nvSpPr>
              <p:spPr>
                <a:xfrm rot="8100000">
                  <a:off x="565835" y="4476735"/>
                  <a:ext cx="1624930" cy="1624930"/>
                </a:xfrm>
                <a:prstGeom prst="teardrop">
                  <a:avLst/>
                </a:prstGeom>
                <a:gradFill flip="none" rotWithShape="1">
                  <a:gsLst>
                    <a:gs pos="0">
                      <a:srgbClr val="7F7F7F"/>
                    </a:gs>
                    <a:gs pos="50000">
                      <a:srgbClr val="BFBFBF"/>
                    </a:gs>
                    <a:gs pos="100000">
                      <a:srgbClr val="F2F2F2"/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9050" h="1905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순서도: 연결자 32"/>
                <p:cNvSpPr/>
                <p:nvPr/>
              </p:nvSpPr>
              <p:spPr>
                <a:xfrm>
                  <a:off x="679599" y="4514889"/>
                  <a:ext cx="1391703" cy="1391042"/>
                </a:xfrm>
                <a:prstGeom prst="flowChartConnector">
                  <a:avLst/>
                </a:prstGeom>
                <a:gradFill flip="none" rotWithShape="1">
                  <a:gsLst>
                    <a:gs pos="0">
                      <a:schemeClr val="bg1">
                        <a:alpha val="80000"/>
                      </a:schemeClr>
                    </a:gs>
                    <a:gs pos="12000">
                      <a:schemeClr val="bg1">
                        <a:alpha val="50000"/>
                      </a:schemeClr>
                    </a:gs>
                    <a:gs pos="35000">
                      <a:schemeClr val="bg1">
                        <a:alpha val="15000"/>
                      </a:schemeClr>
                    </a:gs>
                    <a:gs pos="60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" name="타원 30"/>
              <p:cNvSpPr/>
              <p:nvPr/>
            </p:nvSpPr>
            <p:spPr>
              <a:xfrm>
                <a:off x="6911396" y="6376114"/>
                <a:ext cx="1071845" cy="297736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bg1">
                      <a:lumMod val="50000"/>
                      <a:alpha val="59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68964" y="4216390"/>
              <a:ext cx="2239820" cy="9228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b="1" dirty="0" smtClean="0"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 trillion won</a:t>
              </a:r>
            </a:p>
            <a:p>
              <a:pPr algn="ctr">
                <a:defRPr/>
              </a:pPr>
              <a:r>
                <a:rPr lang="en-US" altLang="ko-KR" b="1" dirty="0"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</a:t>
              </a:r>
              <a:r>
                <a:rPr lang="en-US" altLang="ko-KR" b="1" dirty="0" smtClean="0"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y Korean standards</a:t>
              </a:r>
              <a:endParaRPr lang="ko-KR" altLang="en-US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4" name="그룹 115"/>
          <p:cNvGrpSpPr>
            <a:grpSpLocks/>
          </p:cNvGrpSpPr>
          <p:nvPr/>
        </p:nvGrpSpPr>
        <p:grpSpPr bwMode="auto">
          <a:xfrm>
            <a:off x="6881813" y="4214813"/>
            <a:ext cx="2239962" cy="2309812"/>
            <a:chOff x="768964" y="3712110"/>
            <a:chExt cx="2239820" cy="2237170"/>
          </a:xfrm>
        </p:grpSpPr>
        <p:grpSp>
          <p:nvGrpSpPr>
            <p:cNvPr id="35" name="그룹 116"/>
            <p:cNvGrpSpPr>
              <a:grpSpLocks/>
            </p:cNvGrpSpPr>
            <p:nvPr/>
          </p:nvGrpSpPr>
          <p:grpSpPr bwMode="auto">
            <a:xfrm>
              <a:off x="1099895" y="3712110"/>
              <a:ext cx="1621744" cy="2237170"/>
              <a:chOff x="6616700" y="4432285"/>
              <a:chExt cx="1624930" cy="2241565"/>
            </a:xfrm>
          </p:grpSpPr>
          <p:grpSp>
            <p:nvGrpSpPr>
              <p:cNvPr id="37" name="그룹 98"/>
              <p:cNvGrpSpPr>
                <a:grpSpLocks/>
              </p:cNvGrpSpPr>
              <p:nvPr/>
            </p:nvGrpSpPr>
            <p:grpSpPr bwMode="auto">
              <a:xfrm>
                <a:off x="6616700" y="4432285"/>
                <a:ext cx="1624930" cy="1624930"/>
                <a:chOff x="565835" y="4476735"/>
                <a:chExt cx="1624930" cy="1624930"/>
              </a:xfrm>
            </p:grpSpPr>
            <p:sp>
              <p:nvSpPr>
                <p:cNvPr id="39" name="눈물 방울 38"/>
                <p:cNvSpPr/>
                <p:nvPr/>
              </p:nvSpPr>
              <p:spPr>
                <a:xfrm rot="8100000">
                  <a:off x="565835" y="4476735"/>
                  <a:ext cx="1624930" cy="1624930"/>
                </a:xfrm>
                <a:prstGeom prst="teardrop">
                  <a:avLst/>
                </a:prstGeom>
                <a:gradFill flip="none" rotWithShape="1">
                  <a:gsLst>
                    <a:gs pos="0">
                      <a:srgbClr val="7F7F7F"/>
                    </a:gs>
                    <a:gs pos="50000">
                      <a:srgbClr val="BFBFBF"/>
                    </a:gs>
                    <a:gs pos="100000">
                      <a:srgbClr val="F2F2F2"/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9050" h="19050"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순서도: 연결자 39"/>
                <p:cNvSpPr/>
                <p:nvPr/>
              </p:nvSpPr>
              <p:spPr>
                <a:xfrm>
                  <a:off x="679599" y="4515249"/>
                  <a:ext cx="1391702" cy="1391157"/>
                </a:xfrm>
                <a:prstGeom prst="flowChartConnector">
                  <a:avLst/>
                </a:prstGeom>
                <a:gradFill flip="none" rotWithShape="1">
                  <a:gsLst>
                    <a:gs pos="0">
                      <a:schemeClr val="bg1">
                        <a:alpha val="80000"/>
                      </a:schemeClr>
                    </a:gs>
                    <a:gs pos="12000">
                      <a:schemeClr val="bg1">
                        <a:alpha val="50000"/>
                      </a:schemeClr>
                    </a:gs>
                    <a:gs pos="35000">
                      <a:schemeClr val="bg1">
                        <a:alpha val="15000"/>
                      </a:schemeClr>
                    </a:gs>
                    <a:gs pos="60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8" name="타원 37"/>
              <p:cNvSpPr/>
              <p:nvPr/>
            </p:nvSpPr>
            <p:spPr>
              <a:xfrm>
                <a:off x="6911396" y="6376114"/>
                <a:ext cx="1071845" cy="297736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24000">
                    <a:schemeClr val="bg1">
                      <a:lumMod val="50000"/>
                      <a:alpha val="59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768964" y="4206391"/>
              <a:ext cx="2239820" cy="8942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750" b="1" dirty="0" smtClean="0"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Main purpose of proposed technology</a:t>
              </a:r>
              <a:endParaRPr lang="ko-KR" altLang="en-US" sz="175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488504" y="219881"/>
            <a:ext cx="8640960" cy="1323439"/>
            <a:chOff x="488504" y="219881"/>
            <a:chExt cx="8640960" cy="1323439"/>
          </a:xfrm>
        </p:grpSpPr>
        <p:sp>
          <p:nvSpPr>
            <p:cNvPr id="42" name="TextBox 41"/>
            <p:cNvSpPr txBox="1"/>
            <p:nvPr/>
          </p:nvSpPr>
          <p:spPr>
            <a:xfrm>
              <a:off x="488504" y="219881"/>
              <a:ext cx="62406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>
                  <a:ln w="17780" cmpd="sng">
                    <a:noFill/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☞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>
                <a:defRPr/>
              </a:pP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_10) Possibility of Market Formation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93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5766641" y="1892671"/>
            <a:ext cx="3938887" cy="816249"/>
            <a:chOff x="3923928" y="1676647"/>
            <a:chExt cx="3661328" cy="816249"/>
          </a:xfrm>
        </p:grpSpPr>
        <p:sp>
          <p:nvSpPr>
            <p:cNvPr id="9" name="직사각형 8"/>
            <p:cNvSpPr/>
            <p:nvPr/>
          </p:nvSpPr>
          <p:spPr>
            <a:xfrm>
              <a:off x="4608512" y="1676647"/>
              <a:ext cx="2976744" cy="81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en-US" altLang="ko-KR" sz="36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+mj-ea"/>
                </a:rPr>
                <a:t>Novelty</a:t>
              </a:r>
              <a:endParaRPr lang="ko-KR" alt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ea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3923928" y="1892461"/>
              <a:ext cx="647329" cy="600435"/>
            </a:xfrm>
            <a:prstGeom prst="roundRect">
              <a:avLst>
                <a:gd name="adj" fmla="val 780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6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  <a:cs typeface="한컴바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2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>
                <a:solidFill>
                  <a:prstClr val="black"/>
                </a:solidFill>
              </a:rPr>
              <a:pPr/>
              <a:t>30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" name="그룹 5"/>
          <p:cNvGrpSpPr>
            <a:grpSpLocks/>
          </p:cNvGrpSpPr>
          <p:nvPr/>
        </p:nvGrpSpPr>
        <p:grpSpPr bwMode="auto">
          <a:xfrm>
            <a:off x="3811988" y="5724525"/>
            <a:ext cx="2265002" cy="800100"/>
            <a:chOff x="2927936" y="6040175"/>
            <a:chExt cx="1781829" cy="496999"/>
          </a:xfrm>
        </p:grpSpPr>
        <p:grpSp>
          <p:nvGrpSpPr>
            <p:cNvPr id="4" name="그룹 30"/>
            <p:cNvGrpSpPr>
              <a:grpSpLocks/>
            </p:cNvGrpSpPr>
            <p:nvPr/>
          </p:nvGrpSpPr>
          <p:grpSpPr bwMode="auto">
            <a:xfrm flipV="1">
              <a:off x="2927936" y="6040175"/>
              <a:ext cx="1770874" cy="496999"/>
              <a:chOff x="2303748" y="1880828"/>
              <a:chExt cx="1656184" cy="756084"/>
            </a:xfrm>
          </p:grpSpPr>
          <p:sp>
            <p:nvSpPr>
              <p:cNvPr id="6" name="모서리가 둥근 사각형 설명선 5"/>
              <p:cNvSpPr/>
              <p:nvPr/>
            </p:nvSpPr>
            <p:spPr>
              <a:xfrm>
                <a:off x="2303748" y="1880828"/>
                <a:ext cx="1656184" cy="756084"/>
              </a:xfrm>
              <a:prstGeom prst="wedgeRoundRectCallout">
                <a:avLst>
                  <a:gd name="adj1" fmla="val 72108"/>
                  <a:gd name="adj2" fmla="val 64180"/>
                  <a:gd name="adj3" fmla="val 16667"/>
                </a:avLst>
              </a:prstGeom>
              <a:gradFill>
                <a:gsLst>
                  <a:gs pos="0">
                    <a:srgbClr val="237905"/>
                  </a:gs>
                  <a:gs pos="100000">
                    <a:srgbClr val="9DCE46"/>
                  </a:gs>
                </a:gsLst>
                <a:lin ang="2700000" scaled="1"/>
              </a:gradFill>
              <a:ln w="92075" cap="flat" cmpd="sng" algn="ctr">
                <a:noFill/>
                <a:prstDash val="solid"/>
              </a:ln>
              <a:effectLst>
                <a:outerShdw blurRad="114300" sx="102000" sy="102000" algn="c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latinLnBrk="0">
                  <a:defRPr/>
                </a:pPr>
                <a:endParaRPr lang="ko-KR" altLang="en-US" kern="0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7" name="AutoShape 60"/>
              <p:cNvSpPr>
                <a:spLocks noChangeArrowheads="1"/>
              </p:cNvSpPr>
              <p:nvPr/>
            </p:nvSpPr>
            <p:spPr bwMode="auto">
              <a:xfrm>
                <a:off x="2358642" y="1934834"/>
                <a:ext cx="1546395" cy="648072"/>
              </a:xfrm>
              <a:prstGeom prst="roundRect">
                <a:avLst>
                  <a:gd name="adj" fmla="val 12766"/>
                </a:avLst>
              </a:prstGeom>
              <a:solidFill>
                <a:srgbClr val="EEEEE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직사각형 4"/>
            <p:cNvSpPr/>
            <p:nvPr/>
          </p:nvSpPr>
          <p:spPr bwMode="auto">
            <a:xfrm rot="10800000" flipV="1">
              <a:off x="2942331" y="6154060"/>
              <a:ext cx="1767434" cy="286773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1200" b="1" dirty="0" smtClean="0">
                  <a:ln w="12700">
                    <a:noFill/>
                  </a:ln>
                  <a:gradFill>
                    <a:gsLst>
                      <a:gs pos="0">
                        <a:srgbClr val="566B09"/>
                      </a:gs>
                      <a:gs pos="100000">
                        <a:srgbClr val="83AA2C"/>
                      </a:gs>
                    </a:gsLst>
                    <a:lin ang="5400000" scaled="1"/>
                  </a:gradFill>
                  <a:cs typeface="Arial" pitchFamily="34" charset="0"/>
                </a:rPr>
                <a:t>Reducing heat island effect 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ln w="12700">
                    <a:noFill/>
                  </a:ln>
                  <a:gradFill>
                    <a:gsLst>
                      <a:gs pos="0">
                        <a:srgbClr val="566B09"/>
                      </a:gs>
                      <a:gs pos="100000">
                        <a:srgbClr val="83AA2C"/>
                      </a:gs>
                    </a:gsLst>
                    <a:lin ang="5400000" scaled="1"/>
                  </a:gradFill>
                  <a:cs typeface="Arial" pitchFamily="34" charset="0"/>
                </a:rPr>
                <a:t>caused by radiant heat</a:t>
              </a:r>
            </a:p>
          </p:txBody>
        </p:sp>
      </p:grpSp>
      <p:grpSp>
        <p:nvGrpSpPr>
          <p:cNvPr id="8" name="그룹 6"/>
          <p:cNvGrpSpPr>
            <a:grpSpLocks/>
          </p:cNvGrpSpPr>
          <p:nvPr/>
        </p:nvGrpSpPr>
        <p:grpSpPr bwMode="auto">
          <a:xfrm>
            <a:off x="3672096" y="3429000"/>
            <a:ext cx="2566241" cy="755650"/>
            <a:chOff x="3411821" y="4591196"/>
            <a:chExt cx="1985515" cy="468749"/>
          </a:xfrm>
        </p:grpSpPr>
        <p:grpSp>
          <p:nvGrpSpPr>
            <p:cNvPr id="9" name="그룹 25"/>
            <p:cNvGrpSpPr>
              <a:grpSpLocks/>
            </p:cNvGrpSpPr>
            <p:nvPr/>
          </p:nvGrpSpPr>
          <p:grpSpPr bwMode="auto">
            <a:xfrm>
              <a:off x="3524961" y="4591196"/>
              <a:ext cx="1735526" cy="468749"/>
              <a:chOff x="2321098" y="1880828"/>
              <a:chExt cx="1656183" cy="756084"/>
            </a:xfrm>
          </p:grpSpPr>
          <p:sp>
            <p:nvSpPr>
              <p:cNvPr id="11" name="모서리가 둥근 사각형 설명선 10"/>
              <p:cNvSpPr/>
              <p:nvPr/>
            </p:nvSpPr>
            <p:spPr>
              <a:xfrm>
                <a:off x="2321098" y="1880828"/>
                <a:ext cx="1656183" cy="756084"/>
              </a:xfrm>
              <a:prstGeom prst="wedgeRoundRectCallout">
                <a:avLst>
                  <a:gd name="adj1" fmla="val 68781"/>
                  <a:gd name="adj2" fmla="val 31857"/>
                  <a:gd name="adj3" fmla="val 16667"/>
                </a:avLst>
              </a:prstGeom>
              <a:gradFill flip="none" rotWithShape="1">
                <a:gsLst>
                  <a:gs pos="0">
                    <a:srgbClr val="166B96"/>
                  </a:gs>
                  <a:gs pos="100000">
                    <a:srgbClr val="53B8EB"/>
                  </a:gs>
                </a:gsLst>
                <a:lin ang="2700000" scaled="1"/>
                <a:tileRect/>
              </a:gradFill>
              <a:ln w="92075" cap="flat" cmpd="sng" algn="ctr">
                <a:noFill/>
                <a:prstDash val="solid"/>
              </a:ln>
              <a:effectLst>
                <a:outerShdw blurRad="114300" sx="102000" sy="102000" algn="c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latinLnBrk="0">
                  <a:defRPr/>
                </a:pPr>
                <a:endParaRPr lang="ko-KR" altLang="en-US" kern="0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2" name="AutoShape 60"/>
              <p:cNvSpPr>
                <a:spLocks noChangeArrowheads="1"/>
              </p:cNvSpPr>
              <p:nvPr/>
            </p:nvSpPr>
            <p:spPr bwMode="auto">
              <a:xfrm>
                <a:off x="2382047" y="1934834"/>
                <a:ext cx="1548349" cy="648072"/>
              </a:xfrm>
              <a:prstGeom prst="roundRect">
                <a:avLst>
                  <a:gd name="adj" fmla="val 12766"/>
                </a:avLst>
              </a:prstGeom>
              <a:solidFill>
                <a:srgbClr val="EEEEE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직사각형 9"/>
            <p:cNvSpPr/>
            <p:nvPr/>
          </p:nvSpPr>
          <p:spPr bwMode="auto">
            <a:xfrm>
              <a:off x="3411821" y="4627767"/>
              <a:ext cx="1985515" cy="400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1200" b="1" dirty="0" smtClean="0">
                  <a:ln w="12700">
                    <a:noFill/>
                  </a:ln>
                  <a:solidFill>
                    <a:srgbClr val="1687C0"/>
                  </a:solidFill>
                  <a:cs typeface="Arial" pitchFamily="34" charset="0"/>
                </a:rPr>
                <a:t>Preventing accidents 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ln w="12700">
                    <a:noFill/>
                  </a:ln>
                  <a:solidFill>
                    <a:srgbClr val="1687C0"/>
                  </a:solidFill>
                  <a:cs typeface="Arial" pitchFamily="34" charset="0"/>
                </a:rPr>
                <a:t>on the icy roads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ln w="12700">
                    <a:noFill/>
                  </a:ln>
                  <a:solidFill>
                    <a:srgbClr val="1687C0"/>
                  </a:solidFill>
                  <a:cs typeface="Arial" pitchFamily="34" charset="0"/>
                </a:rPr>
                <a:t>&amp; safety accidents</a:t>
              </a:r>
            </a:p>
          </p:txBody>
        </p:sp>
      </p:grpSp>
      <p:grpSp>
        <p:nvGrpSpPr>
          <p:cNvPr id="13" name="그룹 7"/>
          <p:cNvGrpSpPr>
            <a:grpSpLocks/>
          </p:cNvGrpSpPr>
          <p:nvPr/>
        </p:nvGrpSpPr>
        <p:grpSpPr bwMode="auto">
          <a:xfrm>
            <a:off x="3800879" y="4621213"/>
            <a:ext cx="2243140" cy="752475"/>
            <a:chOff x="6024148" y="5297750"/>
            <a:chExt cx="1682504" cy="466326"/>
          </a:xfrm>
        </p:grpSpPr>
        <p:grpSp>
          <p:nvGrpSpPr>
            <p:cNvPr id="14" name="그룹 21"/>
            <p:cNvGrpSpPr>
              <a:grpSpLocks/>
            </p:cNvGrpSpPr>
            <p:nvPr/>
          </p:nvGrpSpPr>
          <p:grpSpPr bwMode="auto">
            <a:xfrm flipH="1">
              <a:off x="6024148" y="5297750"/>
              <a:ext cx="1682504" cy="466326"/>
              <a:chOff x="2303636" y="1880824"/>
              <a:chExt cx="1656296" cy="756083"/>
            </a:xfrm>
          </p:grpSpPr>
          <p:sp>
            <p:nvSpPr>
              <p:cNvPr id="16" name="모서리가 둥근 사각형 설명선 15"/>
              <p:cNvSpPr/>
              <p:nvPr/>
            </p:nvSpPr>
            <p:spPr>
              <a:xfrm>
                <a:off x="2303636" y="1880824"/>
                <a:ext cx="1656296" cy="756083"/>
              </a:xfrm>
              <a:prstGeom prst="wedgeRoundRectCallout">
                <a:avLst>
                  <a:gd name="adj1" fmla="val -67134"/>
                  <a:gd name="adj2" fmla="val -23326"/>
                  <a:gd name="adj3" fmla="val 16667"/>
                </a:avLst>
              </a:prstGeom>
              <a:gradFill>
                <a:gsLst>
                  <a:gs pos="0">
                    <a:srgbClr val="0A6C4E"/>
                  </a:gs>
                  <a:gs pos="100000">
                    <a:srgbClr val="4DD393"/>
                  </a:gs>
                </a:gsLst>
                <a:lin ang="2700000" scaled="1"/>
              </a:gradFill>
              <a:ln w="92075" cap="flat" cmpd="sng" algn="ctr">
                <a:noFill/>
                <a:prstDash val="solid"/>
              </a:ln>
              <a:effectLst>
                <a:outerShdw blurRad="114300" sx="102000" sy="102000" algn="c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latinLnBrk="0">
                  <a:defRPr/>
                </a:pPr>
                <a:endParaRPr lang="ko-KR" altLang="en-US" kern="0" dirty="0">
                  <a:solidFill>
                    <a:sysClr val="window" lastClr="FFFFFF"/>
                  </a:solidFill>
                </a:endParaRPr>
              </a:p>
            </p:txBody>
          </p:sp>
          <p:sp>
            <p:nvSpPr>
              <p:cNvPr id="17" name="AutoShape 60"/>
              <p:cNvSpPr>
                <a:spLocks noChangeArrowheads="1"/>
              </p:cNvSpPr>
              <p:nvPr/>
            </p:nvSpPr>
            <p:spPr bwMode="auto">
              <a:xfrm>
                <a:off x="2357556" y="1935058"/>
                <a:ext cx="1548455" cy="647615"/>
              </a:xfrm>
              <a:prstGeom prst="roundRect">
                <a:avLst>
                  <a:gd name="adj" fmla="val 12766"/>
                </a:avLst>
              </a:prstGeom>
              <a:solidFill>
                <a:srgbClr val="EEEEEE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 bwMode="auto">
            <a:xfrm flipH="1">
              <a:off x="6154196" y="5390505"/>
              <a:ext cx="1459183" cy="28610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1200" b="1" dirty="0" smtClean="0">
                  <a:ln w="12700">
                    <a:noFill/>
                  </a:ln>
                  <a:gradFill>
                    <a:gsLst>
                      <a:gs pos="0">
                        <a:srgbClr val="007437"/>
                      </a:gs>
                      <a:gs pos="100000">
                        <a:srgbClr val="009E1E"/>
                      </a:gs>
                    </a:gsLst>
                    <a:lin ang="5400000" scaled="1"/>
                  </a:gradFill>
                  <a:cs typeface="Arial" pitchFamily="34" charset="0"/>
                </a:rPr>
                <a:t>Enhancing durability of 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ln w="12700">
                    <a:noFill/>
                  </a:ln>
                  <a:gradFill>
                    <a:gsLst>
                      <a:gs pos="0">
                        <a:srgbClr val="007437"/>
                      </a:gs>
                      <a:gs pos="100000">
                        <a:srgbClr val="009E1E"/>
                      </a:gs>
                    </a:gsLst>
                    <a:lin ang="5400000" scaled="1"/>
                  </a:gradFill>
                  <a:cs typeface="Arial" pitchFamily="34" charset="0"/>
                </a:rPr>
                <a:t>paving materials</a:t>
              </a:r>
              <a:endParaRPr lang="ko-KR" altLang="en-US" sz="1200" b="1" dirty="0">
                <a:ln w="12700">
                  <a:noFill/>
                </a:ln>
                <a:gradFill>
                  <a:gsLst>
                    <a:gs pos="0">
                      <a:srgbClr val="007437"/>
                    </a:gs>
                    <a:gs pos="100000">
                      <a:srgbClr val="009E1E"/>
                    </a:gs>
                  </a:gsLst>
                  <a:lin ang="5400000" scaled="1"/>
                </a:gradFill>
                <a:cs typeface="Arial" pitchFamily="34" charset="0"/>
              </a:endParaRPr>
            </a:p>
          </p:txBody>
        </p:sp>
      </p:grpSp>
      <p:grpSp>
        <p:nvGrpSpPr>
          <p:cNvPr id="21" name="그룹 50"/>
          <p:cNvGrpSpPr>
            <a:grpSpLocks/>
          </p:cNvGrpSpPr>
          <p:nvPr/>
        </p:nvGrpSpPr>
        <p:grpSpPr bwMode="auto">
          <a:xfrm>
            <a:off x="4211638" y="1207864"/>
            <a:ext cx="1503362" cy="1614488"/>
            <a:chOff x="4199012" y="1577067"/>
            <a:chExt cx="1502727" cy="1614937"/>
          </a:xfrm>
        </p:grpSpPr>
        <p:pic>
          <p:nvPicPr>
            <p:cNvPr id="22" name="Picture 93" descr="105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 l="5904" t="17458" r="52353" b="22714"/>
            <a:stretch>
              <a:fillRect/>
            </a:stretch>
          </p:blipFill>
          <p:spPr bwMode="auto">
            <a:xfrm>
              <a:off x="4199012" y="1577067"/>
              <a:ext cx="1502727" cy="1614937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23" name="직사각형 22"/>
            <p:cNvSpPr/>
            <p:nvPr/>
          </p:nvSpPr>
          <p:spPr>
            <a:xfrm>
              <a:off x="4763923" y="2185249"/>
              <a:ext cx="333234" cy="398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dirty="0">
                  <a:solidFill>
                    <a:prstClr val="black"/>
                  </a:solidFill>
                </a:rPr>
                <a:t>2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그룹 53"/>
          <p:cNvGrpSpPr>
            <a:grpSpLocks/>
          </p:cNvGrpSpPr>
          <p:nvPr/>
        </p:nvGrpSpPr>
        <p:grpSpPr bwMode="auto">
          <a:xfrm>
            <a:off x="7242175" y="1199927"/>
            <a:ext cx="1503363" cy="1616075"/>
            <a:chOff x="7242314" y="1729466"/>
            <a:chExt cx="1502727" cy="1614937"/>
          </a:xfrm>
        </p:grpSpPr>
        <p:pic>
          <p:nvPicPr>
            <p:cNvPr id="25" name="Picture 93" descr="10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4" t="17458" r="52353" b="22714"/>
            <a:stretch>
              <a:fillRect/>
            </a:stretch>
          </p:blipFill>
          <p:spPr bwMode="auto">
            <a:xfrm>
              <a:off x="7242314" y="1729466"/>
              <a:ext cx="1502727" cy="161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직사각형 25"/>
            <p:cNvSpPr/>
            <p:nvPr/>
          </p:nvSpPr>
          <p:spPr>
            <a:xfrm>
              <a:off x="7810399" y="2337050"/>
              <a:ext cx="333234" cy="3997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dirty="0">
                  <a:solidFill>
                    <a:prstClr val="black"/>
                  </a:solidFill>
                </a:rPr>
                <a:t>3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그룹 2"/>
          <p:cNvGrpSpPr>
            <a:grpSpLocks/>
          </p:cNvGrpSpPr>
          <p:nvPr/>
        </p:nvGrpSpPr>
        <p:grpSpPr bwMode="auto">
          <a:xfrm>
            <a:off x="6465888" y="3357563"/>
            <a:ext cx="3000375" cy="3222625"/>
            <a:chOff x="6465168" y="3356992"/>
            <a:chExt cx="3001047" cy="3222446"/>
          </a:xfrm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3">
              <a:lum bright="-100000" contrast="-60000"/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606918" y="6263538"/>
              <a:ext cx="2760746" cy="3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Oval 4"/>
            <p:cNvSpPr>
              <a:spLocks noChangeArrowheads="1"/>
            </p:cNvSpPr>
            <p:nvPr/>
          </p:nvSpPr>
          <p:spPr bwMode="gray">
            <a:xfrm>
              <a:off x="6465168" y="3356992"/>
              <a:ext cx="3001047" cy="3001046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latinLnBrk="0" hangingPunct="0"/>
              <a:endParaRPr lang="ko-KR" altLang="en-US" sz="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Oval 5"/>
            <p:cNvSpPr>
              <a:spLocks noChangeArrowheads="1"/>
            </p:cNvSpPr>
            <p:nvPr/>
          </p:nvSpPr>
          <p:spPr bwMode="gray">
            <a:xfrm>
              <a:off x="6749394" y="3633202"/>
              <a:ext cx="2429419" cy="242874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algn="ctr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algn="ctr" eaLnBrk="0" latinLnBrk="0" hangingPunct="0">
                <a:defRPr/>
              </a:pPr>
              <a:endParaRPr lang="ko-KR" altLang="en-US" sz="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Oval 6"/>
            <p:cNvSpPr>
              <a:spLocks noChangeArrowheads="1"/>
            </p:cNvSpPr>
            <p:nvPr/>
          </p:nvSpPr>
          <p:spPr bwMode="gray">
            <a:xfrm>
              <a:off x="7013267" y="3887542"/>
              <a:ext cx="1904848" cy="190484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latinLnBrk="0" hangingPunct="0"/>
              <a:endParaRPr lang="ko-KR" altLang="en-US" sz="80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WordArt 30"/>
            <p:cNvSpPr>
              <a:spLocks noChangeArrowheads="1" noChangeShapeType="1" noTextEdit="1"/>
            </p:cNvSpPr>
            <p:nvPr/>
          </p:nvSpPr>
          <p:spPr bwMode="gray">
            <a:xfrm rot="5400000">
              <a:off x="7523328" y="4205465"/>
              <a:ext cx="1691548" cy="1279799"/>
            </a:xfrm>
            <a:prstGeom prst="rect">
              <a:avLst/>
            </a:prstGeom>
            <a:extLst/>
          </p:spPr>
          <p:txBody>
            <a:bodyPr spcFirstLastPara="1" wrap="none" fromWordArt="1">
              <a:prstTxWarp prst="textArchUp">
                <a:avLst>
                  <a:gd name="adj" fmla="val 12353239"/>
                </a:avLst>
              </a:prstTxWarp>
            </a:bodyPr>
            <a:lstStyle/>
            <a:p>
              <a:pPr algn="ctr">
                <a:defRPr/>
              </a:pPr>
              <a:r>
                <a:rPr lang="en-US" altLang="ko-KR" sz="6000" b="1" dirty="0">
                  <a:solidFill>
                    <a:prstClr val="black"/>
                  </a:solidFill>
                </a:rPr>
                <a:t>        Traffic safety</a:t>
              </a:r>
              <a:r>
                <a:rPr lang="en-US" altLang="ko-KR" sz="6000" b="1" dirty="0">
                  <a:solidFill>
                    <a:srgbClr val="F79646">
                      <a:lumMod val="75000"/>
                    </a:srgbClr>
                  </a:solidFill>
                </a:rPr>
                <a:t>      </a:t>
              </a:r>
              <a:endParaRPr lang="ko-KR" altLang="en-US" sz="6000" kern="10" dirty="0"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33" name="WordArt 30"/>
            <p:cNvSpPr>
              <a:spLocks noChangeArrowheads="1" noChangeShapeType="1" noTextEdit="1"/>
            </p:cNvSpPr>
            <p:nvPr/>
          </p:nvSpPr>
          <p:spPr bwMode="gray">
            <a:xfrm rot="15836492">
              <a:off x="6701015" y="4213323"/>
              <a:ext cx="1691548" cy="1279799"/>
            </a:xfrm>
            <a:prstGeom prst="rect">
              <a:avLst/>
            </a:prstGeom>
            <a:extLst/>
          </p:spPr>
          <p:txBody>
            <a:bodyPr spcFirstLastPara="1" wrap="none" fromWordArt="1">
              <a:prstTxWarp prst="textArchUp">
                <a:avLst>
                  <a:gd name="adj" fmla="val 12353239"/>
                </a:avLst>
              </a:prstTxWarp>
            </a:bodyPr>
            <a:lstStyle/>
            <a:p>
              <a:pPr algn="ctr">
                <a:defRPr/>
              </a:pPr>
              <a:r>
                <a:rPr lang="en-US" altLang="ko-KR" sz="6000" b="1" dirty="0">
                  <a:solidFill>
                    <a:prstClr val="black"/>
                  </a:solidFill>
                </a:rPr>
                <a:t>       </a:t>
              </a:r>
              <a:r>
                <a:rPr lang="en-US" altLang="ko-KR" sz="6000" b="1" dirty="0" err="1">
                  <a:solidFill>
                    <a:prstClr val="black"/>
                  </a:solidFill>
                </a:rPr>
                <a:t>Ttraffic</a:t>
              </a:r>
              <a:r>
                <a:rPr lang="en-US" altLang="ko-KR" sz="6000" b="1" dirty="0">
                  <a:solidFill>
                    <a:prstClr val="black"/>
                  </a:solidFill>
                </a:rPr>
                <a:t> safety</a:t>
              </a:r>
              <a:r>
                <a:rPr lang="en-US" altLang="ko-KR" sz="6000" b="1" dirty="0">
                  <a:solidFill>
                    <a:srgbClr val="F79646">
                      <a:lumMod val="75000"/>
                    </a:srgbClr>
                  </a:solidFill>
                </a:rPr>
                <a:t>      </a:t>
              </a:r>
              <a:endParaRPr lang="ko-KR" altLang="en-US" sz="6000" kern="10" dirty="0">
                <a:solidFill>
                  <a:srgbClr val="000000"/>
                </a:solidFill>
                <a:latin typeface="Arial Black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7353906" y="3402829"/>
              <a:ext cx="12715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200" b="1" dirty="0">
                  <a:solidFill>
                    <a:prstClr val="black"/>
                  </a:solidFill>
                </a:rPr>
                <a:t>Dissemination </a:t>
              </a:r>
              <a:endParaRPr lang="ko-KR" altLang="en-US" sz="1200" b="1" dirty="0">
                <a:solidFill>
                  <a:srgbClr val="990000"/>
                </a:solidFill>
                <a:effectLst>
                  <a:reflection blurRad="6350" stA="55000" endA="300" endPos="45500" dir="5400000" sy="-100000" algn="bl" rotWithShape="0"/>
                </a:effectLst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63805" y="4485626"/>
              <a:ext cx="2024916" cy="70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2000" b="1" dirty="0" smtClean="0">
                  <a:solidFill>
                    <a:schemeClr val="accent6"/>
                  </a:solidFill>
                </a:rPr>
                <a:t>The Need for Dissemination</a:t>
              </a:r>
              <a:endParaRPr lang="en-US" altLang="ko-KR" sz="2000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488504" y="219881"/>
            <a:ext cx="8640960" cy="707886"/>
            <a:chOff x="488504" y="219881"/>
            <a:chExt cx="8640960" cy="707886"/>
          </a:xfrm>
        </p:grpSpPr>
        <p:sp>
          <p:nvSpPr>
            <p:cNvPr id="70" name="TextBox 69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☞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_11) The Need for Dissemination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32" name="그룹 54"/>
          <p:cNvGrpSpPr>
            <a:grpSpLocks/>
          </p:cNvGrpSpPr>
          <p:nvPr/>
        </p:nvGrpSpPr>
        <p:grpSpPr bwMode="auto">
          <a:xfrm>
            <a:off x="1195388" y="1196752"/>
            <a:ext cx="1503362" cy="1614487"/>
            <a:chOff x="1208584" y="1552258"/>
            <a:chExt cx="1502727" cy="1614937"/>
          </a:xfrm>
        </p:grpSpPr>
        <p:pic>
          <p:nvPicPr>
            <p:cNvPr id="133" name="Picture 93" descr="105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 l="5904" t="17458" r="52353" b="22714"/>
            <a:stretch>
              <a:fillRect/>
            </a:stretch>
          </p:blipFill>
          <p:spPr bwMode="auto">
            <a:xfrm>
              <a:off x="1208584" y="1552258"/>
              <a:ext cx="1502727" cy="1614937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34" name="직사각형 133"/>
            <p:cNvSpPr/>
            <p:nvPr/>
          </p:nvSpPr>
          <p:spPr>
            <a:xfrm>
              <a:off x="1770322" y="2168380"/>
              <a:ext cx="333234" cy="398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2000" b="1" dirty="0">
                  <a:solidFill>
                    <a:prstClr val="black"/>
                  </a:solidFill>
                </a:rPr>
                <a:t>1</a:t>
              </a:r>
              <a:endParaRPr lang="ko-KR" altLang="en-US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3447263"/>
            <a:ext cx="3426348" cy="313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397446" y="219881"/>
            <a:ext cx="9098344" cy="707886"/>
            <a:chOff x="488504" y="219881"/>
            <a:chExt cx="9098344" cy="707886"/>
          </a:xfrm>
        </p:grpSpPr>
        <p:sp>
          <p:nvSpPr>
            <p:cNvPr id="4" name="TextBox 3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※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16562" y="368188"/>
              <a:ext cx="85702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_The Scene of the Accident in November 27</a:t>
              </a:r>
              <a:r>
                <a:rPr lang="en-US" altLang="ko-KR" sz="2400" baseline="30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th</a:t>
              </a: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, 2013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5769357" y="2165955"/>
            <a:ext cx="3504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 smtClean="0"/>
              <a:t>“</a:t>
            </a:r>
            <a:r>
              <a:rPr lang="en-US" altLang="ko-KR" sz="1200" b="1" u="sng" dirty="0">
                <a:solidFill>
                  <a:schemeClr val="accent6"/>
                </a:solidFill>
              </a:rPr>
              <a:t>40-vehicle </a:t>
            </a:r>
            <a:r>
              <a:rPr lang="en-US" altLang="ko-KR" sz="1200" b="1" u="sng" dirty="0" smtClean="0">
                <a:solidFill>
                  <a:schemeClr val="accent6"/>
                </a:solidFill>
              </a:rPr>
              <a:t>crash </a:t>
            </a:r>
            <a:r>
              <a:rPr lang="en-US" altLang="ko-KR" sz="1200" b="1" dirty="0" smtClean="0"/>
              <a:t>in </a:t>
            </a:r>
            <a:r>
              <a:rPr lang="en-US" altLang="ko-KR" sz="1200" b="1" dirty="0" err="1" smtClean="0"/>
              <a:t>Gamayukkyo</a:t>
            </a:r>
            <a:r>
              <a:rPr lang="en-US" altLang="ko-KR" sz="1200" b="1" dirty="0" smtClean="0"/>
              <a:t> </a:t>
            </a:r>
            <a:r>
              <a:rPr lang="en-US" altLang="ko-KR" sz="1200" b="1" dirty="0" err="1" smtClean="0"/>
              <a:t>Mipyeong</a:t>
            </a:r>
            <a:r>
              <a:rPr lang="en-US" altLang="ko-KR" sz="1200" b="1" dirty="0" smtClean="0"/>
              <a:t>-dong, </a:t>
            </a:r>
            <a:r>
              <a:rPr lang="en-US" altLang="ko-KR" sz="1200" b="1" dirty="0" err="1" smtClean="0"/>
              <a:t>Hengdeok-gu</a:t>
            </a:r>
            <a:r>
              <a:rPr lang="en-US" altLang="ko-KR" sz="1200" b="1" dirty="0" smtClean="0"/>
              <a:t>, </a:t>
            </a:r>
            <a:r>
              <a:rPr lang="en-US" altLang="ko-KR" sz="1200" b="1" dirty="0" err="1" smtClean="0"/>
              <a:t>Cheongju-si</a:t>
            </a:r>
            <a:r>
              <a:rPr lang="en-US" altLang="ko-KR" sz="1200" b="1" dirty="0" smtClean="0"/>
              <a:t>, </a:t>
            </a:r>
            <a:r>
              <a:rPr lang="en-US" altLang="ko-KR" sz="1200" b="1" dirty="0" err="1" smtClean="0"/>
              <a:t>Chugcheongbuk</a:t>
            </a:r>
            <a:r>
              <a:rPr lang="en-US" altLang="ko-KR" sz="1200" b="1" dirty="0" smtClean="0"/>
              <a:t>-do on the 27</a:t>
            </a:r>
            <a:r>
              <a:rPr lang="en-US" altLang="ko-KR" sz="1200" b="1" baseline="30000" dirty="0" smtClean="0"/>
              <a:t>th</a:t>
            </a:r>
            <a:r>
              <a:rPr lang="en-US" altLang="ko-KR" sz="1200" b="1" dirty="0" smtClean="0"/>
              <a:t> of November at 18: 40.”</a:t>
            </a:r>
            <a:endParaRPr lang="ko-KR" altLang="en-US" sz="1200" b="1" dirty="0"/>
          </a:p>
        </p:txBody>
      </p:sp>
      <p:sp>
        <p:nvSpPr>
          <p:cNvPr id="8" name="직사각형 7"/>
          <p:cNvSpPr/>
          <p:nvPr/>
        </p:nvSpPr>
        <p:spPr>
          <a:xfrm>
            <a:off x="6825208" y="2924944"/>
            <a:ext cx="26164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/>
              <a:t>The </a:t>
            </a:r>
            <a:r>
              <a:rPr lang="en-US" altLang="ko-KR" sz="1400" b="1" dirty="0" err="1" smtClean="0"/>
              <a:t>Chosun</a:t>
            </a:r>
            <a:r>
              <a:rPr lang="en-US" altLang="ko-KR" sz="1400" b="1" dirty="0" smtClean="0"/>
              <a:t> </a:t>
            </a:r>
            <a:r>
              <a:rPr lang="en-US" altLang="ko-KR" sz="1400" b="1" dirty="0" err="1" smtClean="0"/>
              <a:t>Ilbo</a:t>
            </a:r>
            <a:r>
              <a:rPr lang="en-US" altLang="ko-KR" sz="1400" b="1" dirty="0" smtClean="0"/>
              <a:t>, 2013.11.28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5707809" y="4335487"/>
            <a:ext cx="3683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 smtClean="0"/>
              <a:t>“</a:t>
            </a:r>
            <a:r>
              <a:rPr lang="en-US" altLang="ko-KR" sz="1200" b="1" u="sng" dirty="0">
                <a:solidFill>
                  <a:schemeClr val="accent6"/>
                </a:solidFill>
              </a:rPr>
              <a:t>40-vehicle</a:t>
            </a:r>
            <a:r>
              <a:rPr lang="en-US" altLang="ko-KR" sz="1200" b="1" u="sng" dirty="0" smtClean="0">
                <a:solidFill>
                  <a:schemeClr val="accent6"/>
                </a:solidFill>
              </a:rPr>
              <a:t>∙20-vehicle </a:t>
            </a:r>
            <a:r>
              <a:rPr lang="en-US" altLang="ko-KR" sz="1200" b="1" u="sng" dirty="0">
                <a:solidFill>
                  <a:schemeClr val="accent6"/>
                </a:solidFill>
              </a:rPr>
              <a:t>crashes </a:t>
            </a:r>
            <a:r>
              <a:rPr lang="en-US" altLang="ko-KR" sz="1200" b="1" dirty="0" smtClean="0"/>
              <a:t>in </a:t>
            </a:r>
            <a:r>
              <a:rPr lang="en-US" altLang="ko-KR" sz="1200" b="1" dirty="0" err="1" smtClean="0"/>
              <a:t>Cheongju</a:t>
            </a:r>
            <a:r>
              <a:rPr lang="en-US" altLang="ko-KR" sz="1200" b="1" dirty="0" smtClean="0"/>
              <a:t>… </a:t>
            </a:r>
          </a:p>
          <a:p>
            <a:r>
              <a:rPr lang="ko-KR" altLang="en-US" sz="1200" b="1" dirty="0" smtClean="0"/>
              <a:t> </a:t>
            </a:r>
            <a:r>
              <a:rPr lang="en-US" altLang="ko-KR" sz="1200" b="1" u="sng" dirty="0" smtClean="0">
                <a:solidFill>
                  <a:schemeClr val="accent6"/>
                </a:solidFill>
              </a:rPr>
              <a:t>A 10-car pileup also happened </a:t>
            </a:r>
            <a:r>
              <a:rPr lang="en-US" altLang="ko-KR" sz="1200" b="1" dirty="0"/>
              <a:t>in </a:t>
            </a:r>
            <a:r>
              <a:rPr lang="en-US" altLang="ko-KR" sz="1200" b="1" dirty="0" err="1" smtClean="0"/>
              <a:t>Daejeon</a:t>
            </a:r>
            <a:r>
              <a:rPr lang="en-US" altLang="ko-KR" sz="1200" b="1" dirty="0" smtClean="0"/>
              <a:t>.”</a:t>
            </a:r>
            <a:endParaRPr lang="ko-KR" altLang="en-US" sz="1200" b="1" dirty="0"/>
          </a:p>
        </p:txBody>
      </p:sp>
      <p:sp>
        <p:nvSpPr>
          <p:cNvPr id="10" name="직사각형 9"/>
          <p:cNvSpPr/>
          <p:nvPr/>
        </p:nvSpPr>
        <p:spPr>
          <a:xfrm>
            <a:off x="5707809" y="3667670"/>
            <a:ext cx="3622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 smtClean="0"/>
              <a:t>“</a:t>
            </a:r>
            <a:r>
              <a:rPr lang="en-US" altLang="ko-KR" sz="1200" b="1" u="sng" dirty="0" smtClean="0">
                <a:solidFill>
                  <a:schemeClr val="accent6"/>
                </a:solidFill>
              </a:rPr>
              <a:t>A series of traffic </a:t>
            </a:r>
            <a:r>
              <a:rPr lang="en-US" altLang="ko-KR" sz="1200" b="1" u="sng" dirty="0">
                <a:solidFill>
                  <a:schemeClr val="accent6"/>
                </a:solidFill>
              </a:rPr>
              <a:t>accidents </a:t>
            </a:r>
            <a:r>
              <a:rPr lang="en-US" altLang="ko-KR" sz="1200" b="1" u="sng" dirty="0" smtClean="0">
                <a:solidFill>
                  <a:schemeClr val="accent6"/>
                </a:solidFill>
              </a:rPr>
              <a:t>occurred on </a:t>
            </a:r>
            <a:r>
              <a:rPr lang="en-US" altLang="ko-KR" sz="1200" b="1" u="sng" dirty="0">
                <a:solidFill>
                  <a:schemeClr val="accent6"/>
                </a:solidFill>
              </a:rPr>
              <a:t>snowy </a:t>
            </a:r>
            <a:r>
              <a:rPr lang="en-US" altLang="ko-KR" sz="1200" b="1" u="sng" dirty="0" smtClean="0">
                <a:solidFill>
                  <a:schemeClr val="accent6"/>
                </a:solidFill>
              </a:rPr>
              <a:t>roads </a:t>
            </a:r>
            <a:r>
              <a:rPr lang="en-US" altLang="ko-KR" sz="1200" b="1" dirty="0" smtClean="0"/>
              <a:t>in </a:t>
            </a:r>
            <a:r>
              <a:rPr lang="en-US" altLang="ko-KR" sz="1200" b="1" dirty="0" err="1" smtClean="0"/>
              <a:t>Chungcheong</a:t>
            </a:r>
            <a:r>
              <a:rPr lang="en-US" altLang="ko-KR" sz="1200" b="1" dirty="0" smtClean="0"/>
              <a:t> and </a:t>
            </a:r>
            <a:r>
              <a:rPr lang="en-US" altLang="ko-KR" sz="1200" b="1" dirty="0" err="1" smtClean="0"/>
              <a:t>Gangwon</a:t>
            </a:r>
            <a:r>
              <a:rPr lang="en-US" altLang="ko-KR" sz="1200" b="1" dirty="0" smtClean="0"/>
              <a:t> areas where heavy snow fell.”</a:t>
            </a:r>
            <a:endParaRPr lang="ko-KR" altLang="en-US" sz="1200" b="1" dirty="0"/>
          </a:p>
        </p:txBody>
      </p:sp>
      <p:sp>
        <p:nvSpPr>
          <p:cNvPr id="11" name="직사각형 10"/>
          <p:cNvSpPr/>
          <p:nvPr/>
        </p:nvSpPr>
        <p:spPr>
          <a:xfrm>
            <a:off x="5676952" y="4810506"/>
            <a:ext cx="3812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 smtClean="0"/>
              <a:t>“A </a:t>
            </a:r>
            <a:r>
              <a:rPr lang="en-US" altLang="ko-KR" sz="1200" b="1" dirty="0" err="1" smtClean="0"/>
              <a:t>starex</a:t>
            </a:r>
            <a:r>
              <a:rPr lang="en-US" altLang="ko-KR" sz="1200" b="1" dirty="0" smtClean="0"/>
              <a:t> van crossed a median strip, crashed into the rear-end of a 5-ton-truck and caused a head-on collision with the following intercity bus, </a:t>
            </a:r>
            <a:r>
              <a:rPr lang="en-US" altLang="ko-KR" sz="1200" b="1" dirty="0" smtClean="0">
                <a:solidFill>
                  <a:srgbClr val="FF9900"/>
                </a:solidFill>
              </a:rPr>
              <a:t>killing</a:t>
            </a:r>
            <a:r>
              <a:rPr lang="en-US" altLang="ko-KR" sz="1200" b="1" dirty="0" smtClean="0"/>
              <a:t> </a:t>
            </a:r>
            <a:r>
              <a:rPr lang="en-US" altLang="ko-KR" sz="1200" b="1" dirty="0" smtClean="0">
                <a:solidFill>
                  <a:schemeClr val="accent6"/>
                </a:solidFill>
              </a:rPr>
              <a:t>6 people in the van.</a:t>
            </a:r>
            <a:r>
              <a:rPr lang="en-US" altLang="ko-KR" sz="1200" b="1" dirty="0" smtClean="0"/>
              <a:t>”</a:t>
            </a:r>
            <a:endParaRPr lang="ko-KR" altLang="en-US" sz="1200" b="1" dirty="0"/>
          </a:p>
        </p:txBody>
      </p:sp>
      <p:sp>
        <p:nvSpPr>
          <p:cNvPr id="12" name="직사각형 11"/>
          <p:cNvSpPr/>
          <p:nvPr/>
        </p:nvSpPr>
        <p:spPr>
          <a:xfrm>
            <a:off x="6825208" y="5713511"/>
            <a:ext cx="2707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/>
              <a:t>The Dong-A </a:t>
            </a:r>
            <a:r>
              <a:rPr lang="en-US" altLang="ko-KR" sz="1400" b="1" dirty="0" err="1" smtClean="0"/>
              <a:t>Ilbo</a:t>
            </a:r>
            <a:r>
              <a:rPr lang="en-US" altLang="ko-KR" sz="1400" b="1" dirty="0" smtClean="0"/>
              <a:t>,</a:t>
            </a:r>
            <a:r>
              <a:rPr lang="ko-KR" altLang="en-US" sz="1400" b="1" dirty="0" smtClean="0"/>
              <a:t> </a:t>
            </a:r>
            <a:r>
              <a:rPr lang="en-US" altLang="ko-KR" sz="1400" b="1" dirty="0"/>
              <a:t>2013.11.28</a:t>
            </a:r>
            <a:endParaRPr lang="ko-KR" altLang="en-US" sz="1400" b="1" dirty="0"/>
          </a:p>
        </p:txBody>
      </p:sp>
      <p:sp>
        <p:nvSpPr>
          <p:cNvPr id="13" name="직사각형 12"/>
          <p:cNvSpPr/>
          <p:nvPr/>
        </p:nvSpPr>
        <p:spPr>
          <a:xfrm>
            <a:off x="5745088" y="1486525"/>
            <a:ext cx="3550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 smtClean="0"/>
              <a:t>“The snow that fell throughout the day</a:t>
            </a:r>
            <a:r>
              <a:rPr lang="ko-KR" altLang="en-US" sz="1200" b="1" dirty="0" smtClean="0"/>
              <a:t> </a:t>
            </a:r>
            <a:r>
              <a:rPr lang="en-US" altLang="ko-KR" sz="1200" b="1" u="sng" dirty="0" smtClean="0">
                <a:solidFill>
                  <a:schemeClr val="accent6"/>
                </a:solidFill>
              </a:rPr>
              <a:t>froze as the temperature dropped, causing traffic accidents.</a:t>
            </a:r>
            <a:r>
              <a:rPr lang="en-US" altLang="ko-KR" sz="1200" b="1" dirty="0" smtClean="0">
                <a:solidFill>
                  <a:schemeClr val="accent6"/>
                </a:solidFill>
              </a:rPr>
              <a:t>”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255668" y="2479986"/>
            <a:ext cx="4841348" cy="4261382"/>
            <a:chOff x="255668" y="2348880"/>
            <a:chExt cx="4841348" cy="4261382"/>
          </a:xfrm>
        </p:grpSpPr>
        <p:grpSp>
          <p:nvGrpSpPr>
            <p:cNvPr id="14" name="그룹 13"/>
            <p:cNvGrpSpPr/>
            <p:nvPr/>
          </p:nvGrpSpPr>
          <p:grpSpPr>
            <a:xfrm>
              <a:off x="255668" y="2348880"/>
              <a:ext cx="4841348" cy="4261382"/>
              <a:chOff x="4861365" y="1956208"/>
              <a:chExt cx="4412115" cy="3904496"/>
            </a:xfrm>
          </p:grpSpPr>
          <p:pic>
            <p:nvPicPr>
              <p:cNvPr id="15" name="Picture 6" descr="D:\soeun\Tarts\1114 양진데코\images\그림8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1365" y="1956208"/>
                <a:ext cx="4412115" cy="3904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직사각형 15"/>
              <p:cNvSpPr/>
              <p:nvPr/>
            </p:nvSpPr>
            <p:spPr>
              <a:xfrm>
                <a:off x="5719728" y="4791122"/>
                <a:ext cx="2624950" cy="456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20000"/>
                  </a:lnSpc>
                </a:pPr>
                <a:r>
                  <a:rPr lang="en-US" altLang="ko-KR" sz="1100" b="1" dirty="0" smtClean="0">
                    <a:latin typeface="+mn-ea"/>
                  </a:rPr>
                  <a:t>(Photo) The scene of pileup involving 40 vehicles in </a:t>
                </a:r>
                <a:r>
                  <a:rPr lang="en-US" altLang="ko-KR" sz="1100" b="1" dirty="0" err="1" smtClean="0">
                    <a:latin typeface="+mn-ea"/>
                  </a:rPr>
                  <a:t>Cheongju</a:t>
                </a:r>
                <a:endParaRPr lang="ko-KR" altLang="en-US" sz="1100" b="1" dirty="0">
                  <a:latin typeface="+mn-ea"/>
                </a:endParaRPr>
              </a:p>
            </p:txBody>
          </p:sp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87" y="2593479"/>
              <a:ext cx="4176464" cy="2736304"/>
            </a:xfrm>
            <a:prstGeom prst="rect">
              <a:avLst/>
            </a:prstGeom>
            <a:noFill/>
            <a:ln w="3175">
              <a:solidFill>
                <a:srgbClr val="C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직사각형 16"/>
          <p:cNvSpPr/>
          <p:nvPr/>
        </p:nvSpPr>
        <p:spPr>
          <a:xfrm>
            <a:off x="272480" y="1259351"/>
            <a:ext cx="4752528" cy="14219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20000"/>
              </a:lnSpc>
            </a:pPr>
            <a:r>
              <a:rPr lang="en-US" altLang="ko-KR" b="1" u="sng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“Proposed technology can </a:t>
            </a:r>
            <a:r>
              <a:rPr lang="en-US" altLang="ko-KR" b="1" u="sng" spc="50" dirty="0" smtClean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prevent traffic accidents in advance</a:t>
            </a:r>
            <a:r>
              <a:rPr lang="en-US" altLang="ko-KR" b="1" u="sng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because </a:t>
            </a:r>
            <a:r>
              <a:rPr lang="en-US" altLang="ko-KR" b="1" u="sng" spc="50" dirty="0" smtClean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drivers are able to identify road condition ahead of time</a:t>
            </a:r>
            <a:r>
              <a:rPr lang="en-US" altLang="ko-KR" b="1" u="sng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.”</a:t>
            </a:r>
            <a:endParaRPr lang="ko-KR" altLang="en-US" b="1" u="sng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47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488504" y="131872"/>
            <a:ext cx="9232264" cy="830997"/>
            <a:chOff x="488504" y="131872"/>
            <a:chExt cx="8943756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1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31326" y="131872"/>
              <a:ext cx="840093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3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_1</a:t>
              </a:r>
              <a:r>
                <a:rPr lang="en-US" altLang="ko-KR" sz="2300" dirty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) </a:t>
              </a:r>
              <a:r>
                <a:rPr lang="en-US" altLang="ko-KR" sz="23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Damage Protection Technology in Case of Exposing Thermochromic Pigment to UV Rays </a:t>
              </a:r>
              <a:endParaRPr lang="ko-KR" altLang="en-US" sz="23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540197"/>
              </p:ext>
            </p:extLst>
          </p:nvPr>
        </p:nvGraphicFramePr>
        <p:xfrm>
          <a:off x="415925" y="2509967"/>
          <a:ext cx="9074150" cy="1933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485"/>
                <a:gridCol w="2615485"/>
                <a:gridCol w="1921590"/>
                <a:gridCol w="1921590"/>
              </a:tblGrid>
              <a:tr h="33582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Item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Description</a:t>
                      </a:r>
                      <a:r>
                        <a:rPr lang="ko-KR" altLang="en-US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Result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770" marR="64770" marT="17907" marB="17907" anchor="ctr"/>
                </a:tc>
              </a:tr>
              <a:tr h="527440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effectLst/>
                        </a:rPr>
                        <a:t>UV </a:t>
                      </a:r>
                      <a:r>
                        <a:rPr lang="en-US" altLang="ko-KR" sz="1600" b="1" kern="0" spc="0" baseline="0" dirty="0" smtClean="0">
                          <a:effectLst/>
                        </a:rPr>
                        <a:t>Exposure Test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Sample</a:t>
                      </a:r>
                      <a:r>
                        <a:rPr lang="ko-KR" altLang="en-US" sz="1000" kern="0" spc="0" dirty="0" smtClean="0">
                          <a:effectLst/>
                        </a:rPr>
                        <a:t> </a:t>
                      </a:r>
                      <a:r>
                        <a:rPr lang="en-US" altLang="ko-KR" sz="1000" kern="0" spc="0" dirty="0">
                          <a:effectLst/>
                        </a:rPr>
                        <a:t>: 300 * 300 * 300</a:t>
                      </a:r>
                      <a:r>
                        <a:rPr lang="ko-KR" altLang="en-US" sz="1000" kern="0" spc="0" dirty="0">
                          <a:effectLst/>
                        </a:rPr>
                        <a:t>㎜ </a:t>
                      </a:r>
                    </a:p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Thermochromic pigment with a range of temperatures: Blue at 5</a:t>
                      </a:r>
                      <a:r>
                        <a:rPr lang="ko-KR" altLang="en-US" sz="1000" kern="0" spc="0" dirty="0" smtClean="0">
                          <a:effectLst/>
                        </a:rPr>
                        <a:t>℃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3624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solidFill>
                            <a:schemeClr val="tx1"/>
                          </a:solidFill>
                          <a:effectLst/>
                        </a:rPr>
                        <a:t>Existing Technology</a:t>
                      </a:r>
                      <a:endParaRPr lang="ko-KR" altLang="en-US" sz="1000" kern="0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solidFill>
                            <a:schemeClr val="tx1"/>
                          </a:solidFill>
                          <a:effectLst/>
                        </a:rPr>
                        <a:t>5 Cycle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solidFill>
                            <a:schemeClr val="tx1"/>
                          </a:solidFill>
                          <a:effectLst/>
                        </a:rPr>
                        <a:t>Not</a:t>
                      </a:r>
                      <a:r>
                        <a:rPr lang="en-US" altLang="ko-KR" sz="1000" kern="0" spc="0" dirty="0" smtClean="0">
                          <a:solidFill>
                            <a:schemeClr val="tx1"/>
                          </a:solidFill>
                          <a:effectLst/>
                        </a:rPr>
                        <a:t> applicable to external environment</a:t>
                      </a:r>
                      <a:endParaRPr lang="ko-KR" altLang="en-US" sz="1000" b="1" kern="0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3413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chemeClr val="accent6"/>
                          </a:solidFill>
                          <a:effectLst/>
                        </a:rPr>
                        <a:t>Proposed Technology</a:t>
                      </a:r>
                      <a:endParaRPr lang="ko-KR" altLang="en-US" sz="1400" b="1" kern="0" spc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chemeClr val="accent6"/>
                          </a:solidFill>
                          <a:effectLst/>
                        </a:rPr>
                        <a:t>300 Cycle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accent6"/>
                          </a:solidFill>
                          <a:effectLst/>
                        </a:rPr>
                        <a:t>Applicable to external environment</a:t>
                      </a: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-231576" y="2204864"/>
            <a:ext cx="9777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rgbClr val="000000"/>
                </a:solidFill>
                <a:cs typeface="굴림" pitchFamily="50" charset="-127"/>
              </a:rPr>
              <a:t>(Table 6) Thermochromic Pigment Lifetime Test Comparing Existing Technology with Proposed Technology</a:t>
            </a:r>
            <a:endParaRPr kumimoji="1" lang="en-US" altLang="ko-KR" sz="1400" b="1" dirty="0">
              <a:solidFill>
                <a:prstClr val="black"/>
              </a:solidFill>
              <a:cs typeface="굴림" pitchFamily="50" charset="-127"/>
            </a:endParaRPr>
          </a:p>
        </p:txBody>
      </p:sp>
      <p:sp>
        <p:nvSpPr>
          <p:cNvPr id="19" name="슬라이드 번호 개체 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>
                <a:solidFill>
                  <a:prstClr val="black"/>
                </a:solidFill>
              </a:rPr>
              <a:pPr/>
              <a:t>4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936257" y="1196752"/>
            <a:ext cx="2067161" cy="944076"/>
            <a:chOff x="936257" y="1916832"/>
            <a:chExt cx="2067161" cy="944076"/>
          </a:xfrm>
        </p:grpSpPr>
        <p:grpSp>
          <p:nvGrpSpPr>
            <p:cNvPr id="37" name="그룹 36"/>
            <p:cNvGrpSpPr/>
            <p:nvPr/>
          </p:nvGrpSpPr>
          <p:grpSpPr>
            <a:xfrm>
              <a:off x="1465104" y="1916832"/>
              <a:ext cx="1538314" cy="728902"/>
              <a:chOff x="1465104" y="1916832"/>
              <a:chExt cx="1538314" cy="728902"/>
            </a:xfrm>
          </p:grpSpPr>
          <p:pic>
            <p:nvPicPr>
              <p:cNvPr id="39" name="Picture 3" descr="D:\soeun\Tarts\1004 식약청\artworks\t157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5104" y="1916832"/>
                <a:ext cx="1538314" cy="728902"/>
              </a:xfrm>
              <a:prstGeom prst="rect">
                <a:avLst/>
              </a:prstGeom>
              <a:noFill/>
              <a:effectLst>
                <a:outerShdw blurRad="38100" dist="25400" dir="2700000" algn="tl" rotWithShape="0">
                  <a:prstClr val="black">
                    <a:alpha val="33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직사각형 39"/>
              <p:cNvSpPr/>
              <p:nvPr/>
            </p:nvSpPr>
            <p:spPr>
              <a:xfrm>
                <a:off x="1465104" y="2031231"/>
                <a:ext cx="103962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200" b="1" dirty="0" smtClean="0">
                    <a:solidFill>
                      <a:prstClr val="black"/>
                    </a:solidFill>
                    <a:cs typeface="굴림" pitchFamily="50" charset="-127"/>
                  </a:rPr>
                  <a:t>Test</a:t>
                </a:r>
              </a:p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1200" b="1" dirty="0" smtClean="0">
                    <a:solidFill>
                      <a:prstClr val="black"/>
                    </a:solidFill>
                    <a:cs typeface="굴림" pitchFamily="50" charset="-127"/>
                  </a:rPr>
                  <a:t>Method</a:t>
                </a:r>
                <a:endParaRPr kumimoji="1" lang="en-US" altLang="ko-KR" sz="1200" b="1" dirty="0">
                  <a:solidFill>
                    <a:prstClr val="black"/>
                  </a:solidFill>
                  <a:cs typeface="굴림" pitchFamily="50" charset="-127"/>
                </a:endParaRPr>
              </a:p>
            </p:txBody>
          </p:sp>
        </p:grpSp>
        <p:pic>
          <p:nvPicPr>
            <p:cNvPr id="38" name="Picture 2" descr="D:\soeun\Tarts\1114 양진데코\images\s1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257" y="2164833"/>
              <a:ext cx="696075" cy="696075"/>
            </a:xfrm>
            <a:prstGeom prst="rect">
              <a:avLst/>
            </a:prstGeom>
            <a:noFill/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직사각형 40"/>
          <p:cNvSpPr/>
          <p:nvPr/>
        </p:nvSpPr>
        <p:spPr>
          <a:xfrm>
            <a:off x="2610644" y="1340879"/>
            <a:ext cx="6878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2000" b="1" kern="0" dirty="0" smtClean="0">
                <a:solidFill>
                  <a:prstClr val="black"/>
                </a:solidFill>
              </a:rPr>
              <a:t>1 Cycle UV Exposure for 1 hour Index 10  </a:t>
            </a:r>
            <a:endParaRPr lang="ko-KR" altLang="en-US" sz="2000" b="1" kern="0" dirty="0">
              <a:solidFill>
                <a:prstClr val="black"/>
              </a:solidFill>
            </a:endParaRPr>
          </a:p>
          <a:p>
            <a:pPr algn="ctr" fontAlgn="base"/>
            <a:r>
              <a:rPr lang="en-US" altLang="ko-KR" sz="2000" b="1" kern="0" dirty="0" smtClean="0">
                <a:solidFill>
                  <a:schemeClr val="accent6">
                    <a:lumMod val="75000"/>
                  </a:schemeClr>
                </a:solidFill>
              </a:rPr>
              <a:t>Replicated 300 Cycle </a:t>
            </a:r>
            <a:r>
              <a:rPr lang="en-US" altLang="ko-KR" sz="2000" b="1" kern="0" dirty="0">
                <a:solidFill>
                  <a:schemeClr val="accent6">
                    <a:lumMod val="75000"/>
                  </a:schemeClr>
                </a:solidFill>
              </a:rPr>
              <a:t>Experiment</a:t>
            </a:r>
            <a:endParaRPr lang="ko-KR" altLang="en-US" sz="2000" b="1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555625" y="4031558"/>
            <a:ext cx="8141791" cy="2421778"/>
            <a:chOff x="555625" y="4031558"/>
            <a:chExt cx="8141791" cy="2421778"/>
          </a:xfrm>
        </p:grpSpPr>
        <p:grpSp>
          <p:nvGrpSpPr>
            <p:cNvPr id="25" name="그룹 24"/>
            <p:cNvGrpSpPr/>
            <p:nvPr/>
          </p:nvGrpSpPr>
          <p:grpSpPr>
            <a:xfrm>
              <a:off x="2717739" y="4031558"/>
              <a:ext cx="5979677" cy="2421778"/>
              <a:chOff x="2717739" y="4031558"/>
              <a:chExt cx="5979677" cy="2421778"/>
            </a:xfrm>
          </p:grpSpPr>
          <p:grpSp>
            <p:nvGrpSpPr>
              <p:cNvPr id="24" name="그룹 23"/>
              <p:cNvGrpSpPr/>
              <p:nvPr/>
            </p:nvGrpSpPr>
            <p:grpSpPr>
              <a:xfrm>
                <a:off x="2717739" y="4031558"/>
                <a:ext cx="5979677" cy="2421778"/>
                <a:chOff x="3172593" y="4031558"/>
                <a:chExt cx="5979677" cy="2421778"/>
              </a:xfrm>
            </p:grpSpPr>
            <p:sp>
              <p:nvSpPr>
                <p:cNvPr id="46" name="사다리꼴 45"/>
                <p:cNvSpPr/>
                <p:nvPr/>
              </p:nvSpPr>
              <p:spPr bwMode="auto">
                <a:xfrm rot="16200000">
                  <a:off x="5711011" y="3012077"/>
                  <a:ext cx="2421778" cy="4460740"/>
                </a:xfrm>
                <a:prstGeom prst="trapezoid">
                  <a:avLst>
                    <a:gd name="adj" fmla="val 37701"/>
                  </a:avLst>
                </a:prstGeom>
                <a:gradFill>
                  <a:gsLst>
                    <a:gs pos="0">
                      <a:schemeClr val="accent6">
                        <a:lumMod val="75000"/>
                        <a:alpha val="45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  <a:alpha val="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42" name="그룹 41"/>
                <p:cNvGrpSpPr/>
                <p:nvPr/>
              </p:nvGrpSpPr>
              <p:grpSpPr>
                <a:xfrm>
                  <a:off x="3172593" y="4136914"/>
                  <a:ext cx="1833788" cy="2211064"/>
                  <a:chOff x="1934877" y="1271935"/>
                  <a:chExt cx="3819521" cy="4605337"/>
                </a:xfrm>
              </p:grpSpPr>
              <p:sp>
                <p:nvSpPr>
                  <p:cNvPr id="43" name="자유형 42"/>
                  <p:cNvSpPr/>
                  <p:nvPr/>
                </p:nvSpPr>
                <p:spPr bwMode="auto">
                  <a:xfrm rot="21447833">
                    <a:off x="2237258" y="1765633"/>
                    <a:ext cx="3517140" cy="3978398"/>
                  </a:xfrm>
                  <a:custGeom>
                    <a:avLst/>
                    <a:gdLst>
                      <a:gd name="connsiteX0" fmla="*/ 0 w 4347472"/>
                      <a:gd name="connsiteY0" fmla="*/ 2506895 h 5013789"/>
                      <a:gd name="connsiteX1" fmla="*/ 531424 w 4347472"/>
                      <a:gd name="connsiteY1" fmla="*/ 864581 h 5013789"/>
                      <a:gd name="connsiteX2" fmla="*/ 2173740 w 4347472"/>
                      <a:gd name="connsiteY2" fmla="*/ 3 h 5013789"/>
                      <a:gd name="connsiteX3" fmla="*/ 3816053 w 4347472"/>
                      <a:gd name="connsiteY3" fmla="*/ 864587 h 5013789"/>
                      <a:gd name="connsiteX4" fmla="*/ 4347473 w 4347472"/>
                      <a:gd name="connsiteY4" fmla="*/ 2506902 h 5013789"/>
                      <a:gd name="connsiteX5" fmla="*/ 3816050 w 4347472"/>
                      <a:gd name="connsiteY5" fmla="*/ 4149216 h 5013789"/>
                      <a:gd name="connsiteX6" fmla="*/ 2173735 w 4347472"/>
                      <a:gd name="connsiteY6" fmla="*/ 5013797 h 5013789"/>
                      <a:gd name="connsiteX7" fmla="*/ 531421 w 4347472"/>
                      <a:gd name="connsiteY7" fmla="*/ 4149214 h 5013789"/>
                      <a:gd name="connsiteX8" fmla="*/ 0 w 4347472"/>
                      <a:gd name="connsiteY8" fmla="*/ 2506899 h 5013789"/>
                      <a:gd name="connsiteX9" fmla="*/ 0 w 4347472"/>
                      <a:gd name="connsiteY9" fmla="*/ 2506895 h 501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47472" h="5013789">
                        <a:moveTo>
                          <a:pt x="0" y="2506895"/>
                        </a:moveTo>
                        <a:cubicBezTo>
                          <a:pt x="1" y="1903542"/>
                          <a:pt x="188686" y="1320429"/>
                          <a:pt x="531424" y="864581"/>
                        </a:cubicBezTo>
                        <a:cubicBezTo>
                          <a:pt x="944301" y="315447"/>
                          <a:pt x="1543509" y="1"/>
                          <a:pt x="2173740" y="3"/>
                        </a:cubicBezTo>
                        <a:cubicBezTo>
                          <a:pt x="2803971" y="4"/>
                          <a:pt x="3403178" y="315452"/>
                          <a:pt x="3816053" y="864587"/>
                        </a:cubicBezTo>
                        <a:cubicBezTo>
                          <a:pt x="4158790" y="1320436"/>
                          <a:pt x="4347474" y="1903549"/>
                          <a:pt x="4347473" y="2506902"/>
                        </a:cubicBezTo>
                        <a:cubicBezTo>
                          <a:pt x="4347473" y="3110255"/>
                          <a:pt x="4158789" y="3693368"/>
                          <a:pt x="3816050" y="4149216"/>
                        </a:cubicBezTo>
                        <a:cubicBezTo>
                          <a:pt x="3403174" y="4698350"/>
                          <a:pt x="2803966" y="5013797"/>
                          <a:pt x="2173735" y="5013797"/>
                        </a:cubicBezTo>
                        <a:cubicBezTo>
                          <a:pt x="1543504" y="5013797"/>
                          <a:pt x="944297" y="4698349"/>
                          <a:pt x="531421" y="4149214"/>
                        </a:cubicBezTo>
                        <a:cubicBezTo>
                          <a:pt x="188683" y="3693365"/>
                          <a:pt x="0" y="3110252"/>
                          <a:pt x="0" y="2506899"/>
                        </a:cubicBezTo>
                        <a:lnTo>
                          <a:pt x="0" y="2506895"/>
                        </a:lnTo>
                        <a:close/>
                      </a:path>
                    </a:pathLst>
                  </a:custGeom>
                  <a:noFill/>
                  <a:ln>
                    <a:gradFill>
                      <a:gsLst>
                        <a:gs pos="50000">
                          <a:schemeClr val="bg1">
                            <a:lumMod val="50000"/>
                            <a:alpha val="0"/>
                          </a:schemeClr>
                        </a:gs>
                        <a:gs pos="0">
                          <a:schemeClr val="bg1">
                            <a:lumMod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0800000" scaled="0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44" name="그림 92" descr="wangyong2.png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rcRect t="47517" r="52586" b="6297"/>
                  <a:stretch>
                    <a:fillRect/>
                  </a:stretch>
                </p:blipFill>
                <p:spPr bwMode="auto">
                  <a:xfrm>
                    <a:off x="1934877" y="3572233"/>
                    <a:ext cx="3602035" cy="23050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5" name="그림 93" descr="wangyong2.png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rcRect r="52586" b="52220"/>
                  <a:stretch>
                    <a:fillRect/>
                  </a:stretch>
                </p:blipFill>
                <p:spPr bwMode="auto">
                  <a:xfrm>
                    <a:off x="1934877" y="1271935"/>
                    <a:ext cx="3602035" cy="238464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21" name="직사각형 20"/>
              <p:cNvSpPr/>
              <p:nvPr/>
            </p:nvSpPr>
            <p:spPr>
              <a:xfrm>
                <a:off x="4730427" y="4797152"/>
                <a:ext cx="3894981" cy="95410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r>
                  <a:rPr kumimoji="1" lang="en-US" altLang="ko-KR" sz="2800" b="1" spc="50" dirty="0" smtClean="0">
                    <a:ln w="11430"/>
                    <a:solidFill>
                      <a:schemeClr val="accent6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HY견고딕" pitchFamily="18" charset="-127"/>
                    <a:ea typeface="HY견고딕" pitchFamily="18" charset="-127"/>
                    <a:cs typeface="굴림" pitchFamily="50" charset="-127"/>
                  </a:rPr>
                  <a:t>Novelty</a:t>
                </a:r>
                <a:r>
                  <a:rPr kumimoji="1" lang="ko-KR" altLang="en-US" sz="2800" b="1" spc="50" dirty="0" smtClean="0">
                    <a:ln w="11430"/>
                    <a:solidFill>
                      <a:schemeClr val="accent6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HY견고딕" pitchFamily="18" charset="-127"/>
                    <a:ea typeface="HY견고딕" pitchFamily="18" charset="-127"/>
                    <a:cs typeface="굴림" pitchFamily="50" charset="-127"/>
                  </a:rPr>
                  <a:t> </a:t>
                </a:r>
                <a:r>
                  <a:rPr kumimoji="1" lang="en-US" altLang="ko-KR" sz="2800" b="1" spc="50" dirty="0" smtClean="0">
                    <a:ln w="11430"/>
                    <a:solidFill>
                      <a:schemeClr val="accent6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HY견고딕" pitchFamily="18" charset="-127"/>
                    <a:ea typeface="HY견고딕" pitchFamily="18" charset="-127"/>
                    <a:cs typeface="굴림" pitchFamily="50" charset="-127"/>
                  </a:rPr>
                  <a:t>+ Progressiveness</a:t>
                </a:r>
                <a:endParaRPr lang="ko-KR" altLang="en-US" sz="2800" b="1" spc="50" dirty="0">
                  <a:ln w="11430"/>
                  <a:solidFill>
                    <a:schemeClr val="accent6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grpSp>
          <p:nvGrpSpPr>
            <p:cNvPr id="23" name="그룹 22"/>
            <p:cNvGrpSpPr/>
            <p:nvPr/>
          </p:nvGrpSpPr>
          <p:grpSpPr>
            <a:xfrm>
              <a:off x="555625" y="4797152"/>
              <a:ext cx="3461271" cy="1015663"/>
              <a:chOff x="555625" y="4797152"/>
              <a:chExt cx="3461271" cy="1015663"/>
            </a:xfrm>
          </p:grpSpPr>
          <p:sp>
            <p:nvSpPr>
              <p:cNvPr id="22" name="직사각형 21"/>
              <p:cNvSpPr/>
              <p:nvPr/>
            </p:nvSpPr>
            <p:spPr>
              <a:xfrm>
                <a:off x="920552" y="4797152"/>
                <a:ext cx="309634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ko-KR" sz="2000" b="1" u="sng" dirty="0" smtClean="0">
                    <a:solidFill>
                      <a:prstClr val="black"/>
                    </a:solidFill>
                    <a:cs typeface="굴림" pitchFamily="50" charset="-127"/>
                  </a:rPr>
                  <a:t>Develop Mixing Technology for UV Protection</a:t>
                </a:r>
                <a:endParaRPr lang="ko-KR" altLang="en-US" sz="20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47" name="그림 4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625" y="4882522"/>
                <a:ext cx="443778" cy="4582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524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503" y="219881"/>
            <a:ext cx="650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4000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4000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50800" dist="38100" dir="5400000" algn="tl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936257" y="1916832"/>
            <a:ext cx="2067161" cy="944076"/>
            <a:chOff x="936257" y="1916832"/>
            <a:chExt cx="2067161" cy="944076"/>
          </a:xfrm>
        </p:grpSpPr>
        <p:pic>
          <p:nvPicPr>
            <p:cNvPr id="51" name="Picture 3" descr="D:\soeun\Tarts\1004 식약청\artworks\t157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104" y="1916832"/>
              <a:ext cx="1538314" cy="728902"/>
            </a:xfrm>
            <a:prstGeom prst="rect">
              <a:avLst/>
            </a:prstGeom>
            <a:noFill/>
            <a:effectLst>
              <a:outerShdw blurRad="38100" dist="25400" dir="2700000" algn="tl" rotWithShape="0">
                <a:prstClr val="black">
                  <a:alpha val="33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D:\soeun\Tarts\1114 양진데코\images\s1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257" y="2164833"/>
              <a:ext cx="696075" cy="696075"/>
            </a:xfrm>
            <a:prstGeom prst="rect">
              <a:avLst/>
            </a:prstGeom>
            <a:noFill/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그룹 52"/>
          <p:cNvGrpSpPr/>
          <p:nvPr/>
        </p:nvGrpSpPr>
        <p:grpSpPr>
          <a:xfrm>
            <a:off x="488504" y="1081748"/>
            <a:ext cx="7677804" cy="490393"/>
            <a:chOff x="800538" y="1081218"/>
            <a:chExt cx="7677804" cy="490393"/>
          </a:xfrm>
        </p:grpSpPr>
        <p:grpSp>
          <p:nvGrpSpPr>
            <p:cNvPr id="54" name="그룹 53"/>
            <p:cNvGrpSpPr/>
            <p:nvPr/>
          </p:nvGrpSpPr>
          <p:grpSpPr>
            <a:xfrm>
              <a:off x="800538" y="1081218"/>
              <a:ext cx="5976664" cy="490393"/>
              <a:chOff x="800538" y="1081218"/>
              <a:chExt cx="5976664" cy="490393"/>
            </a:xfrm>
          </p:grpSpPr>
          <p:sp>
            <p:nvSpPr>
              <p:cNvPr id="56" name="모서리가 둥근 직사각형 55"/>
              <p:cNvSpPr/>
              <p:nvPr/>
            </p:nvSpPr>
            <p:spPr>
              <a:xfrm>
                <a:off x="800538" y="1081218"/>
                <a:ext cx="5976664" cy="47402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3350" h="25400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7" name="그룹 84"/>
              <p:cNvGrpSpPr/>
              <p:nvPr/>
            </p:nvGrpSpPr>
            <p:grpSpPr>
              <a:xfrm>
                <a:off x="1223961" y="1081748"/>
                <a:ext cx="490540" cy="489863"/>
                <a:chOff x="819150" y="1152749"/>
                <a:chExt cx="414956" cy="448916"/>
              </a:xfrm>
            </p:grpSpPr>
            <p:sp>
              <p:nvSpPr>
                <p:cNvPr id="58" name="타원 57"/>
                <p:cNvSpPr/>
                <p:nvPr/>
              </p:nvSpPr>
              <p:spPr>
                <a:xfrm>
                  <a:off x="819150" y="1152749"/>
                  <a:ext cx="414956" cy="448916"/>
                </a:xfrm>
                <a:prstGeom prst="ellipse">
                  <a:avLst/>
                </a:prstGeom>
                <a:solidFill>
                  <a:srgbClr val="A91713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prstMaterial="plastic">
                  <a:bevelT w="254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1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자유형 58"/>
                <p:cNvSpPr/>
                <p:nvPr/>
              </p:nvSpPr>
              <p:spPr>
                <a:xfrm>
                  <a:off x="916985" y="1255177"/>
                  <a:ext cx="268155" cy="242891"/>
                </a:xfrm>
                <a:custGeom>
                  <a:avLst/>
                  <a:gdLst>
                    <a:gd name="connsiteX0" fmla="*/ 0 w 290101"/>
                    <a:gd name="connsiteY0" fmla="*/ 60723 h 242891"/>
                    <a:gd name="connsiteX1" fmla="*/ 132154 w 290101"/>
                    <a:gd name="connsiteY1" fmla="*/ 60723 h 242891"/>
                    <a:gd name="connsiteX2" fmla="*/ 132154 w 290101"/>
                    <a:gd name="connsiteY2" fmla="*/ 0 h 242891"/>
                    <a:gd name="connsiteX3" fmla="*/ 290101 w 290101"/>
                    <a:gd name="connsiteY3" fmla="*/ 121446 h 242891"/>
                    <a:gd name="connsiteX4" fmla="*/ 132154 w 290101"/>
                    <a:gd name="connsiteY4" fmla="*/ 242891 h 242891"/>
                    <a:gd name="connsiteX5" fmla="*/ 132154 w 290101"/>
                    <a:gd name="connsiteY5" fmla="*/ 182168 h 242891"/>
                    <a:gd name="connsiteX6" fmla="*/ 0 w 290101"/>
                    <a:gd name="connsiteY6" fmla="*/ 182168 h 242891"/>
                    <a:gd name="connsiteX7" fmla="*/ 0 w 290101"/>
                    <a:gd name="connsiteY7" fmla="*/ 60723 h 242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0101" h="242891">
                      <a:moveTo>
                        <a:pt x="0" y="60723"/>
                      </a:moveTo>
                      <a:lnTo>
                        <a:pt x="132154" y="60723"/>
                      </a:lnTo>
                      <a:lnTo>
                        <a:pt x="132154" y="0"/>
                      </a:lnTo>
                      <a:lnTo>
                        <a:pt x="290101" y="121446"/>
                      </a:lnTo>
                      <a:lnTo>
                        <a:pt x="132154" y="242891"/>
                      </a:lnTo>
                      <a:lnTo>
                        <a:pt x="132154" y="182168"/>
                      </a:lnTo>
                      <a:lnTo>
                        <a:pt x="0" y="182168"/>
                      </a:lnTo>
                      <a:lnTo>
                        <a:pt x="0" y="607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55" name="TextBox 54"/>
            <p:cNvSpPr txBox="1"/>
            <p:nvPr/>
          </p:nvSpPr>
          <p:spPr>
            <a:xfrm>
              <a:off x="1647912" y="1146230"/>
              <a:ext cx="68304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600" b="1" dirty="0" smtClean="0">
                  <a:solidFill>
                    <a:prstClr val="black"/>
                  </a:solidFill>
                </a:rPr>
                <a:t> Thermochromic Pigment Tolerance Test</a:t>
              </a:r>
              <a:endParaRPr lang="ko-KR" altLang="en-US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0" name="직사각형 59"/>
          <p:cNvSpPr/>
          <p:nvPr/>
        </p:nvSpPr>
        <p:spPr>
          <a:xfrm>
            <a:off x="2989734" y="1916832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 latinLnBrk="0"/>
            <a:r>
              <a:rPr lang="en-US" altLang="ko-KR" sz="2000" b="1" kern="0" dirty="0" smtClean="0">
                <a:solidFill>
                  <a:srgbClr val="000000"/>
                </a:solidFill>
              </a:rPr>
              <a:t>Expose thermochromic pigment to UV for </a:t>
            </a:r>
            <a:r>
              <a:rPr lang="en-US" altLang="ko-KR" sz="2000" b="1" kern="0" dirty="0" smtClean="0">
                <a:solidFill>
                  <a:schemeClr val="accent6"/>
                </a:solidFill>
              </a:rPr>
              <a:t>testing tolerance by color </a:t>
            </a:r>
            <a:endParaRPr lang="ko-KR" altLang="en-US" sz="2000" b="1" kern="0" dirty="0">
              <a:solidFill>
                <a:schemeClr val="accent6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465104" y="2060848"/>
            <a:ext cx="1039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prstClr val="black"/>
                </a:solidFill>
                <a:cs typeface="굴림" pitchFamily="50" charset="-127"/>
              </a:rPr>
              <a:t>Test</a:t>
            </a:r>
          </a:p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prstClr val="black"/>
                </a:solidFill>
                <a:cs typeface="굴림" pitchFamily="50" charset="-127"/>
              </a:rPr>
              <a:t>Method</a:t>
            </a:r>
            <a:endParaRPr kumimoji="1" lang="en-US" altLang="ko-KR" sz="1200" b="1" dirty="0">
              <a:solidFill>
                <a:prstClr val="black"/>
              </a:solidFill>
              <a:cs typeface="굴림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92" y="2780928"/>
            <a:ext cx="6390060" cy="4046400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2144688" y="5756017"/>
            <a:ext cx="5744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ko-KR" sz="1400" b="1" dirty="0" smtClean="0">
                <a:solidFill>
                  <a:prstClr val="black"/>
                </a:solidFill>
              </a:rPr>
              <a:t>(Graph 2</a:t>
            </a:r>
            <a:r>
              <a:rPr lang="en-US" altLang="ko-KR" sz="1400" b="1" dirty="0">
                <a:solidFill>
                  <a:prstClr val="black"/>
                </a:solidFill>
              </a:rPr>
              <a:t>) 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UV Tolerance by Color-coded Thermochromic Pigment</a:t>
            </a:r>
            <a:endParaRPr lang="ko-KR" altLang="en-US" sz="1400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8836" y="131872"/>
            <a:ext cx="86719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300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_2) Damage Protection Technology in Case of Exposing Thermochromic Pigment to UV Rays </a:t>
            </a:r>
            <a:endParaRPr lang="ko-KR" altLang="en-US" sz="2300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12700" dir="5400000" algn="tl">
                  <a:srgbClr val="000000">
                    <a:alpha val="4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31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88504" y="219881"/>
            <a:ext cx="8640960" cy="707886"/>
            <a:chOff x="488504" y="219881"/>
            <a:chExt cx="8640960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1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_3) Functions and Conclusion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45720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ko-K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118" name="직선 연결선 117"/>
          <p:cNvCxnSpPr/>
          <p:nvPr/>
        </p:nvCxnSpPr>
        <p:spPr bwMode="auto">
          <a:xfrm flipH="1" flipV="1">
            <a:off x="1099430" y="2984758"/>
            <a:ext cx="170" cy="1201298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>
            <a:stCxn id="150" idx="4"/>
            <a:endCxn id="137" idx="0"/>
          </p:cNvCxnSpPr>
          <p:nvPr/>
        </p:nvCxnSpPr>
        <p:spPr bwMode="auto">
          <a:xfrm>
            <a:off x="2317010" y="4096039"/>
            <a:ext cx="871" cy="96185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>
            <a:stCxn id="162" idx="0"/>
            <a:endCxn id="139" idx="2"/>
          </p:cNvCxnSpPr>
          <p:nvPr/>
        </p:nvCxnSpPr>
        <p:spPr bwMode="auto">
          <a:xfrm flipH="1" flipV="1">
            <a:off x="3552329" y="3245227"/>
            <a:ext cx="4746" cy="252419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>
            <a:stCxn id="166" idx="4"/>
            <a:endCxn id="123" idx="0"/>
          </p:cNvCxnSpPr>
          <p:nvPr/>
        </p:nvCxnSpPr>
        <p:spPr bwMode="auto">
          <a:xfrm flipH="1">
            <a:off x="4748492" y="4096039"/>
            <a:ext cx="506" cy="917137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 bwMode="auto">
          <a:xfrm>
            <a:off x="3612072" y="5013176"/>
            <a:ext cx="22728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 smtClean="0">
                <a:latin typeface="+mn-ea"/>
                <a:cs typeface="굴림" pitchFamily="50" charset="-127"/>
              </a:rPr>
              <a:t>Feasible </a:t>
            </a:r>
            <a:r>
              <a:rPr kumimoji="1" lang="en-US" altLang="ko-KR" sz="2000" b="1" dirty="0">
                <a:latin typeface="+mn-ea"/>
                <a:cs typeface="굴림" pitchFamily="50" charset="-127"/>
              </a:rPr>
              <a:t>to </a:t>
            </a:r>
            <a:r>
              <a:rPr kumimoji="1" lang="en-US" altLang="ko-KR" sz="2000" b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굴림" pitchFamily="50" charset="-127"/>
              </a:rPr>
              <a:t>make roads with various designs </a:t>
            </a:r>
            <a:r>
              <a:rPr kumimoji="1" lang="en-US" altLang="ko-KR" sz="2000" b="1" dirty="0" smtClean="0">
                <a:latin typeface="+mn-ea"/>
                <a:cs typeface="굴림" pitchFamily="50" charset="-127"/>
              </a:rPr>
              <a:t> </a:t>
            </a:r>
            <a:endParaRPr kumimoji="1" lang="ko-KR" altLang="en-US" sz="2000" b="1" dirty="0">
              <a:latin typeface="+mn-ea"/>
              <a:cs typeface="굴림" pitchFamily="50" charset="-127"/>
            </a:endParaRPr>
          </a:p>
        </p:txBody>
      </p:sp>
      <p:cxnSp>
        <p:nvCxnSpPr>
          <p:cNvPr id="124" name="직선 연결선 123"/>
          <p:cNvCxnSpPr>
            <a:stCxn id="195" idx="0"/>
            <a:endCxn id="126" idx="2"/>
          </p:cNvCxnSpPr>
          <p:nvPr/>
        </p:nvCxnSpPr>
        <p:spPr bwMode="auto">
          <a:xfrm flipH="1" flipV="1">
            <a:off x="5949344" y="3318892"/>
            <a:ext cx="186" cy="304468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 bwMode="auto">
          <a:xfrm>
            <a:off x="4705820" y="1687676"/>
            <a:ext cx="24870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굴림" pitchFamily="50" charset="-127"/>
              </a:rPr>
              <a:t>Excellent chemical resistance, water resistance, bond strength,</a:t>
            </a:r>
          </a:p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굴림" pitchFamily="50" charset="-127"/>
              </a:rPr>
              <a:t>adhesiveness</a:t>
            </a:r>
            <a:endParaRPr kumimoji="1" lang="ko-KR" altLang="en-US" sz="20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굴림" pitchFamily="50" charset="-127"/>
            </a:endParaRPr>
          </a:p>
        </p:txBody>
      </p:sp>
      <p:cxnSp>
        <p:nvCxnSpPr>
          <p:cNvPr id="127" name="직선 연결선 126"/>
          <p:cNvCxnSpPr>
            <a:stCxn id="182" idx="4"/>
            <a:endCxn id="129" idx="0"/>
          </p:cNvCxnSpPr>
          <p:nvPr/>
        </p:nvCxnSpPr>
        <p:spPr bwMode="auto">
          <a:xfrm>
            <a:off x="7211561" y="4096039"/>
            <a:ext cx="14996" cy="557097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 bwMode="auto">
          <a:xfrm>
            <a:off x="5974829" y="4653136"/>
            <a:ext cx="2503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굴림" pitchFamily="50" charset="-127"/>
              </a:rPr>
              <a:t>Different colors 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with a different range of temperatures</a:t>
            </a:r>
            <a:r>
              <a:rPr kumimoji="1" lang="ko-KR" altLang="en-US" sz="20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 </a:t>
            </a:r>
            <a:endParaRPr kumimoji="1" lang="ko-KR" altLang="en-US" sz="2000" b="1" dirty="0">
              <a:solidFill>
                <a:schemeClr val="accent6"/>
              </a:solidFill>
              <a:latin typeface="+mn-ea"/>
              <a:cs typeface="굴림" pitchFamily="50" charset="-127"/>
            </a:endParaRPr>
          </a:p>
        </p:txBody>
      </p:sp>
      <p:cxnSp>
        <p:nvCxnSpPr>
          <p:cNvPr id="130" name="직선 연결선 129"/>
          <p:cNvCxnSpPr>
            <a:endCxn id="132" idx="2"/>
          </p:cNvCxnSpPr>
          <p:nvPr/>
        </p:nvCxnSpPr>
        <p:spPr bwMode="auto">
          <a:xfrm flipV="1">
            <a:off x="8393554" y="2852936"/>
            <a:ext cx="18425" cy="112929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 bwMode="auto">
          <a:xfrm>
            <a:off x="7291020" y="2452826"/>
            <a:ext cx="2241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굴림" pitchFamily="50" charset="-127"/>
              </a:rPr>
              <a:t>Easy to maintain</a:t>
            </a:r>
            <a:endParaRPr kumimoji="1" lang="en-US" altLang="ko-KR" sz="20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굴림" pitchFamily="50" charset="-127"/>
            </a:endParaRPr>
          </a:p>
        </p:txBody>
      </p:sp>
      <p:pic>
        <p:nvPicPr>
          <p:cNvPr id="133" name="그림 132" descr="ㅁ화살표.png"/>
          <p:cNvPicPr>
            <a:picLocks noChangeAspect="1"/>
          </p:cNvPicPr>
          <p:nvPr/>
        </p:nvPicPr>
        <p:blipFill>
          <a:blip r:embed="rId2" cstate="print"/>
          <a:srcRect l="5115" t="76034" r="13568" b="5711"/>
          <a:stretch>
            <a:fillRect/>
          </a:stretch>
        </p:blipFill>
        <p:spPr>
          <a:xfrm>
            <a:off x="371475" y="3740982"/>
            <a:ext cx="9086850" cy="702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900000" lon="0" rev="0"/>
            </a:camera>
            <a:lightRig rig="threePt" dir="t"/>
          </a:scene3d>
        </p:spPr>
      </p:pic>
      <p:sp>
        <p:nvSpPr>
          <p:cNvPr id="135" name="TextBox 134"/>
          <p:cNvSpPr txBox="1"/>
          <p:nvPr/>
        </p:nvSpPr>
        <p:spPr bwMode="auto">
          <a:xfrm>
            <a:off x="154755" y="2276872"/>
            <a:ext cx="1889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굴림" pitchFamily="50" charset="-127"/>
              </a:rPr>
              <a:t>Visualization of icy roads</a:t>
            </a:r>
            <a:endParaRPr kumimoji="1" lang="ko-KR" altLang="en-US" sz="2000" b="1" dirty="0">
              <a:latin typeface="+mn-ea"/>
              <a:cs typeface="굴림" pitchFamily="50" charset="-127"/>
            </a:endParaRPr>
          </a:p>
        </p:txBody>
      </p:sp>
      <p:sp>
        <p:nvSpPr>
          <p:cNvPr id="137" name="TextBox 136"/>
          <p:cNvSpPr txBox="1"/>
          <p:nvPr/>
        </p:nvSpPr>
        <p:spPr bwMode="auto">
          <a:xfrm>
            <a:off x="951106" y="5057889"/>
            <a:ext cx="27335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굴림" pitchFamily="50" charset="-127"/>
              </a:rPr>
              <a:t>Enhanced durability and lifespan</a:t>
            </a:r>
            <a:r>
              <a:rPr kumimoji="1" lang="en-US" altLang="ko-KR" sz="2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굴림" pitchFamily="50" charset="-127"/>
              </a:rPr>
              <a:t> </a:t>
            </a:r>
            <a:r>
              <a:rPr kumimoji="1" lang="en-US" altLang="ko-KR" sz="2000" b="1" dirty="0" smtClean="0">
                <a:latin typeface="+mn-ea"/>
                <a:cs typeface="굴림" pitchFamily="50" charset="-127"/>
              </a:rPr>
              <a:t>of the paved body and paving materials</a:t>
            </a:r>
            <a:r>
              <a:rPr kumimoji="1" lang="ko-KR" altLang="en-US" sz="2000" b="1" dirty="0" smtClean="0">
                <a:latin typeface="+mn-ea"/>
                <a:cs typeface="굴림" pitchFamily="50" charset="-127"/>
              </a:rPr>
              <a:t> </a:t>
            </a:r>
            <a:endParaRPr kumimoji="1" lang="ko-KR" altLang="en-US" sz="20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굴림" pitchFamily="50" charset="-127"/>
            </a:endParaRPr>
          </a:p>
        </p:txBody>
      </p:sp>
      <p:sp>
        <p:nvSpPr>
          <p:cNvPr id="139" name="TextBox 138"/>
          <p:cNvSpPr txBox="1"/>
          <p:nvPr/>
        </p:nvSpPr>
        <p:spPr bwMode="auto">
          <a:xfrm>
            <a:off x="2233191" y="1921788"/>
            <a:ext cx="26382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dirty="0" smtClean="0">
                <a:latin typeface="+mn-ea"/>
                <a:cs typeface="굴림" pitchFamily="50" charset="-127"/>
              </a:rPr>
              <a:t>Blocking radiant heat &amp; </a:t>
            </a:r>
            <a:r>
              <a:rPr kumimoji="1" lang="en-US" altLang="ko-KR" sz="2000" b="1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굴림" pitchFamily="50" charset="-127"/>
              </a:rPr>
              <a:t>Reducing urban heat island effect</a:t>
            </a:r>
            <a:endParaRPr kumimoji="1" lang="ko-KR" altLang="en-US" sz="20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굴림" pitchFamily="50" charset="-127"/>
            </a:endParaRPr>
          </a:p>
        </p:txBody>
      </p:sp>
      <p:sp>
        <p:nvSpPr>
          <p:cNvPr id="140" name="타원 139"/>
          <p:cNvSpPr/>
          <p:nvPr/>
        </p:nvSpPr>
        <p:spPr bwMode="auto">
          <a:xfrm>
            <a:off x="757486" y="3980484"/>
            <a:ext cx="689259" cy="20669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800"/>
          </a:p>
        </p:txBody>
      </p:sp>
      <p:grpSp>
        <p:nvGrpSpPr>
          <p:cNvPr id="15" name="그룹 14"/>
          <p:cNvGrpSpPr/>
          <p:nvPr/>
        </p:nvGrpSpPr>
        <p:grpSpPr>
          <a:xfrm>
            <a:off x="794919" y="3497646"/>
            <a:ext cx="571263" cy="598393"/>
            <a:chOff x="794919" y="1697446"/>
            <a:chExt cx="571263" cy="598393"/>
          </a:xfrm>
        </p:grpSpPr>
        <p:grpSp>
          <p:nvGrpSpPr>
            <p:cNvPr id="141" name="그룹 112"/>
            <p:cNvGrpSpPr>
              <a:grpSpLocks/>
            </p:cNvGrpSpPr>
            <p:nvPr/>
          </p:nvGrpSpPr>
          <p:grpSpPr bwMode="auto">
            <a:xfrm>
              <a:off x="800616" y="1697446"/>
              <a:ext cx="561467" cy="598393"/>
              <a:chOff x="1150460" y="1366010"/>
              <a:chExt cx="1096419" cy="1166868"/>
            </a:xfrm>
          </p:grpSpPr>
          <p:sp>
            <p:nvSpPr>
              <p:cNvPr id="142" name="타원 141"/>
              <p:cNvSpPr/>
              <p:nvPr/>
            </p:nvSpPr>
            <p:spPr>
              <a:xfrm>
                <a:off x="1150460" y="1439543"/>
                <a:ext cx="1094889" cy="1093335"/>
              </a:xfrm>
              <a:prstGeom prst="ellipse">
                <a:avLst/>
              </a:prstGeom>
              <a:solidFill>
                <a:srgbClr val="0CB7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143" name="그룹 96"/>
              <p:cNvGrpSpPr>
                <a:grpSpLocks/>
              </p:cNvGrpSpPr>
              <p:nvPr/>
            </p:nvGrpSpPr>
            <p:grpSpPr bwMode="auto">
              <a:xfrm>
                <a:off x="1165331" y="1366010"/>
                <a:ext cx="1081548" cy="1081548"/>
                <a:chOff x="7026426" y="2401244"/>
                <a:chExt cx="1356363" cy="1356364"/>
              </a:xfrm>
            </p:grpSpPr>
            <p:sp>
              <p:nvSpPr>
                <p:cNvPr id="144" name="타원 143"/>
                <p:cNvSpPr/>
                <p:nvPr/>
              </p:nvSpPr>
              <p:spPr>
                <a:xfrm>
                  <a:off x="7187136" y="2529282"/>
                  <a:ext cx="1032312" cy="9333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alpha val="81000"/>
                      </a:schemeClr>
                    </a:gs>
                    <a:gs pos="50000">
                      <a:schemeClr val="bg1">
                        <a:alpha val="26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45" name="타원 144"/>
                <p:cNvSpPr/>
                <p:nvPr/>
              </p:nvSpPr>
              <p:spPr>
                <a:xfrm flipV="1">
                  <a:off x="7458485" y="2465600"/>
                  <a:ext cx="417429" cy="41742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46" name="타원 145"/>
                <p:cNvSpPr/>
                <p:nvPr/>
              </p:nvSpPr>
              <p:spPr>
                <a:xfrm>
                  <a:off x="7026426" y="2401244"/>
                  <a:ext cx="1356363" cy="1356364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chemeClr val="bg1">
                        <a:alpha val="0"/>
                      </a:schemeClr>
                    </a:gs>
                    <a:gs pos="0">
                      <a:schemeClr val="bg1">
                        <a:alpha val="25000"/>
                      </a:schemeClr>
                    </a:gs>
                    <a:gs pos="86000">
                      <a:schemeClr val="bg1">
                        <a:alpha val="64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47" name="TextBox 146"/>
            <p:cNvSpPr txBox="1"/>
            <p:nvPr/>
          </p:nvSpPr>
          <p:spPr bwMode="auto">
            <a:xfrm>
              <a:off x="794919" y="1823160"/>
              <a:ext cx="571263" cy="320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HY견고딕" pitchFamily="18" charset="-127"/>
                  <a:cs typeface="Arial" pitchFamily="34" charset="0"/>
                </a:rPr>
                <a:t>1</a:t>
              </a:r>
              <a:endParaRPr kumimoji="0"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148" name="타원 147"/>
          <p:cNvSpPr/>
          <p:nvPr/>
        </p:nvSpPr>
        <p:spPr bwMode="auto">
          <a:xfrm>
            <a:off x="2002490" y="3980484"/>
            <a:ext cx="690072" cy="20669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800"/>
          </a:p>
        </p:txBody>
      </p:sp>
      <p:grpSp>
        <p:nvGrpSpPr>
          <p:cNvPr id="7168" name="그룹 7167"/>
          <p:cNvGrpSpPr/>
          <p:nvPr/>
        </p:nvGrpSpPr>
        <p:grpSpPr>
          <a:xfrm>
            <a:off x="2030972" y="3497648"/>
            <a:ext cx="571262" cy="598391"/>
            <a:chOff x="2030972" y="1697448"/>
            <a:chExt cx="571262" cy="598391"/>
          </a:xfrm>
        </p:grpSpPr>
        <p:grpSp>
          <p:nvGrpSpPr>
            <p:cNvPr id="149" name="그룹 121"/>
            <p:cNvGrpSpPr>
              <a:grpSpLocks/>
            </p:cNvGrpSpPr>
            <p:nvPr/>
          </p:nvGrpSpPr>
          <p:grpSpPr bwMode="auto">
            <a:xfrm>
              <a:off x="2036668" y="1697448"/>
              <a:ext cx="561690" cy="598391"/>
              <a:chOff x="2919021" y="1366014"/>
              <a:chExt cx="1095561" cy="1166864"/>
            </a:xfrm>
          </p:grpSpPr>
          <p:sp>
            <p:nvSpPr>
              <p:cNvPr id="150" name="타원 149"/>
              <p:cNvSpPr/>
              <p:nvPr/>
            </p:nvSpPr>
            <p:spPr>
              <a:xfrm>
                <a:off x="2919021" y="1439543"/>
                <a:ext cx="1093598" cy="1093335"/>
              </a:xfrm>
              <a:prstGeom prst="ellipse">
                <a:avLst/>
              </a:prstGeom>
              <a:solidFill>
                <a:srgbClr val="00A1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151" name="그룹 96"/>
              <p:cNvGrpSpPr>
                <a:grpSpLocks/>
              </p:cNvGrpSpPr>
              <p:nvPr/>
            </p:nvGrpSpPr>
            <p:grpSpPr bwMode="auto">
              <a:xfrm>
                <a:off x="2933034" y="1366014"/>
                <a:ext cx="1081548" cy="1081549"/>
                <a:chOff x="7026425" y="2401247"/>
                <a:chExt cx="1356363" cy="1356366"/>
              </a:xfrm>
            </p:grpSpPr>
            <p:sp>
              <p:nvSpPr>
                <p:cNvPr id="152" name="타원 151"/>
                <p:cNvSpPr/>
                <p:nvPr/>
              </p:nvSpPr>
              <p:spPr>
                <a:xfrm>
                  <a:off x="7188000" y="2529282"/>
                  <a:ext cx="1031095" cy="9333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alpha val="81000"/>
                      </a:schemeClr>
                    </a:gs>
                    <a:gs pos="50000">
                      <a:schemeClr val="bg1">
                        <a:alpha val="26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53" name="타원 152"/>
                <p:cNvSpPr/>
                <p:nvPr/>
              </p:nvSpPr>
              <p:spPr>
                <a:xfrm flipV="1">
                  <a:off x="7458485" y="2465600"/>
                  <a:ext cx="417429" cy="41742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54" name="타원 153"/>
                <p:cNvSpPr/>
                <p:nvPr/>
              </p:nvSpPr>
              <p:spPr>
                <a:xfrm>
                  <a:off x="7026425" y="2401247"/>
                  <a:ext cx="1356363" cy="1356366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chemeClr val="bg1">
                        <a:alpha val="0"/>
                      </a:schemeClr>
                    </a:gs>
                    <a:gs pos="0">
                      <a:schemeClr val="bg1">
                        <a:alpha val="25000"/>
                      </a:schemeClr>
                    </a:gs>
                    <a:gs pos="86000">
                      <a:schemeClr val="bg1">
                        <a:alpha val="64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55" name="TextBox 154"/>
            <p:cNvSpPr txBox="1"/>
            <p:nvPr/>
          </p:nvSpPr>
          <p:spPr bwMode="auto">
            <a:xfrm>
              <a:off x="2030972" y="1823160"/>
              <a:ext cx="571262" cy="320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HY견고딕" pitchFamily="18" charset="-127"/>
                  <a:cs typeface="Arial" pitchFamily="34" charset="0"/>
                </a:rPr>
                <a:t>2</a:t>
              </a:r>
              <a:endParaRPr kumimoji="0"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156" name="타원 155"/>
          <p:cNvSpPr/>
          <p:nvPr/>
        </p:nvSpPr>
        <p:spPr bwMode="auto">
          <a:xfrm>
            <a:off x="3217486" y="3980484"/>
            <a:ext cx="690072" cy="20669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800"/>
          </a:p>
        </p:txBody>
      </p:sp>
      <p:grpSp>
        <p:nvGrpSpPr>
          <p:cNvPr id="7170" name="그룹 7169"/>
          <p:cNvGrpSpPr/>
          <p:nvPr/>
        </p:nvGrpSpPr>
        <p:grpSpPr>
          <a:xfrm>
            <a:off x="3266312" y="3497646"/>
            <a:ext cx="572077" cy="598392"/>
            <a:chOff x="3266312" y="1697446"/>
            <a:chExt cx="572077" cy="598392"/>
          </a:xfrm>
        </p:grpSpPr>
        <p:grpSp>
          <p:nvGrpSpPr>
            <p:cNvPr id="157" name="그룹 127"/>
            <p:cNvGrpSpPr>
              <a:grpSpLocks/>
            </p:cNvGrpSpPr>
            <p:nvPr/>
          </p:nvGrpSpPr>
          <p:grpSpPr bwMode="auto">
            <a:xfrm>
              <a:off x="3272822" y="1697446"/>
              <a:ext cx="561505" cy="598392"/>
              <a:chOff x="4679675" y="1366014"/>
              <a:chExt cx="1095202" cy="1166865"/>
            </a:xfrm>
          </p:grpSpPr>
          <p:sp>
            <p:nvSpPr>
              <p:cNvPr id="158" name="타원 157"/>
              <p:cNvSpPr/>
              <p:nvPr/>
            </p:nvSpPr>
            <p:spPr>
              <a:xfrm>
                <a:off x="4679675" y="1439545"/>
                <a:ext cx="1093599" cy="1093334"/>
              </a:xfrm>
              <a:prstGeom prst="ellipse">
                <a:avLst/>
              </a:prstGeom>
              <a:solidFill>
                <a:srgbClr val="1C88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 dirty="0"/>
              </a:p>
            </p:txBody>
          </p:sp>
          <p:grpSp>
            <p:nvGrpSpPr>
              <p:cNvPr id="159" name="그룹 96"/>
              <p:cNvGrpSpPr>
                <a:grpSpLocks/>
              </p:cNvGrpSpPr>
              <p:nvPr/>
            </p:nvGrpSpPr>
            <p:grpSpPr bwMode="auto">
              <a:xfrm>
                <a:off x="4693329" y="1366014"/>
                <a:ext cx="1081548" cy="1081546"/>
                <a:chOff x="7026426" y="2401244"/>
                <a:chExt cx="1356363" cy="1356364"/>
              </a:xfrm>
            </p:grpSpPr>
            <p:sp>
              <p:nvSpPr>
                <p:cNvPr id="160" name="타원 159"/>
                <p:cNvSpPr/>
                <p:nvPr/>
              </p:nvSpPr>
              <p:spPr>
                <a:xfrm>
                  <a:off x="7188451" y="2529282"/>
                  <a:ext cx="1031095" cy="93333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alpha val="81000"/>
                      </a:schemeClr>
                    </a:gs>
                    <a:gs pos="50000">
                      <a:schemeClr val="bg1">
                        <a:alpha val="26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61" name="타원 160"/>
                <p:cNvSpPr/>
                <p:nvPr/>
              </p:nvSpPr>
              <p:spPr>
                <a:xfrm flipV="1">
                  <a:off x="7458485" y="2465600"/>
                  <a:ext cx="417429" cy="41742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62" name="타원 161"/>
                <p:cNvSpPr/>
                <p:nvPr/>
              </p:nvSpPr>
              <p:spPr>
                <a:xfrm>
                  <a:off x="7026426" y="2401244"/>
                  <a:ext cx="1356363" cy="1356364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chemeClr val="bg1">
                        <a:alpha val="0"/>
                      </a:schemeClr>
                    </a:gs>
                    <a:gs pos="0">
                      <a:schemeClr val="bg1">
                        <a:alpha val="25000"/>
                      </a:schemeClr>
                    </a:gs>
                    <a:gs pos="86000">
                      <a:schemeClr val="bg1">
                        <a:alpha val="64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63" name="TextBox 162"/>
            <p:cNvSpPr txBox="1"/>
            <p:nvPr/>
          </p:nvSpPr>
          <p:spPr bwMode="auto">
            <a:xfrm>
              <a:off x="3266312" y="1823160"/>
              <a:ext cx="572077" cy="320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HY견고딕" pitchFamily="18" charset="-127"/>
                  <a:cs typeface="Arial" pitchFamily="34" charset="0"/>
                </a:rPr>
                <a:t>3</a:t>
              </a:r>
              <a:endParaRPr kumimoji="0"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164" name="타원 163"/>
          <p:cNvSpPr/>
          <p:nvPr/>
        </p:nvSpPr>
        <p:spPr bwMode="auto">
          <a:xfrm>
            <a:off x="4411285" y="3980484"/>
            <a:ext cx="689259" cy="20669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800"/>
          </a:p>
        </p:txBody>
      </p:sp>
      <p:grpSp>
        <p:nvGrpSpPr>
          <p:cNvPr id="7171" name="그룹 7170"/>
          <p:cNvGrpSpPr/>
          <p:nvPr/>
        </p:nvGrpSpPr>
        <p:grpSpPr>
          <a:xfrm>
            <a:off x="4462552" y="3497646"/>
            <a:ext cx="571263" cy="598393"/>
            <a:chOff x="4462552" y="1697446"/>
            <a:chExt cx="571263" cy="598393"/>
          </a:xfrm>
        </p:grpSpPr>
        <p:grpSp>
          <p:nvGrpSpPr>
            <p:cNvPr id="165" name="그룹 133"/>
            <p:cNvGrpSpPr>
              <a:grpSpLocks/>
            </p:cNvGrpSpPr>
            <p:nvPr/>
          </p:nvGrpSpPr>
          <p:grpSpPr bwMode="auto">
            <a:xfrm>
              <a:off x="4469063" y="1697446"/>
              <a:ext cx="560797" cy="598393"/>
              <a:chOff x="6471628" y="1366015"/>
              <a:chExt cx="1095111" cy="1166864"/>
            </a:xfrm>
          </p:grpSpPr>
          <p:sp>
            <p:nvSpPr>
              <p:cNvPr id="166" name="타원 165"/>
              <p:cNvSpPr/>
              <p:nvPr/>
            </p:nvSpPr>
            <p:spPr>
              <a:xfrm>
                <a:off x="6471628" y="1439547"/>
                <a:ext cx="1093301" cy="1093332"/>
              </a:xfrm>
              <a:prstGeom prst="ellipse">
                <a:avLst/>
              </a:prstGeom>
              <a:solidFill>
                <a:srgbClr val="245F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167" name="그룹 96"/>
              <p:cNvGrpSpPr>
                <a:grpSpLocks/>
              </p:cNvGrpSpPr>
              <p:nvPr/>
            </p:nvGrpSpPr>
            <p:grpSpPr bwMode="auto">
              <a:xfrm>
                <a:off x="6485191" y="1366015"/>
                <a:ext cx="1081548" cy="1081547"/>
                <a:chOff x="7026426" y="2401245"/>
                <a:chExt cx="1356363" cy="1356364"/>
              </a:xfrm>
            </p:grpSpPr>
            <p:sp>
              <p:nvSpPr>
                <p:cNvPr id="168" name="타원 167"/>
                <p:cNvSpPr/>
                <p:nvPr/>
              </p:nvSpPr>
              <p:spPr>
                <a:xfrm>
                  <a:off x="7186782" y="2529282"/>
                  <a:ext cx="1032312" cy="93333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alpha val="81000"/>
                      </a:schemeClr>
                    </a:gs>
                    <a:gs pos="50000">
                      <a:schemeClr val="bg1">
                        <a:alpha val="26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69" name="타원 168"/>
                <p:cNvSpPr/>
                <p:nvPr/>
              </p:nvSpPr>
              <p:spPr>
                <a:xfrm flipV="1">
                  <a:off x="7458485" y="2465600"/>
                  <a:ext cx="417429" cy="41742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70" name="타원 169"/>
                <p:cNvSpPr/>
                <p:nvPr/>
              </p:nvSpPr>
              <p:spPr>
                <a:xfrm>
                  <a:off x="7026426" y="2401245"/>
                  <a:ext cx="1356363" cy="1356364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chemeClr val="bg1">
                        <a:alpha val="0"/>
                      </a:schemeClr>
                    </a:gs>
                    <a:gs pos="0">
                      <a:schemeClr val="bg1">
                        <a:alpha val="25000"/>
                      </a:schemeClr>
                    </a:gs>
                    <a:gs pos="86000">
                      <a:schemeClr val="bg1">
                        <a:alpha val="64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71" name="TextBox 170"/>
            <p:cNvSpPr txBox="1"/>
            <p:nvPr/>
          </p:nvSpPr>
          <p:spPr bwMode="auto">
            <a:xfrm>
              <a:off x="4462552" y="1823160"/>
              <a:ext cx="571263" cy="320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HY견고딕" pitchFamily="18" charset="-127"/>
                  <a:cs typeface="Arial" pitchFamily="34" charset="0"/>
                </a:rPr>
                <a:t>4</a:t>
              </a:r>
              <a:endParaRPr kumimoji="0"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172" name="타원 171"/>
          <p:cNvSpPr/>
          <p:nvPr/>
        </p:nvSpPr>
        <p:spPr bwMode="auto">
          <a:xfrm>
            <a:off x="8080165" y="3980483"/>
            <a:ext cx="689259" cy="20669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800"/>
          </a:p>
        </p:txBody>
      </p:sp>
      <p:grpSp>
        <p:nvGrpSpPr>
          <p:cNvPr id="7174" name="그룹 7173"/>
          <p:cNvGrpSpPr/>
          <p:nvPr/>
        </p:nvGrpSpPr>
        <p:grpSpPr>
          <a:xfrm>
            <a:off x="8117598" y="3497645"/>
            <a:ext cx="571263" cy="598393"/>
            <a:chOff x="8117598" y="1697445"/>
            <a:chExt cx="571263" cy="598393"/>
          </a:xfrm>
        </p:grpSpPr>
        <p:grpSp>
          <p:nvGrpSpPr>
            <p:cNvPr id="173" name="그룹 112"/>
            <p:cNvGrpSpPr>
              <a:grpSpLocks/>
            </p:cNvGrpSpPr>
            <p:nvPr/>
          </p:nvGrpSpPr>
          <p:grpSpPr bwMode="auto">
            <a:xfrm>
              <a:off x="8123295" y="1697445"/>
              <a:ext cx="561467" cy="598393"/>
              <a:chOff x="1150460" y="1366010"/>
              <a:chExt cx="1096419" cy="1166868"/>
            </a:xfrm>
          </p:grpSpPr>
          <p:sp>
            <p:nvSpPr>
              <p:cNvPr id="174" name="타원 173"/>
              <p:cNvSpPr/>
              <p:nvPr/>
            </p:nvSpPr>
            <p:spPr>
              <a:xfrm>
                <a:off x="1150460" y="1439543"/>
                <a:ext cx="1094889" cy="1093335"/>
              </a:xfrm>
              <a:prstGeom prst="ellipse">
                <a:avLst/>
              </a:prstGeom>
              <a:solidFill>
                <a:srgbClr val="0CB7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175" name="그룹 96"/>
              <p:cNvGrpSpPr>
                <a:grpSpLocks/>
              </p:cNvGrpSpPr>
              <p:nvPr/>
            </p:nvGrpSpPr>
            <p:grpSpPr bwMode="auto">
              <a:xfrm>
                <a:off x="1165331" y="1366010"/>
                <a:ext cx="1081548" cy="1081548"/>
                <a:chOff x="7026426" y="2401244"/>
                <a:chExt cx="1356363" cy="1356364"/>
              </a:xfrm>
            </p:grpSpPr>
            <p:sp>
              <p:nvSpPr>
                <p:cNvPr id="176" name="타원 175"/>
                <p:cNvSpPr/>
                <p:nvPr/>
              </p:nvSpPr>
              <p:spPr>
                <a:xfrm>
                  <a:off x="7187136" y="2529282"/>
                  <a:ext cx="1032312" cy="9333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alpha val="81000"/>
                      </a:schemeClr>
                    </a:gs>
                    <a:gs pos="50000">
                      <a:schemeClr val="bg1">
                        <a:alpha val="26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77" name="타원 176"/>
                <p:cNvSpPr/>
                <p:nvPr/>
              </p:nvSpPr>
              <p:spPr>
                <a:xfrm flipV="1">
                  <a:off x="7458485" y="2465600"/>
                  <a:ext cx="417429" cy="41742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78" name="타원 177"/>
                <p:cNvSpPr/>
                <p:nvPr/>
              </p:nvSpPr>
              <p:spPr>
                <a:xfrm>
                  <a:off x="7026426" y="2401244"/>
                  <a:ext cx="1356363" cy="1356364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chemeClr val="bg1">
                        <a:alpha val="0"/>
                      </a:schemeClr>
                    </a:gs>
                    <a:gs pos="0">
                      <a:schemeClr val="bg1">
                        <a:alpha val="25000"/>
                      </a:schemeClr>
                    </a:gs>
                    <a:gs pos="86000">
                      <a:schemeClr val="bg1">
                        <a:alpha val="64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79" name="TextBox 178"/>
            <p:cNvSpPr txBox="1"/>
            <p:nvPr/>
          </p:nvSpPr>
          <p:spPr bwMode="auto">
            <a:xfrm>
              <a:off x="8117598" y="1823159"/>
              <a:ext cx="571263" cy="320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HY견고딕" pitchFamily="18" charset="-127"/>
                  <a:cs typeface="Arial" pitchFamily="34" charset="0"/>
                </a:rPr>
                <a:t>7</a:t>
              </a:r>
              <a:endParaRPr kumimoji="0"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180" name="타원 179"/>
          <p:cNvSpPr/>
          <p:nvPr/>
        </p:nvSpPr>
        <p:spPr bwMode="auto">
          <a:xfrm>
            <a:off x="6897041" y="3980484"/>
            <a:ext cx="690072" cy="20669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800"/>
          </a:p>
        </p:txBody>
      </p:sp>
      <p:grpSp>
        <p:nvGrpSpPr>
          <p:cNvPr id="7173" name="그룹 7172"/>
          <p:cNvGrpSpPr/>
          <p:nvPr/>
        </p:nvGrpSpPr>
        <p:grpSpPr>
          <a:xfrm>
            <a:off x="6925523" y="3497648"/>
            <a:ext cx="571262" cy="598391"/>
            <a:chOff x="6925523" y="1697448"/>
            <a:chExt cx="571262" cy="598391"/>
          </a:xfrm>
        </p:grpSpPr>
        <p:grpSp>
          <p:nvGrpSpPr>
            <p:cNvPr id="181" name="그룹 121"/>
            <p:cNvGrpSpPr>
              <a:grpSpLocks/>
            </p:cNvGrpSpPr>
            <p:nvPr/>
          </p:nvGrpSpPr>
          <p:grpSpPr bwMode="auto">
            <a:xfrm>
              <a:off x="6931219" y="1697448"/>
              <a:ext cx="561690" cy="598391"/>
              <a:chOff x="2919021" y="1366014"/>
              <a:chExt cx="1095561" cy="1166864"/>
            </a:xfrm>
          </p:grpSpPr>
          <p:sp>
            <p:nvSpPr>
              <p:cNvPr id="182" name="타원 181"/>
              <p:cNvSpPr/>
              <p:nvPr/>
            </p:nvSpPr>
            <p:spPr>
              <a:xfrm>
                <a:off x="2919021" y="1439543"/>
                <a:ext cx="1093598" cy="1093335"/>
              </a:xfrm>
              <a:prstGeom prst="ellipse">
                <a:avLst/>
              </a:prstGeom>
              <a:solidFill>
                <a:srgbClr val="00A1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/>
              </a:p>
            </p:txBody>
          </p:sp>
          <p:grpSp>
            <p:nvGrpSpPr>
              <p:cNvPr id="183" name="그룹 96"/>
              <p:cNvGrpSpPr>
                <a:grpSpLocks/>
              </p:cNvGrpSpPr>
              <p:nvPr/>
            </p:nvGrpSpPr>
            <p:grpSpPr bwMode="auto">
              <a:xfrm>
                <a:off x="2933034" y="1366014"/>
                <a:ext cx="1081548" cy="1081549"/>
                <a:chOff x="7026425" y="2401247"/>
                <a:chExt cx="1356363" cy="1356366"/>
              </a:xfrm>
            </p:grpSpPr>
            <p:sp>
              <p:nvSpPr>
                <p:cNvPr id="184" name="타원 183"/>
                <p:cNvSpPr/>
                <p:nvPr/>
              </p:nvSpPr>
              <p:spPr>
                <a:xfrm>
                  <a:off x="7188000" y="2529282"/>
                  <a:ext cx="1031095" cy="9333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alpha val="81000"/>
                      </a:schemeClr>
                    </a:gs>
                    <a:gs pos="50000">
                      <a:schemeClr val="bg1">
                        <a:alpha val="26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85" name="타원 184"/>
                <p:cNvSpPr/>
                <p:nvPr/>
              </p:nvSpPr>
              <p:spPr>
                <a:xfrm flipV="1">
                  <a:off x="7458485" y="2465600"/>
                  <a:ext cx="417429" cy="41742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86" name="타원 185"/>
                <p:cNvSpPr/>
                <p:nvPr/>
              </p:nvSpPr>
              <p:spPr>
                <a:xfrm>
                  <a:off x="7026425" y="2401247"/>
                  <a:ext cx="1356363" cy="1356366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chemeClr val="bg1">
                        <a:alpha val="0"/>
                      </a:schemeClr>
                    </a:gs>
                    <a:gs pos="0">
                      <a:schemeClr val="bg1">
                        <a:alpha val="25000"/>
                      </a:schemeClr>
                    </a:gs>
                    <a:gs pos="86000">
                      <a:schemeClr val="bg1">
                        <a:alpha val="64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87" name="TextBox 186"/>
            <p:cNvSpPr txBox="1"/>
            <p:nvPr/>
          </p:nvSpPr>
          <p:spPr bwMode="auto">
            <a:xfrm>
              <a:off x="6925523" y="1823160"/>
              <a:ext cx="571262" cy="320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HY견고딕" pitchFamily="18" charset="-127"/>
                  <a:cs typeface="Arial" pitchFamily="34" charset="0"/>
                </a:rPr>
                <a:t>6</a:t>
              </a:r>
              <a:endParaRPr kumimoji="0"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188" name="타원 187"/>
          <p:cNvSpPr/>
          <p:nvPr/>
        </p:nvSpPr>
        <p:spPr bwMode="auto">
          <a:xfrm>
            <a:off x="5614665" y="3980484"/>
            <a:ext cx="690072" cy="20669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49263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800"/>
          </a:p>
        </p:txBody>
      </p:sp>
      <p:grpSp>
        <p:nvGrpSpPr>
          <p:cNvPr id="7172" name="그룹 7171"/>
          <p:cNvGrpSpPr/>
          <p:nvPr/>
        </p:nvGrpSpPr>
        <p:grpSpPr>
          <a:xfrm>
            <a:off x="5663491" y="3497646"/>
            <a:ext cx="572077" cy="598392"/>
            <a:chOff x="5663491" y="1697446"/>
            <a:chExt cx="572077" cy="598392"/>
          </a:xfrm>
        </p:grpSpPr>
        <p:grpSp>
          <p:nvGrpSpPr>
            <p:cNvPr id="189" name="그룹 127"/>
            <p:cNvGrpSpPr>
              <a:grpSpLocks/>
            </p:cNvGrpSpPr>
            <p:nvPr/>
          </p:nvGrpSpPr>
          <p:grpSpPr bwMode="auto">
            <a:xfrm>
              <a:off x="5670001" y="1697446"/>
              <a:ext cx="561505" cy="598392"/>
              <a:chOff x="4679675" y="1366014"/>
              <a:chExt cx="1095202" cy="1166865"/>
            </a:xfrm>
          </p:grpSpPr>
          <p:sp>
            <p:nvSpPr>
              <p:cNvPr id="190" name="타원 189"/>
              <p:cNvSpPr/>
              <p:nvPr/>
            </p:nvSpPr>
            <p:spPr>
              <a:xfrm>
                <a:off x="4679675" y="1439545"/>
                <a:ext cx="1093599" cy="1093334"/>
              </a:xfrm>
              <a:prstGeom prst="ellipse">
                <a:avLst/>
              </a:prstGeom>
              <a:solidFill>
                <a:srgbClr val="1C88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ko-KR" altLang="en-US" dirty="0"/>
              </a:p>
            </p:txBody>
          </p:sp>
          <p:grpSp>
            <p:nvGrpSpPr>
              <p:cNvPr id="191" name="그룹 96"/>
              <p:cNvGrpSpPr>
                <a:grpSpLocks/>
              </p:cNvGrpSpPr>
              <p:nvPr/>
            </p:nvGrpSpPr>
            <p:grpSpPr bwMode="auto">
              <a:xfrm>
                <a:off x="4693329" y="1366014"/>
                <a:ext cx="1081548" cy="1081546"/>
                <a:chOff x="7026426" y="2401244"/>
                <a:chExt cx="1356363" cy="1356364"/>
              </a:xfrm>
            </p:grpSpPr>
            <p:sp>
              <p:nvSpPr>
                <p:cNvPr id="192" name="타원 191"/>
                <p:cNvSpPr/>
                <p:nvPr/>
              </p:nvSpPr>
              <p:spPr>
                <a:xfrm>
                  <a:off x="7188451" y="2529282"/>
                  <a:ext cx="1031095" cy="93333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alpha val="81000"/>
                      </a:schemeClr>
                    </a:gs>
                    <a:gs pos="50000">
                      <a:schemeClr val="bg1">
                        <a:alpha val="26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93" name="타원 192"/>
                <p:cNvSpPr/>
                <p:nvPr/>
              </p:nvSpPr>
              <p:spPr>
                <a:xfrm flipV="1">
                  <a:off x="7458485" y="2465600"/>
                  <a:ext cx="417429" cy="41742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/>
                </a:p>
              </p:txBody>
            </p:sp>
            <p:sp>
              <p:nvSpPr>
                <p:cNvPr id="194" name="타원 193"/>
                <p:cNvSpPr/>
                <p:nvPr/>
              </p:nvSpPr>
              <p:spPr>
                <a:xfrm>
                  <a:off x="7026426" y="2401244"/>
                  <a:ext cx="1356363" cy="1356364"/>
                </a:xfrm>
                <a:prstGeom prst="ellipse">
                  <a:avLst/>
                </a:prstGeom>
                <a:gradFill flip="none" rotWithShape="1">
                  <a:gsLst>
                    <a:gs pos="78000">
                      <a:schemeClr val="bg1">
                        <a:alpha val="0"/>
                      </a:schemeClr>
                    </a:gs>
                    <a:gs pos="0">
                      <a:schemeClr val="bg1">
                        <a:alpha val="25000"/>
                      </a:schemeClr>
                    </a:gs>
                    <a:gs pos="86000">
                      <a:schemeClr val="bg1">
                        <a:alpha val="64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95" name="TextBox 194"/>
            <p:cNvSpPr txBox="1"/>
            <p:nvPr/>
          </p:nvSpPr>
          <p:spPr bwMode="auto">
            <a:xfrm>
              <a:off x="5663491" y="1823160"/>
              <a:ext cx="572077" cy="320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HY견고딕" pitchFamily="18" charset="-127"/>
                  <a:cs typeface="Arial" pitchFamily="34" charset="0"/>
                </a:rPr>
                <a:t>5</a:t>
              </a:r>
              <a:endParaRPr kumimoji="0"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endParaRPr>
            </a:p>
          </p:txBody>
        </p:sp>
      </p:grp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grpSp>
        <p:nvGrpSpPr>
          <p:cNvPr id="39" name="그룹 38"/>
          <p:cNvGrpSpPr/>
          <p:nvPr/>
        </p:nvGrpSpPr>
        <p:grpSpPr>
          <a:xfrm>
            <a:off x="631825" y="1110523"/>
            <a:ext cx="7993583" cy="576754"/>
            <a:chOff x="631825" y="1110523"/>
            <a:chExt cx="7993583" cy="576754"/>
          </a:xfrm>
        </p:grpSpPr>
        <p:pic>
          <p:nvPicPr>
            <p:cNvPr id="106" name="그림 10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25" y="1110523"/>
              <a:ext cx="443778" cy="4582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7" name="직사각형 6"/>
            <p:cNvSpPr/>
            <p:nvPr/>
          </p:nvSpPr>
          <p:spPr>
            <a:xfrm>
              <a:off x="1129354" y="1151746"/>
              <a:ext cx="7496054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2400" b="1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Functions of Proposed Technology</a:t>
              </a:r>
              <a:endParaRPr lang="ko-KR" altLang="en-US" sz="24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8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5766640" y="1892671"/>
            <a:ext cx="4188964" cy="816249"/>
            <a:chOff x="3923928" y="1676647"/>
            <a:chExt cx="3893785" cy="816249"/>
          </a:xfrm>
        </p:grpSpPr>
        <p:sp>
          <p:nvSpPr>
            <p:cNvPr id="9" name="직사각형 8"/>
            <p:cNvSpPr/>
            <p:nvPr/>
          </p:nvSpPr>
          <p:spPr>
            <a:xfrm>
              <a:off x="4573233" y="1676647"/>
              <a:ext cx="3244480" cy="81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en-US" altLang="ko-KR" sz="36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latin typeface="+mj-ea"/>
                </a:rPr>
                <a:t>Advancement</a:t>
              </a:r>
              <a:endParaRPr lang="ko-KR" alt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ea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3923928" y="1892461"/>
              <a:ext cx="647329" cy="600435"/>
            </a:xfrm>
            <a:prstGeom prst="roundRect">
              <a:avLst>
                <a:gd name="adj" fmla="val 7806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6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  <a:cs typeface="한컴바탕" pitchFamily="18" charset="-127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67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그룹 30"/>
          <p:cNvGrpSpPr/>
          <p:nvPr/>
        </p:nvGrpSpPr>
        <p:grpSpPr>
          <a:xfrm>
            <a:off x="2375768" y="1052736"/>
            <a:ext cx="2814774" cy="2808312"/>
            <a:chOff x="3584848" y="893667"/>
            <a:chExt cx="3174814" cy="3266296"/>
          </a:xfrm>
        </p:grpSpPr>
        <p:pic>
          <p:nvPicPr>
            <p:cNvPr id="25603" name="Picture 3" descr="D:\soeun\Tarts\1004 식약청\artworks\t2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848" y="893667"/>
              <a:ext cx="3174814" cy="3266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직사각형 9"/>
            <p:cNvSpPr/>
            <p:nvPr/>
          </p:nvSpPr>
          <p:spPr>
            <a:xfrm>
              <a:off x="4542489" y="2083020"/>
              <a:ext cx="1245678" cy="859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ko-KR" sz="1350" b="1" spc="-90" dirty="0" smtClean="0">
                  <a:solidFill>
                    <a:srgbClr val="C00000"/>
                  </a:solidFill>
                  <a:effectLst>
                    <a:outerShdw blurRad="25400" dist="12700" dir="2700000" algn="tl">
                      <a:srgbClr val="000000">
                        <a:alpha val="40000"/>
                      </a:srgbClr>
                    </a:outerShdw>
                  </a:effectLst>
                  <a:cs typeface="굴림" pitchFamily="50" charset="-127"/>
                </a:rPr>
                <a:t>Improve</a:t>
              </a:r>
              <a:br>
                <a:rPr kumimoji="1" lang="en-US" altLang="ko-KR" sz="1350" b="1" spc="-90" dirty="0" smtClean="0">
                  <a:solidFill>
                    <a:srgbClr val="C00000"/>
                  </a:solidFill>
                  <a:effectLst>
                    <a:outerShdw blurRad="25400" dist="12700" dir="2700000" algn="tl">
                      <a:srgbClr val="000000">
                        <a:alpha val="40000"/>
                      </a:srgbClr>
                    </a:outerShdw>
                  </a:effectLst>
                  <a:cs typeface="굴림" pitchFamily="50" charset="-127"/>
                </a:rPr>
              </a:br>
              <a:r>
                <a:rPr kumimoji="1" lang="en-US" altLang="ko-KR" sz="1350" b="1" spc="-90" dirty="0" smtClean="0">
                  <a:solidFill>
                    <a:srgbClr val="C00000"/>
                  </a:solidFill>
                  <a:effectLst>
                    <a:outerShdw blurRad="25400" dist="12700" dir="2700000" algn="tl">
                      <a:srgbClr val="000000">
                        <a:alpha val="40000"/>
                      </a:srgbClr>
                    </a:outerShdw>
                  </a:effectLst>
                  <a:cs typeface="굴림" pitchFamily="50" charset="-127"/>
                </a:rPr>
                <a:t>Eco-friendly</a:t>
              </a:r>
            </a:p>
            <a:p>
              <a:pPr algn="ctr"/>
              <a:r>
                <a:rPr kumimoji="1" lang="en-US" altLang="ko-KR" sz="1350" b="1" spc="-90" dirty="0" smtClean="0">
                  <a:solidFill>
                    <a:srgbClr val="C00000"/>
                  </a:solidFill>
                  <a:effectLst>
                    <a:outerShdw blurRad="25400" dist="12700" dir="2700000" algn="tl">
                      <a:srgbClr val="000000">
                        <a:alpha val="40000"/>
                      </a:srgbClr>
                    </a:outerShdw>
                  </a:effectLst>
                </a:rPr>
                <a:t>MMA Resin</a:t>
              </a:r>
              <a:endParaRPr lang="ko-KR" altLang="en-US" sz="1350" spc="-90" dirty="0">
                <a:solidFill>
                  <a:srgbClr val="C00000"/>
                </a:solidFill>
                <a:effectLst>
                  <a:outerShdw blurRad="25400" dist="12700" dir="2700000" algn="tl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 rot="21331449">
            <a:off x="375166" y="3224878"/>
            <a:ext cx="2161700" cy="1490196"/>
            <a:chOff x="340485" y="4437112"/>
            <a:chExt cx="1352153" cy="932124"/>
          </a:xfrm>
        </p:grpSpPr>
        <p:pic>
          <p:nvPicPr>
            <p:cNvPr id="13" name="Picture 2" descr="D:\soeun\Tarts\1004 식약청\artworks\t33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33758">
              <a:off x="340485" y="4437112"/>
              <a:ext cx="1352153" cy="93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직사각형 13"/>
            <p:cNvSpPr/>
            <p:nvPr/>
          </p:nvSpPr>
          <p:spPr>
            <a:xfrm rot="21233758">
              <a:off x="390219" y="4656843"/>
              <a:ext cx="1220028" cy="5197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ko-KR" sz="1200" b="1" dirty="0" smtClean="0">
                  <a:solidFill>
                    <a:srgbClr val="4BACC6">
                      <a:lumMod val="50000"/>
                    </a:srgbClr>
                  </a:solidFill>
                  <a:cs typeface="굴림" pitchFamily="50" charset="-127"/>
                </a:rPr>
                <a:t>Excerpts of Test Report </a:t>
              </a:r>
            </a:p>
            <a:p>
              <a:pPr algn="ctr"/>
              <a:r>
                <a:rPr kumimoji="1" lang="en-US" altLang="ko-KR" sz="1200" b="1" dirty="0" smtClean="0">
                  <a:solidFill>
                    <a:srgbClr val="4BACC6">
                      <a:lumMod val="50000"/>
                    </a:srgbClr>
                  </a:solidFill>
                  <a:cs typeface="굴림" pitchFamily="50" charset="-127"/>
                </a:rPr>
                <a:t>submitted to </a:t>
              </a:r>
            </a:p>
            <a:p>
              <a:pPr algn="ctr"/>
              <a:r>
                <a:rPr kumimoji="1" lang="en-US" altLang="ko-KR" sz="1200" b="1" dirty="0" smtClean="0">
                  <a:solidFill>
                    <a:srgbClr val="4BACC6">
                      <a:lumMod val="50000"/>
                    </a:srgbClr>
                  </a:solidFill>
                  <a:cs typeface="굴림" pitchFamily="50" charset="-127"/>
                </a:rPr>
                <a:t>Public Procurement </a:t>
              </a:r>
            </a:p>
            <a:p>
              <a:pPr algn="ctr"/>
              <a:r>
                <a:rPr kumimoji="1" lang="en-US" altLang="ko-KR" sz="1200" b="1" dirty="0" smtClean="0">
                  <a:solidFill>
                    <a:srgbClr val="4BACC6">
                      <a:lumMod val="50000"/>
                    </a:srgbClr>
                  </a:solidFill>
                  <a:cs typeface="굴림" pitchFamily="50" charset="-127"/>
                </a:rPr>
                <a:t>Service</a:t>
              </a:r>
              <a:endParaRPr lang="ko-KR" altLang="en-US" sz="1200" b="1" dirty="0">
                <a:solidFill>
                  <a:srgbClr val="4BACC6">
                    <a:lumMod val="50000"/>
                  </a:srgbClr>
                </a:solidFill>
              </a:endParaRPr>
            </a:p>
          </p:txBody>
        </p:sp>
      </p:grpSp>
      <p:pic>
        <p:nvPicPr>
          <p:cNvPr id="25605" name="Picture 5" descr="D:\soeun\Tarts\1004 식약청\artworks\t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8888" y="2348880"/>
            <a:ext cx="179262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488504" y="124252"/>
            <a:ext cx="9217024" cy="803515"/>
            <a:chOff x="488504" y="124252"/>
            <a:chExt cx="9217024" cy="803515"/>
          </a:xfrm>
        </p:grpSpPr>
        <p:sp>
          <p:nvSpPr>
            <p:cNvPr id="3" name="TextBox 2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2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16562" y="124252"/>
              <a:ext cx="868896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2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_1) Eco-friendly Paving Materials due to Improvement of MMA Resin Binder</a:t>
              </a:r>
              <a:endParaRPr lang="ko-KR" altLang="en-US" sz="22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349591"/>
              </p:ext>
            </p:extLst>
          </p:nvPr>
        </p:nvGraphicFramePr>
        <p:xfrm>
          <a:off x="417277" y="4467162"/>
          <a:ext cx="9073579" cy="1986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3919"/>
                <a:gridCol w="1284672"/>
                <a:gridCol w="1381043"/>
                <a:gridCol w="3243945"/>
              </a:tblGrid>
              <a:tr h="2813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Item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</a:rPr>
                        <a:t>Measure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Result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 Method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41440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err="1" smtClean="0">
                          <a:effectLst/>
                        </a:rPr>
                        <a:t>Plumbum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(</a:t>
                      </a:r>
                      <a:r>
                        <a:rPr lang="en-US" altLang="ko-KR" sz="1000" b="1" kern="0" spc="0" dirty="0" err="1" smtClean="0">
                          <a:effectLst/>
                        </a:rPr>
                        <a:t>Pb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)(Upper, Middle, Lower)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smtClean="0">
                          <a:effectLst/>
                        </a:rPr>
                        <a:t>mg/kg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solidFill>
                            <a:srgbClr val="C00000"/>
                          </a:solidFill>
                          <a:effectLst/>
                        </a:rPr>
                        <a:t>Non-Detection</a:t>
                      </a:r>
                      <a:endParaRPr lang="ko-KR" altLang="en-US" sz="1000" b="1" kern="0" spc="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(Detection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Limit</a:t>
                      </a:r>
                      <a:r>
                        <a:rPr lang="ko-KR" altLang="en-US" sz="1000" kern="0" spc="0" dirty="0" smtClean="0">
                          <a:effectLst/>
                        </a:rPr>
                        <a:t> </a:t>
                      </a:r>
                      <a:r>
                        <a:rPr lang="en-US" altLang="ko-KR" sz="1000" kern="0" spc="0" dirty="0">
                          <a:effectLst/>
                        </a:rPr>
                        <a:t>5)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KS M ISO 3856-1 : 2007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41440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Cadmium(Cd)(Upper, Middle, Lower)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smtClean="0">
                          <a:effectLst/>
                        </a:rPr>
                        <a:t>mg/kg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solidFill>
                            <a:srgbClr val="C00000"/>
                          </a:solidFill>
                          <a:effectLst/>
                        </a:rPr>
                        <a:t>Non-Detection</a:t>
                      </a:r>
                      <a:endParaRPr lang="ko-KR" altLang="en-US" sz="1000" b="1" kern="0" spc="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(Detection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Limit</a:t>
                      </a:r>
                      <a:r>
                        <a:rPr lang="ko-KR" altLang="en-US" sz="1000" kern="0" spc="0" dirty="0" smtClean="0">
                          <a:effectLst/>
                        </a:rPr>
                        <a:t>  </a:t>
                      </a:r>
                      <a:r>
                        <a:rPr lang="en-US" altLang="ko-KR" sz="1000" kern="0" spc="0" dirty="0">
                          <a:effectLst/>
                        </a:rPr>
                        <a:t>5)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KS M ISO 3856-4 : 2007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41440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effectLst/>
                        </a:rPr>
                        <a:t>Hexavalent chromium(Cr6+)(Upper, Middle, Lower)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smtClean="0">
                          <a:effectLst/>
                        </a:rPr>
                        <a:t>mg/kg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solidFill>
                            <a:srgbClr val="C00000"/>
                          </a:solidFill>
                          <a:effectLst/>
                        </a:rPr>
                        <a:t>Non-Detection</a:t>
                      </a:r>
                      <a:endParaRPr lang="ko-KR" altLang="en-US" sz="1000" b="1" kern="0" spc="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(Detection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Limit</a:t>
                      </a:r>
                      <a:r>
                        <a:rPr lang="ko-KR" altLang="en-US" sz="1000" kern="0" spc="0" dirty="0" smtClean="0">
                          <a:effectLst/>
                        </a:rPr>
                        <a:t>  </a:t>
                      </a:r>
                      <a:r>
                        <a:rPr lang="en-US" altLang="ko-KR" sz="1000" kern="0" spc="0" dirty="0">
                          <a:effectLst/>
                        </a:rPr>
                        <a:t>1)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KS M ISO 3856-5 : 2007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  <a:tr h="41440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err="1" smtClean="0">
                          <a:effectLst/>
                        </a:rPr>
                        <a:t>Hydrargyrum</a:t>
                      </a:r>
                      <a:r>
                        <a:rPr lang="en-US" altLang="ko-KR" sz="1000" b="1" kern="0" spc="0" dirty="0" smtClean="0">
                          <a:effectLst/>
                        </a:rPr>
                        <a:t>(Hg)(Upper, Middle, Lower)</a:t>
                      </a:r>
                      <a:endParaRPr lang="ko-KR" altLang="en-US" sz="1000" b="1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 smtClean="0">
                          <a:effectLst/>
                        </a:rPr>
                        <a:t>mg/kg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kern="0" spc="0" dirty="0" smtClean="0">
                          <a:solidFill>
                            <a:srgbClr val="C00000"/>
                          </a:solidFill>
                          <a:effectLst/>
                        </a:rPr>
                        <a:t>Non-Detection</a:t>
                      </a:r>
                      <a:endParaRPr lang="ko-KR" altLang="en-US" sz="1000" b="1" kern="0" spc="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(Detection</a:t>
                      </a:r>
                      <a:r>
                        <a:rPr lang="en-US" altLang="ko-KR" sz="1000" kern="0" spc="0" baseline="0" dirty="0" smtClean="0">
                          <a:effectLst/>
                        </a:rPr>
                        <a:t> Limit</a:t>
                      </a:r>
                      <a:r>
                        <a:rPr lang="ko-KR" altLang="en-US" sz="1000" kern="0" spc="0" dirty="0" smtClean="0">
                          <a:effectLst/>
                        </a:rPr>
                        <a:t> </a:t>
                      </a:r>
                      <a:r>
                        <a:rPr lang="en-US" altLang="ko-KR" sz="1000" kern="0" spc="0" dirty="0" smtClean="0">
                          <a:effectLst/>
                        </a:rPr>
                        <a:t>2</a:t>
                      </a:r>
                      <a:r>
                        <a:rPr lang="en-US" altLang="ko-KR" sz="1000" kern="0" spc="0" dirty="0">
                          <a:effectLst/>
                        </a:rPr>
                        <a:t>)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KS M ISO 3856-7 : 2007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2881101" y="4189467"/>
            <a:ext cx="560448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 smtClean="0">
                <a:solidFill>
                  <a:srgbClr val="000000"/>
                </a:solidFill>
                <a:cs typeface="굴림" pitchFamily="50" charset="-127"/>
              </a:rPr>
              <a:t>(Table 12) Test of the Heavy Metal Content in Proposed Technology</a:t>
            </a:r>
            <a:endParaRPr kumimoji="1" lang="en-US" altLang="ko-KR" sz="1300" b="1" dirty="0">
              <a:solidFill>
                <a:prstClr val="black"/>
              </a:solidFill>
              <a:cs typeface="굴림" pitchFamily="50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4808984" y="1052736"/>
            <a:ext cx="4593266" cy="1252925"/>
            <a:chOff x="6033120" y="1083313"/>
            <a:chExt cx="4593266" cy="1252925"/>
          </a:xfrm>
        </p:grpSpPr>
        <p:sp>
          <p:nvSpPr>
            <p:cNvPr id="8" name="직사각형 7"/>
            <p:cNvSpPr/>
            <p:nvPr/>
          </p:nvSpPr>
          <p:spPr>
            <a:xfrm>
              <a:off x="6588995" y="1135909"/>
              <a:ext cx="403739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ko-KR" b="1" u="sng" dirty="0">
                  <a:solidFill>
                    <a:prstClr val="black"/>
                  </a:solidFill>
                  <a:cs typeface="굴림" pitchFamily="50" charset="-127"/>
                </a:rPr>
                <a:t>Heavy metals or carcinogenic </a:t>
              </a:r>
              <a:r>
                <a:rPr kumimoji="1" lang="en-US" altLang="ko-KR" b="1" u="sng" dirty="0" smtClean="0">
                  <a:solidFill>
                    <a:prstClr val="black"/>
                  </a:solidFill>
                  <a:cs typeface="굴림" pitchFamily="50" charset="-127"/>
                </a:rPr>
                <a:t>substance</a:t>
              </a:r>
              <a:r>
                <a:rPr lang="ko-KR" altLang="en-US" b="1" dirty="0" smtClean="0">
                  <a:solidFill>
                    <a:prstClr val="black"/>
                  </a:solidFill>
                </a:rPr>
                <a:t> </a:t>
              </a:r>
              <a:r>
                <a:rPr kumimoji="1" lang="en-US" altLang="ko-KR" dirty="0" smtClean="0">
                  <a:solidFill>
                    <a:prstClr val="black"/>
                  </a:solidFill>
                  <a:cs typeface="굴림" pitchFamily="50" charset="-127"/>
                </a:rPr>
                <a:t>such as epoxy, polyester, </a:t>
              </a:r>
              <a:r>
                <a:rPr kumimoji="1" lang="en-US" altLang="ko-KR" dirty="0" err="1" smtClean="0">
                  <a:solidFill>
                    <a:prstClr val="black"/>
                  </a:solidFill>
                  <a:cs typeface="굴림" pitchFamily="50" charset="-127"/>
                </a:rPr>
                <a:t>polyamino</a:t>
              </a:r>
              <a:r>
                <a:rPr kumimoji="1" lang="en-US" altLang="ko-KR" dirty="0" smtClean="0">
                  <a:solidFill>
                    <a:prstClr val="black"/>
                  </a:solidFill>
                  <a:cs typeface="굴림" pitchFamily="50" charset="-127"/>
                </a:rPr>
                <a:t> during and after curing processes</a:t>
              </a:r>
              <a:endParaRPr lang="ko-KR" altLang="en-US" b="1" u="sng" dirty="0">
                <a:solidFill>
                  <a:prstClr val="black"/>
                </a:solidFill>
              </a:endParaRPr>
            </a:p>
          </p:txBody>
        </p:sp>
        <p:pic>
          <p:nvPicPr>
            <p:cNvPr id="25604" name="Picture 4" descr="D:\soeun\Tarts\1004 식약청\artworks\t33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120" y="1083313"/>
              <a:ext cx="702146" cy="64868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그룹 32"/>
          <p:cNvGrpSpPr/>
          <p:nvPr/>
        </p:nvGrpSpPr>
        <p:grpSpPr>
          <a:xfrm>
            <a:off x="2432718" y="3369185"/>
            <a:ext cx="4248472" cy="995921"/>
            <a:chOff x="2850646" y="3642304"/>
            <a:chExt cx="2645462" cy="564379"/>
          </a:xfrm>
        </p:grpSpPr>
        <p:sp>
          <p:nvSpPr>
            <p:cNvPr id="9" name="직사각형 8"/>
            <p:cNvSpPr/>
            <p:nvPr/>
          </p:nvSpPr>
          <p:spPr>
            <a:xfrm>
              <a:off x="3290053" y="3642304"/>
              <a:ext cx="2206055" cy="401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ko-KR" sz="2000" b="1" dirty="0" smtClean="0">
                  <a:solidFill>
                    <a:schemeClr val="accent6"/>
                  </a:solidFill>
                  <a:cs typeface="굴림" pitchFamily="50" charset="-127"/>
                </a:rPr>
                <a:t>Necessary to improve MMA resin </a:t>
              </a:r>
              <a:r>
                <a:rPr kumimoji="1" lang="en-US" altLang="ko-KR" sz="2000" b="1" dirty="0" smtClean="0">
                  <a:cs typeface="굴림" pitchFamily="50" charset="-127"/>
                </a:rPr>
                <a:t>binder</a:t>
              </a:r>
              <a:endParaRPr lang="ko-KR" altLang="en-US" sz="2000" b="1" dirty="0"/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67376">
              <a:off x="2850646" y="3661543"/>
              <a:ext cx="583869" cy="5451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1250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232651"/>
              </p:ext>
            </p:extLst>
          </p:nvPr>
        </p:nvGraphicFramePr>
        <p:xfrm>
          <a:off x="415925" y="5170186"/>
          <a:ext cx="9074150" cy="128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754"/>
                <a:gridCol w="2543754"/>
                <a:gridCol w="1993321"/>
                <a:gridCol w="1993321"/>
              </a:tblGrid>
              <a:tr h="3175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</a:t>
                      </a:r>
                      <a:r>
                        <a:rPr lang="en-US" altLang="ko-KR" sz="1200" kern="0" spc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Item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</a:t>
                      </a:r>
                      <a:r>
                        <a:rPr lang="en-US" altLang="ko-KR" sz="1200" kern="0" spc="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Description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Test</a:t>
                      </a:r>
                      <a:r>
                        <a:rPr lang="en-US" altLang="ko-KR" sz="1200" kern="0" spc="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Result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4770" marR="64770" marT="17907" marB="17907" anchor="ctr"/>
                </a:tc>
              </a:tr>
              <a:tr h="437896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1" kern="0" spc="0" dirty="0" smtClean="0">
                          <a:solidFill>
                            <a:schemeClr val="dk1"/>
                          </a:solidFill>
                          <a:effectLst/>
                        </a:rPr>
                        <a:t>Thermal Resistance</a:t>
                      </a:r>
                      <a:r>
                        <a:rPr lang="en-US" altLang="ko-KR" sz="1600" b="1" kern="0" spc="0" baseline="0" dirty="0" smtClean="0">
                          <a:solidFill>
                            <a:schemeClr val="dk1"/>
                          </a:solidFill>
                          <a:effectLst/>
                        </a:rPr>
                        <a:t> Test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Sample</a:t>
                      </a:r>
                      <a:r>
                        <a:rPr lang="ko-KR" altLang="en-US" sz="1000" kern="0" spc="0" dirty="0" smtClean="0">
                          <a:effectLst/>
                        </a:rPr>
                        <a:t> </a:t>
                      </a:r>
                      <a:r>
                        <a:rPr lang="en-US" altLang="ko-KR" sz="1000" kern="0" spc="0" dirty="0">
                          <a:effectLst/>
                        </a:rPr>
                        <a:t>:</a:t>
                      </a:r>
                      <a:endParaRPr lang="ko-KR" altLang="en-US" sz="1000" kern="0" spc="0" dirty="0">
                        <a:effectLst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>
                          <a:effectLst/>
                        </a:rPr>
                        <a:t>300 * 300 * 300</a:t>
                      </a:r>
                      <a:r>
                        <a:rPr lang="ko-KR" altLang="en-US" sz="1000" kern="0" spc="0" dirty="0">
                          <a:effectLst/>
                        </a:rPr>
                        <a:t>㎜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2724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effectLst/>
                        </a:rPr>
                        <a:t>Average Pavement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0" dirty="0">
                          <a:effectLst/>
                        </a:rPr>
                        <a:t>40 CYCLE </a:t>
                      </a:r>
                      <a:r>
                        <a:rPr lang="en-US" sz="1000" kern="0" spc="0" dirty="0" smtClean="0">
                          <a:effectLst/>
                        </a:rPr>
                        <a:t>deformation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0" spc="0" dirty="0" smtClean="0">
                          <a:solidFill>
                            <a:schemeClr val="dk1"/>
                          </a:solidFill>
                          <a:effectLst/>
                        </a:rPr>
                        <a:t>Easily</a:t>
                      </a:r>
                      <a:r>
                        <a:rPr lang="en-US" altLang="ko-KR" sz="1000" kern="0" spc="0" baseline="0" dirty="0" smtClean="0">
                          <a:solidFill>
                            <a:schemeClr val="dk1"/>
                          </a:solidFill>
                          <a:effectLst/>
                        </a:rPr>
                        <a:t> deformed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2514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Proposed Technology</a:t>
                      </a:r>
                      <a:endParaRPr lang="ko-KR" altLang="en-US" sz="1200" b="1" kern="0" spc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chemeClr val="accent6"/>
                          </a:solidFill>
                          <a:effectLst/>
                        </a:rPr>
                        <a:t>139 CYCLE </a:t>
                      </a:r>
                      <a:r>
                        <a:rPr lang="en-US" sz="1200" b="1" kern="0" spc="0" dirty="0" smtClean="0">
                          <a:solidFill>
                            <a:schemeClr val="accent6"/>
                          </a:solidFill>
                          <a:effectLst/>
                        </a:rPr>
                        <a:t>deformation</a:t>
                      </a:r>
                      <a:endParaRPr lang="ko-KR" altLang="en-US" sz="1200" b="1" kern="0" spc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accent6"/>
                          </a:solidFill>
                          <a:effectLst/>
                        </a:rPr>
                        <a:t>Not much deformed</a:t>
                      </a:r>
                      <a:endParaRPr lang="ko-KR" altLang="en-US" sz="1200" b="1" kern="0" spc="0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pic>
        <p:nvPicPr>
          <p:cNvPr id="14338" name="Picture 2" descr="D:\soeun\Tarts\1004 식약청\artworks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41" y="3501008"/>
            <a:ext cx="2743024" cy="2125690"/>
          </a:xfrm>
          <a:prstGeom prst="rect">
            <a:avLst/>
          </a:prstGeom>
          <a:noFill/>
          <a:effectLst>
            <a:outerShdw blurRad="63500" dist="25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2088975" y="2624717"/>
            <a:ext cx="5528334" cy="2240853"/>
            <a:chOff x="2911327" y="5134549"/>
            <a:chExt cx="3985888" cy="1532357"/>
          </a:xfrm>
        </p:grpSpPr>
        <p:pic>
          <p:nvPicPr>
            <p:cNvPr id="40" name="Picture 88" descr="16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9" t="5255" r="27539" b="48947"/>
            <a:stretch>
              <a:fillRect/>
            </a:stretch>
          </p:blipFill>
          <p:spPr bwMode="auto">
            <a:xfrm>
              <a:off x="3762204" y="5134549"/>
              <a:ext cx="3135011" cy="141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 rot="20271743">
              <a:off x="2911327" y="5163999"/>
              <a:ext cx="1598522" cy="15029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1" name="그룹 10"/>
            <p:cNvGrpSpPr/>
            <p:nvPr/>
          </p:nvGrpSpPr>
          <p:grpSpPr>
            <a:xfrm>
              <a:off x="3052571" y="5448757"/>
              <a:ext cx="3696988" cy="778724"/>
              <a:chOff x="1412369" y="5328035"/>
              <a:chExt cx="3696988" cy="778724"/>
            </a:xfrm>
          </p:grpSpPr>
          <p:sp>
            <p:nvSpPr>
              <p:cNvPr id="7" name="직사각형 6"/>
              <p:cNvSpPr/>
              <p:nvPr/>
            </p:nvSpPr>
            <p:spPr>
              <a:xfrm>
                <a:off x="2440695" y="5328035"/>
                <a:ext cx="2668662" cy="778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2875" indent="-104775">
                  <a:buFont typeface="Arial" pitchFamily="34" charset="0"/>
                  <a:buChar char="•"/>
                </a:pPr>
                <a:r>
                  <a:rPr kumimoji="1" lang="en-US" altLang="ko-KR" sz="1700" dirty="0" smtClean="0">
                    <a:latin typeface="+mn-ea"/>
                    <a:cs typeface="굴림" pitchFamily="50" charset="-127"/>
                  </a:rPr>
                  <a:t>Durability and lifespan of </a:t>
                </a:r>
              </a:p>
              <a:p>
                <a:pPr marL="38100"/>
                <a:r>
                  <a:rPr kumimoji="1" lang="en-US" altLang="ko-KR" sz="1700" dirty="0" smtClean="0">
                    <a:latin typeface="+mn-ea"/>
                    <a:cs typeface="굴림" pitchFamily="50" charset="-127"/>
                  </a:rPr>
                  <a:t>the paved body and paving materials </a:t>
                </a:r>
                <a:r>
                  <a:rPr kumimoji="1" lang="en-US" altLang="ko-KR" sz="1700" b="1" u="sng" dirty="0" smtClean="0">
                    <a:solidFill>
                      <a:schemeClr val="accent6"/>
                    </a:solidFill>
                    <a:latin typeface="+mn-ea"/>
                    <a:cs typeface="굴림" pitchFamily="50" charset="-127"/>
                  </a:rPr>
                  <a:t>are highly </a:t>
                </a:r>
              </a:p>
              <a:p>
                <a:pPr marL="38100"/>
                <a:r>
                  <a:rPr kumimoji="1" lang="en-US" altLang="ko-KR" sz="1700" b="1" u="sng" dirty="0" smtClean="0">
                    <a:solidFill>
                      <a:schemeClr val="accent6"/>
                    </a:solidFill>
                    <a:latin typeface="+mn-ea"/>
                    <a:cs typeface="굴림" pitchFamily="50" charset="-127"/>
                  </a:rPr>
                  <a:t>affected by temperatures.</a:t>
                </a:r>
                <a:endParaRPr lang="ko-KR" altLang="en-US" sz="1700" dirty="0"/>
              </a:p>
            </p:txBody>
          </p:sp>
          <p:sp>
            <p:nvSpPr>
              <p:cNvPr id="62" name="직사각형 6"/>
              <p:cNvSpPr/>
              <p:nvPr/>
            </p:nvSpPr>
            <p:spPr>
              <a:xfrm>
                <a:off x="1412369" y="5355685"/>
                <a:ext cx="1092418" cy="305176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150" b="1" spc="-150" dirty="0" smtClean="0">
                    <a:ln w="11430"/>
                    <a:solidFill>
                      <a:srgbClr val="0070C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The Excellence of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150" b="1" spc="-150" dirty="0" smtClean="0">
                    <a:ln w="11430"/>
                    <a:solidFill>
                      <a:srgbClr val="0070C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Proposed Technology</a:t>
                </a:r>
                <a:endParaRPr kumimoji="0" lang="ko-KR" altLang="en-US" sz="1150" b="1" spc="-150" dirty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</p:grpSp>
      <p:sp>
        <p:nvSpPr>
          <p:cNvPr id="9" name="직사각형 8"/>
          <p:cNvSpPr/>
          <p:nvPr/>
        </p:nvSpPr>
        <p:spPr>
          <a:xfrm>
            <a:off x="1291492" y="4869160"/>
            <a:ext cx="8270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b="1" dirty="0" smtClean="0">
                <a:solidFill>
                  <a:srgbClr val="000000"/>
                </a:solidFill>
                <a:latin typeface="+mn-ea"/>
                <a:cs typeface="굴림" pitchFamily="50" charset="-127"/>
              </a:rPr>
              <a:t>(Table 9) Thermal Resistance Test Comparing Average Pavement and Proposed Technology</a:t>
            </a:r>
            <a:endParaRPr kumimoji="1" lang="en-US" altLang="ko-KR" sz="1400" b="1" dirty="0">
              <a:latin typeface="+mn-ea"/>
              <a:cs typeface="굴림" pitchFamily="50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91E63-B933-49BE-A705-5B67722978BD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grpSp>
        <p:nvGrpSpPr>
          <p:cNvPr id="27" name="그룹 26"/>
          <p:cNvGrpSpPr/>
          <p:nvPr/>
        </p:nvGrpSpPr>
        <p:grpSpPr>
          <a:xfrm>
            <a:off x="329247" y="1081218"/>
            <a:ext cx="9520296" cy="474022"/>
            <a:chOff x="800539" y="1081218"/>
            <a:chExt cx="8257239" cy="474022"/>
          </a:xfrm>
        </p:grpSpPr>
        <p:grpSp>
          <p:nvGrpSpPr>
            <p:cNvPr id="28" name="그룹 27"/>
            <p:cNvGrpSpPr/>
            <p:nvPr/>
          </p:nvGrpSpPr>
          <p:grpSpPr>
            <a:xfrm>
              <a:off x="800539" y="1081218"/>
              <a:ext cx="7632694" cy="474022"/>
              <a:chOff x="800539" y="1081218"/>
              <a:chExt cx="7632694" cy="474022"/>
            </a:xfrm>
          </p:grpSpPr>
          <p:sp>
            <p:nvSpPr>
              <p:cNvPr id="30" name="모서리가 둥근 직사각형 29"/>
              <p:cNvSpPr/>
              <p:nvPr/>
            </p:nvSpPr>
            <p:spPr>
              <a:xfrm>
                <a:off x="800539" y="1081218"/>
                <a:ext cx="7632694" cy="47402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3350" h="25400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자유형 41"/>
              <p:cNvSpPr/>
              <p:nvPr/>
            </p:nvSpPr>
            <p:spPr>
              <a:xfrm>
                <a:off x="1311364" y="1193520"/>
                <a:ext cx="310891" cy="265046"/>
              </a:xfrm>
              <a:custGeom>
                <a:avLst/>
                <a:gdLst>
                  <a:gd name="connsiteX0" fmla="*/ 0 w 290101"/>
                  <a:gd name="connsiteY0" fmla="*/ 60723 h 242891"/>
                  <a:gd name="connsiteX1" fmla="*/ 132154 w 290101"/>
                  <a:gd name="connsiteY1" fmla="*/ 60723 h 242891"/>
                  <a:gd name="connsiteX2" fmla="*/ 132154 w 290101"/>
                  <a:gd name="connsiteY2" fmla="*/ 0 h 242891"/>
                  <a:gd name="connsiteX3" fmla="*/ 290101 w 290101"/>
                  <a:gd name="connsiteY3" fmla="*/ 121446 h 242891"/>
                  <a:gd name="connsiteX4" fmla="*/ 132154 w 290101"/>
                  <a:gd name="connsiteY4" fmla="*/ 242891 h 242891"/>
                  <a:gd name="connsiteX5" fmla="*/ 132154 w 290101"/>
                  <a:gd name="connsiteY5" fmla="*/ 182168 h 242891"/>
                  <a:gd name="connsiteX6" fmla="*/ 0 w 290101"/>
                  <a:gd name="connsiteY6" fmla="*/ 182168 h 242891"/>
                  <a:gd name="connsiteX7" fmla="*/ 0 w 290101"/>
                  <a:gd name="connsiteY7" fmla="*/ 60723 h 242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101" h="242891">
                    <a:moveTo>
                      <a:pt x="0" y="60723"/>
                    </a:moveTo>
                    <a:lnTo>
                      <a:pt x="132154" y="60723"/>
                    </a:lnTo>
                    <a:lnTo>
                      <a:pt x="132154" y="0"/>
                    </a:lnTo>
                    <a:lnTo>
                      <a:pt x="290101" y="121446"/>
                    </a:lnTo>
                    <a:lnTo>
                      <a:pt x="132154" y="242891"/>
                    </a:lnTo>
                    <a:lnTo>
                      <a:pt x="132154" y="182168"/>
                    </a:lnTo>
                    <a:lnTo>
                      <a:pt x="0" y="182168"/>
                    </a:lnTo>
                    <a:lnTo>
                      <a:pt x="0" y="607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712962" y="1141561"/>
              <a:ext cx="7344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b="1" dirty="0" smtClean="0">
                  <a:latin typeface="+mn-ea"/>
                  <a:cs typeface="굴림" pitchFamily="50" charset="-127"/>
                </a:rPr>
                <a:t>① Enhance Paving Materials Durability by </a:t>
              </a:r>
              <a:r>
                <a:rPr kumimoji="1" lang="en-US" altLang="ko-KR" sz="1600" b="1" dirty="0">
                  <a:latin typeface="+mn-ea"/>
                  <a:cs typeface="굴림" pitchFamily="50" charset="-127"/>
                </a:rPr>
                <a:t>P</a:t>
              </a:r>
              <a:r>
                <a:rPr kumimoji="1" lang="en-US" altLang="ko-KR" sz="1600" b="1" dirty="0" smtClean="0">
                  <a:latin typeface="+mn-ea"/>
                  <a:cs typeface="굴림" pitchFamily="50" charset="-127"/>
                </a:rPr>
                <a:t>rotecting UV, Heat, Infrared Light</a:t>
              </a:r>
              <a:endParaRPr kumimoji="1" lang="ko-KR" altLang="en-US" sz="1600" b="1" dirty="0">
                <a:latin typeface="+mn-ea"/>
                <a:cs typeface="굴림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296297" y="1916832"/>
            <a:ext cx="7401119" cy="1015663"/>
            <a:chOff x="936257" y="1916832"/>
            <a:chExt cx="7401119" cy="1015663"/>
          </a:xfrm>
        </p:grpSpPr>
        <p:grpSp>
          <p:nvGrpSpPr>
            <p:cNvPr id="49" name="그룹 48"/>
            <p:cNvGrpSpPr/>
            <p:nvPr/>
          </p:nvGrpSpPr>
          <p:grpSpPr>
            <a:xfrm>
              <a:off x="936257" y="1916832"/>
              <a:ext cx="2067161" cy="944076"/>
              <a:chOff x="936257" y="1916832"/>
              <a:chExt cx="2067161" cy="944076"/>
            </a:xfrm>
          </p:grpSpPr>
          <p:pic>
            <p:nvPicPr>
              <p:cNvPr id="52" name="Picture 3" descr="D:\soeun\Tarts\1004 식약청\artworks\t157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5104" y="1916832"/>
                <a:ext cx="1538314" cy="728902"/>
              </a:xfrm>
              <a:prstGeom prst="rect">
                <a:avLst/>
              </a:prstGeom>
              <a:noFill/>
              <a:effectLst>
                <a:outerShdw blurRad="38100" dist="25400" dir="2700000" algn="tl" rotWithShape="0">
                  <a:prstClr val="black">
                    <a:alpha val="33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D:\soeun\Tarts\1114 양진데코\images\s1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257" y="2164833"/>
                <a:ext cx="696075" cy="696075"/>
              </a:xfrm>
              <a:prstGeom prst="rect">
                <a:avLst/>
              </a:prstGeom>
              <a:noFill/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4" name="직사각형 53"/>
            <p:cNvSpPr/>
            <p:nvPr/>
          </p:nvSpPr>
          <p:spPr>
            <a:xfrm>
              <a:off x="2864768" y="1916832"/>
              <a:ext cx="54726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ko-KR" sz="2000" b="1" kern="0" dirty="0" smtClean="0"/>
                <a:t>1 CYCLE </a:t>
              </a:r>
              <a:r>
                <a:rPr lang="en-US" altLang="ko-KR" sz="2000" b="1" kern="0" dirty="0"/>
                <a:t>-5</a:t>
              </a:r>
              <a:r>
                <a:rPr lang="ko-KR" altLang="en-US" sz="2000" b="1" kern="0" dirty="0"/>
                <a:t>℃</a:t>
              </a:r>
              <a:r>
                <a:rPr lang="en-US" altLang="ko-KR" sz="2000" b="1" kern="0" dirty="0"/>
                <a:t>~80</a:t>
              </a:r>
              <a:r>
                <a:rPr lang="ko-KR" altLang="en-US" sz="2000" b="1" kern="0" dirty="0"/>
                <a:t>℃</a:t>
              </a:r>
            </a:p>
            <a:p>
              <a:pPr algn="ctr" fontAlgn="base"/>
              <a:r>
                <a:rPr lang="en-US" altLang="ko-KR" sz="2000" b="1" kern="0" dirty="0" smtClean="0">
                  <a:solidFill>
                    <a:schemeClr val="accent6"/>
                  </a:solidFill>
                </a:rPr>
                <a:t>Replicated 150 </a:t>
              </a:r>
              <a:r>
                <a:rPr lang="en-US" altLang="ko-KR" sz="2000" b="1" kern="0" dirty="0">
                  <a:solidFill>
                    <a:schemeClr val="accent6"/>
                  </a:solidFill>
                </a:rPr>
                <a:t>CYCLE </a:t>
              </a:r>
              <a:r>
                <a:rPr lang="en-US" altLang="ko-KR" sz="2000" b="1" kern="0" dirty="0" smtClean="0">
                  <a:solidFill>
                    <a:schemeClr val="accent6"/>
                  </a:solidFill>
                </a:rPr>
                <a:t>to induce deformation and checked the results</a:t>
              </a:r>
              <a:endParaRPr lang="ko-KR" altLang="en-US" sz="2000" b="1" kern="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488504" y="219881"/>
            <a:ext cx="9289032" cy="707886"/>
            <a:chOff x="488504" y="219881"/>
            <a:chExt cx="8640960" cy="707886"/>
          </a:xfrm>
        </p:grpSpPr>
        <p:sp>
          <p:nvSpPr>
            <p:cNvPr id="33" name="TextBox 32"/>
            <p:cNvSpPr txBox="1"/>
            <p:nvPr/>
          </p:nvSpPr>
          <p:spPr>
            <a:xfrm>
              <a:off x="488504" y="219881"/>
              <a:ext cx="6240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40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50800" dist="381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2</a:t>
              </a:r>
              <a:endParaRPr lang="ko-KR" altLang="en-US" sz="40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16562" y="368188"/>
              <a:ext cx="81129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_2) UV, Heat, Infrared Light </a:t>
              </a:r>
              <a:r>
                <a:rPr lang="en-US" altLang="ko-KR" sz="2400" dirty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P</a:t>
              </a:r>
              <a:r>
                <a:rPr lang="en-US" altLang="ko-KR" sz="2400" dirty="0" smtClean="0">
                  <a:ln w="17780" cmpd="sng">
                    <a:noFill/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12700" dir="5400000" algn="tl">
                      <a:srgbClr val="000000">
                        <a:alpha val="4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rotection</a:t>
              </a:r>
              <a:endParaRPr lang="ko-KR" altLang="en-US" sz="2400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12700" dir="5400000" algn="tl">
                    <a:srgbClr val="000000">
                      <a:alpha val="4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35" name="직사각형 34"/>
          <p:cNvSpPr/>
          <p:nvPr/>
        </p:nvSpPr>
        <p:spPr>
          <a:xfrm>
            <a:off x="1825144" y="2060848"/>
            <a:ext cx="1039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prstClr val="black"/>
                </a:solidFill>
                <a:cs typeface="굴림" pitchFamily="50" charset="-127"/>
              </a:rPr>
              <a:t>Test</a:t>
            </a:r>
          </a:p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 smtClean="0">
                <a:solidFill>
                  <a:prstClr val="black"/>
                </a:solidFill>
                <a:cs typeface="굴림" pitchFamily="50" charset="-127"/>
              </a:rPr>
              <a:t>Method</a:t>
            </a:r>
            <a:endParaRPr kumimoji="1" lang="en-US" altLang="ko-KR" sz="1200" b="1" dirty="0">
              <a:solidFill>
                <a:prstClr val="black"/>
              </a:solidFill>
              <a:cs typeface="굴림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911927" y="1082278"/>
            <a:ext cx="490540" cy="489863"/>
          </a:xfrm>
          <a:prstGeom prst="ellipse">
            <a:avLst/>
          </a:prstGeom>
          <a:solidFill>
            <a:srgbClr val="A91713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254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000" dirty="0">
              <a:solidFill>
                <a:prstClr val="white"/>
              </a:solidFill>
            </a:endParaRPr>
          </a:p>
        </p:txBody>
      </p:sp>
      <p:sp>
        <p:nvSpPr>
          <p:cNvPr id="37" name="자유형 36"/>
          <p:cNvSpPr/>
          <p:nvPr/>
        </p:nvSpPr>
        <p:spPr>
          <a:xfrm>
            <a:off x="1027583" y="1194049"/>
            <a:ext cx="316999" cy="265046"/>
          </a:xfrm>
          <a:custGeom>
            <a:avLst/>
            <a:gdLst>
              <a:gd name="connsiteX0" fmla="*/ 0 w 290101"/>
              <a:gd name="connsiteY0" fmla="*/ 60723 h 242891"/>
              <a:gd name="connsiteX1" fmla="*/ 132154 w 290101"/>
              <a:gd name="connsiteY1" fmla="*/ 60723 h 242891"/>
              <a:gd name="connsiteX2" fmla="*/ 132154 w 290101"/>
              <a:gd name="connsiteY2" fmla="*/ 0 h 242891"/>
              <a:gd name="connsiteX3" fmla="*/ 290101 w 290101"/>
              <a:gd name="connsiteY3" fmla="*/ 121446 h 242891"/>
              <a:gd name="connsiteX4" fmla="*/ 132154 w 290101"/>
              <a:gd name="connsiteY4" fmla="*/ 242891 h 242891"/>
              <a:gd name="connsiteX5" fmla="*/ 132154 w 290101"/>
              <a:gd name="connsiteY5" fmla="*/ 182168 h 242891"/>
              <a:gd name="connsiteX6" fmla="*/ 0 w 290101"/>
              <a:gd name="connsiteY6" fmla="*/ 182168 h 242891"/>
              <a:gd name="connsiteX7" fmla="*/ 0 w 290101"/>
              <a:gd name="connsiteY7" fmla="*/ 60723 h 24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101" h="242891">
                <a:moveTo>
                  <a:pt x="0" y="60723"/>
                </a:moveTo>
                <a:lnTo>
                  <a:pt x="132154" y="60723"/>
                </a:lnTo>
                <a:lnTo>
                  <a:pt x="132154" y="0"/>
                </a:lnTo>
                <a:lnTo>
                  <a:pt x="290101" y="121446"/>
                </a:lnTo>
                <a:lnTo>
                  <a:pt x="132154" y="242891"/>
                </a:lnTo>
                <a:lnTo>
                  <a:pt x="132154" y="182168"/>
                </a:lnTo>
                <a:lnTo>
                  <a:pt x="0" y="182168"/>
                </a:lnTo>
                <a:lnTo>
                  <a:pt x="0" y="607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8335</TotalTime>
  <Words>2131</Words>
  <Application>Microsoft Office PowerPoint</Application>
  <PresentationFormat>A4 용지(210x297mm)</PresentationFormat>
  <Paragraphs>551</Paragraphs>
  <Slides>31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31</vt:i4>
      </vt:variant>
    </vt:vector>
  </HeadingPairs>
  <TitlesOfParts>
    <vt:vector size="3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tarts</dc:creator>
  <cp:lastModifiedBy>user</cp:lastModifiedBy>
  <cp:revision>844</cp:revision>
  <dcterms:created xsi:type="dcterms:W3CDTF">2013-09-05T03:27:06Z</dcterms:created>
  <dcterms:modified xsi:type="dcterms:W3CDTF">2016-08-24T06:50:36Z</dcterms:modified>
</cp:coreProperties>
</file>