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5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89682-7D35-4017-8C6D-37D7D10854F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D3091-B361-40ED-89DB-5FA6A68BF057}">
      <dgm:prSet custT="1"/>
      <dgm:spPr/>
      <dgm:t>
        <a:bodyPr/>
        <a:lstStyle/>
        <a:p>
          <a:pPr rtl="0"/>
          <a:r>
            <a:rPr lang="ru-RU" sz="2000" b="1" dirty="0"/>
            <a:t>III Международный форум «Инновации в дорожном строительстве»</a:t>
          </a:r>
          <a:r>
            <a:rPr lang="ru-RU" sz="2000" dirty="0"/>
            <a:t>!</a:t>
          </a:r>
        </a:p>
      </dgm:t>
    </dgm:pt>
    <dgm:pt modelId="{AB2D70B0-C9E3-4D65-9F1C-69276D099EAC}" type="parTrans" cxnId="{73FA8FA5-A378-4F58-A1C5-8B5EB7B1CD2B}">
      <dgm:prSet/>
      <dgm:spPr/>
      <dgm:t>
        <a:bodyPr/>
        <a:lstStyle/>
        <a:p>
          <a:endParaRPr lang="ru-RU" sz="2000"/>
        </a:p>
      </dgm:t>
    </dgm:pt>
    <dgm:pt modelId="{5F4A883C-483D-4822-8247-D065596533B9}" type="sibTrans" cxnId="{73FA8FA5-A378-4F58-A1C5-8B5EB7B1CD2B}">
      <dgm:prSet/>
      <dgm:spPr/>
      <dgm:t>
        <a:bodyPr/>
        <a:lstStyle/>
        <a:p>
          <a:endParaRPr lang="ru-RU" sz="2000"/>
        </a:p>
      </dgm:t>
    </dgm:pt>
    <dgm:pt modelId="{8E56BA58-4FD4-47E1-8D03-7084BBCF72BC}" type="pres">
      <dgm:prSet presAssocID="{FBC89682-7D35-4017-8C6D-37D7D10854FF}" presName="linear" presStyleCnt="0">
        <dgm:presLayoutVars>
          <dgm:animLvl val="lvl"/>
          <dgm:resizeHandles val="exact"/>
        </dgm:presLayoutVars>
      </dgm:prSet>
      <dgm:spPr/>
    </dgm:pt>
    <dgm:pt modelId="{8AEFC121-FFBC-4034-90AE-B793E8CC6B81}" type="pres">
      <dgm:prSet presAssocID="{0A2D3091-B361-40ED-89DB-5FA6A68BF057}" presName="parentText" presStyleLbl="node1" presStyleIdx="0" presStyleCnt="1" custScaleY="102656">
        <dgm:presLayoutVars>
          <dgm:chMax val="0"/>
          <dgm:bulletEnabled val="1"/>
        </dgm:presLayoutVars>
      </dgm:prSet>
      <dgm:spPr/>
    </dgm:pt>
  </dgm:ptLst>
  <dgm:cxnLst>
    <dgm:cxn modelId="{A01ECC99-8BE0-4655-B9FC-4E9117B49C7D}" type="presOf" srcId="{FBC89682-7D35-4017-8C6D-37D7D10854FF}" destId="{8E56BA58-4FD4-47E1-8D03-7084BBCF72BC}" srcOrd="0" destOrd="0" presId="urn:microsoft.com/office/officeart/2005/8/layout/vList2"/>
    <dgm:cxn modelId="{73FA8FA5-A378-4F58-A1C5-8B5EB7B1CD2B}" srcId="{FBC89682-7D35-4017-8C6D-37D7D10854FF}" destId="{0A2D3091-B361-40ED-89DB-5FA6A68BF057}" srcOrd="0" destOrd="0" parTransId="{AB2D70B0-C9E3-4D65-9F1C-69276D099EAC}" sibTransId="{5F4A883C-483D-4822-8247-D065596533B9}"/>
    <dgm:cxn modelId="{A0B2A4D5-011B-494C-9576-F7CF8139AA84}" type="presOf" srcId="{0A2D3091-B361-40ED-89DB-5FA6A68BF057}" destId="{8AEFC121-FFBC-4034-90AE-B793E8CC6B81}" srcOrd="0" destOrd="0" presId="urn:microsoft.com/office/officeart/2005/8/layout/vList2"/>
    <dgm:cxn modelId="{65959D10-5A9C-4743-BF21-F4D0FD9E59BC}" type="presParOf" srcId="{8E56BA58-4FD4-47E1-8D03-7084BBCF72BC}" destId="{8AEFC121-FFBC-4034-90AE-B793E8CC6B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FBFA9-1C41-4277-AEE3-6111029C2F11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FF8B8F-E2C3-469F-A6E3-60175DDAA378}">
      <dgm:prSet custT="1"/>
      <dgm:spPr/>
      <dgm:t>
        <a:bodyPr/>
        <a:lstStyle/>
        <a:p>
          <a:pPr rtl="0"/>
          <a:r>
            <a:rPr lang="ru-RU" sz="1600"/>
            <a:t>Игры</a:t>
          </a:r>
        </a:p>
      </dgm:t>
    </dgm:pt>
    <dgm:pt modelId="{BAE9AB37-1C4C-43BD-8EF9-60F873E2C510}" type="parTrans" cxnId="{6A94E59D-8CAC-447A-B651-A5E02720A197}">
      <dgm:prSet/>
      <dgm:spPr/>
      <dgm:t>
        <a:bodyPr/>
        <a:lstStyle/>
        <a:p>
          <a:endParaRPr lang="ru-RU" sz="1600"/>
        </a:p>
      </dgm:t>
    </dgm:pt>
    <dgm:pt modelId="{7DB8356A-D00F-4855-BA02-E5AC902047F5}" type="sibTrans" cxnId="{6A94E59D-8CAC-447A-B651-A5E02720A197}">
      <dgm:prSet/>
      <dgm:spPr/>
      <dgm:t>
        <a:bodyPr/>
        <a:lstStyle/>
        <a:p>
          <a:endParaRPr lang="ru-RU" sz="1600"/>
        </a:p>
      </dgm:t>
    </dgm:pt>
    <dgm:pt modelId="{3FB6FED2-3DE1-4A24-8837-40BEBF82C7F6}">
      <dgm:prSet custT="1"/>
      <dgm:spPr/>
      <dgm:t>
        <a:bodyPr/>
        <a:lstStyle/>
        <a:p>
          <a:pPr rtl="0"/>
          <a:r>
            <a:rPr lang="ru-RU" sz="1600"/>
            <a:t>Тренажеры</a:t>
          </a:r>
        </a:p>
      </dgm:t>
    </dgm:pt>
    <dgm:pt modelId="{C2E48148-FAC7-4C84-96C9-0E428BFFD793}" type="parTrans" cxnId="{04551730-3D84-4980-ABD4-D2134330710F}">
      <dgm:prSet/>
      <dgm:spPr/>
      <dgm:t>
        <a:bodyPr/>
        <a:lstStyle/>
        <a:p>
          <a:endParaRPr lang="ru-RU" sz="1600"/>
        </a:p>
      </dgm:t>
    </dgm:pt>
    <dgm:pt modelId="{C58EC374-E205-40E2-9451-1F7BE1ECB8BB}" type="sibTrans" cxnId="{04551730-3D84-4980-ABD4-D2134330710F}">
      <dgm:prSet/>
      <dgm:spPr/>
      <dgm:t>
        <a:bodyPr/>
        <a:lstStyle/>
        <a:p>
          <a:endParaRPr lang="ru-RU" sz="1600"/>
        </a:p>
      </dgm:t>
    </dgm:pt>
    <dgm:pt modelId="{283C0169-E288-4A06-B096-E448975C4BB1}">
      <dgm:prSet custT="1"/>
      <dgm:spPr/>
      <dgm:t>
        <a:bodyPr/>
        <a:lstStyle/>
        <a:p>
          <a:pPr rtl="0"/>
          <a:r>
            <a:rPr lang="ru-RU" sz="1600"/>
            <a:t>Реальный адаптированный объект</a:t>
          </a:r>
        </a:p>
      </dgm:t>
    </dgm:pt>
    <dgm:pt modelId="{12C2F427-7DD6-4B04-8759-E077F19D038C}" type="parTrans" cxnId="{1928D9F4-AD3C-4F16-8411-A494B70C5B1C}">
      <dgm:prSet/>
      <dgm:spPr/>
      <dgm:t>
        <a:bodyPr/>
        <a:lstStyle/>
        <a:p>
          <a:endParaRPr lang="ru-RU" sz="1600"/>
        </a:p>
      </dgm:t>
    </dgm:pt>
    <dgm:pt modelId="{9602C2B2-3799-4181-8C4F-943B4EC703C5}" type="sibTrans" cxnId="{1928D9F4-AD3C-4F16-8411-A494B70C5B1C}">
      <dgm:prSet/>
      <dgm:spPr/>
      <dgm:t>
        <a:bodyPr/>
        <a:lstStyle/>
        <a:p>
          <a:endParaRPr lang="ru-RU" sz="1600"/>
        </a:p>
      </dgm:t>
    </dgm:pt>
    <dgm:pt modelId="{5FAE346B-784E-4CBF-B86C-20B8B2E58112}" type="pres">
      <dgm:prSet presAssocID="{72CFBFA9-1C41-4277-AEE3-6111029C2F11}" presName="Name0" presStyleCnt="0">
        <dgm:presLayoutVars>
          <dgm:dir/>
          <dgm:animLvl val="lvl"/>
          <dgm:resizeHandles val="exact"/>
        </dgm:presLayoutVars>
      </dgm:prSet>
      <dgm:spPr/>
    </dgm:pt>
    <dgm:pt modelId="{618DE295-DCED-4B12-8FB4-00135DB76647}" type="pres">
      <dgm:prSet presAssocID="{A4FF8B8F-E2C3-469F-A6E3-60175DDAA3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CB3D670-D319-4982-AFEE-FDCA8CCA0489}" type="pres">
      <dgm:prSet presAssocID="{7DB8356A-D00F-4855-BA02-E5AC902047F5}" presName="parTxOnlySpace" presStyleCnt="0"/>
      <dgm:spPr/>
    </dgm:pt>
    <dgm:pt modelId="{60366F76-8DFF-4011-B1E0-77E8939E5D6C}" type="pres">
      <dgm:prSet presAssocID="{3FB6FED2-3DE1-4A24-8837-40BEBF82C7F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276884-2D28-4BD4-AC08-7E39B3264087}" type="pres">
      <dgm:prSet presAssocID="{C58EC374-E205-40E2-9451-1F7BE1ECB8BB}" presName="parTxOnlySpace" presStyleCnt="0"/>
      <dgm:spPr/>
    </dgm:pt>
    <dgm:pt modelId="{F3B562D0-578E-4E03-BF8B-E1C3DEDEB3E5}" type="pres">
      <dgm:prSet presAssocID="{283C0169-E288-4A06-B096-E448975C4BB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3621E12-3345-4C87-AD24-2ED14ED89260}" type="presOf" srcId="{72CFBFA9-1C41-4277-AEE3-6111029C2F11}" destId="{5FAE346B-784E-4CBF-B86C-20B8B2E58112}" srcOrd="0" destOrd="0" presId="urn:microsoft.com/office/officeart/2005/8/layout/chevron1"/>
    <dgm:cxn modelId="{04551730-3D84-4980-ABD4-D2134330710F}" srcId="{72CFBFA9-1C41-4277-AEE3-6111029C2F11}" destId="{3FB6FED2-3DE1-4A24-8837-40BEBF82C7F6}" srcOrd="1" destOrd="0" parTransId="{C2E48148-FAC7-4C84-96C9-0E428BFFD793}" sibTransId="{C58EC374-E205-40E2-9451-1F7BE1ECB8BB}"/>
    <dgm:cxn modelId="{026DAA77-E18A-4A78-B9FE-301F51D4AE26}" type="presOf" srcId="{A4FF8B8F-E2C3-469F-A6E3-60175DDAA378}" destId="{618DE295-DCED-4B12-8FB4-00135DB76647}" srcOrd="0" destOrd="0" presId="urn:microsoft.com/office/officeart/2005/8/layout/chevron1"/>
    <dgm:cxn modelId="{6A94E59D-8CAC-447A-B651-A5E02720A197}" srcId="{72CFBFA9-1C41-4277-AEE3-6111029C2F11}" destId="{A4FF8B8F-E2C3-469F-A6E3-60175DDAA378}" srcOrd="0" destOrd="0" parTransId="{BAE9AB37-1C4C-43BD-8EF9-60F873E2C510}" sibTransId="{7DB8356A-D00F-4855-BA02-E5AC902047F5}"/>
    <dgm:cxn modelId="{9E64E5C3-5E48-4A92-9874-E6FBF5876E44}" type="presOf" srcId="{283C0169-E288-4A06-B096-E448975C4BB1}" destId="{F3B562D0-578E-4E03-BF8B-E1C3DEDEB3E5}" srcOrd="0" destOrd="0" presId="urn:microsoft.com/office/officeart/2005/8/layout/chevron1"/>
    <dgm:cxn modelId="{43D947F3-F6D9-4282-B80D-5BBAC8BF440D}" type="presOf" srcId="{3FB6FED2-3DE1-4A24-8837-40BEBF82C7F6}" destId="{60366F76-8DFF-4011-B1E0-77E8939E5D6C}" srcOrd="0" destOrd="0" presId="urn:microsoft.com/office/officeart/2005/8/layout/chevron1"/>
    <dgm:cxn modelId="{1928D9F4-AD3C-4F16-8411-A494B70C5B1C}" srcId="{72CFBFA9-1C41-4277-AEE3-6111029C2F11}" destId="{283C0169-E288-4A06-B096-E448975C4BB1}" srcOrd="2" destOrd="0" parTransId="{12C2F427-7DD6-4B04-8759-E077F19D038C}" sibTransId="{9602C2B2-3799-4181-8C4F-943B4EC703C5}"/>
    <dgm:cxn modelId="{C14B1A26-8E79-4921-8B2D-E3782F39E8E2}" type="presParOf" srcId="{5FAE346B-784E-4CBF-B86C-20B8B2E58112}" destId="{618DE295-DCED-4B12-8FB4-00135DB76647}" srcOrd="0" destOrd="0" presId="urn:microsoft.com/office/officeart/2005/8/layout/chevron1"/>
    <dgm:cxn modelId="{71FB7E02-6F7E-42A3-BD36-3E0EEFC6479B}" type="presParOf" srcId="{5FAE346B-784E-4CBF-B86C-20B8B2E58112}" destId="{DCB3D670-D319-4982-AFEE-FDCA8CCA0489}" srcOrd="1" destOrd="0" presId="urn:microsoft.com/office/officeart/2005/8/layout/chevron1"/>
    <dgm:cxn modelId="{C7CB6E87-8FE2-43B3-B153-C90D57869EC8}" type="presParOf" srcId="{5FAE346B-784E-4CBF-B86C-20B8B2E58112}" destId="{60366F76-8DFF-4011-B1E0-77E8939E5D6C}" srcOrd="2" destOrd="0" presId="urn:microsoft.com/office/officeart/2005/8/layout/chevron1"/>
    <dgm:cxn modelId="{3DE5C6FC-C97F-4EBD-AEC3-E38E55AF5BB7}" type="presParOf" srcId="{5FAE346B-784E-4CBF-B86C-20B8B2E58112}" destId="{9B276884-2D28-4BD4-AC08-7E39B3264087}" srcOrd="3" destOrd="0" presId="urn:microsoft.com/office/officeart/2005/8/layout/chevron1"/>
    <dgm:cxn modelId="{D29EBCC4-8D0D-4630-AC89-CBC9E97D2927}" type="presParOf" srcId="{5FAE346B-784E-4CBF-B86C-20B8B2E58112}" destId="{F3B562D0-578E-4E03-BF8B-E1C3DEDEB3E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B6597-9F37-4528-9BBE-347EEC80FB74}" type="doc">
      <dgm:prSet loTypeId="urn:microsoft.com/office/officeart/2005/8/layout/chevron1" loCatId="process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4BB2147B-48BC-4D3B-8EB0-8F0EBE6C3442}">
      <dgm:prSet custT="1"/>
      <dgm:spPr/>
      <dgm:t>
        <a:bodyPr/>
        <a:lstStyle/>
        <a:p>
          <a:pPr rtl="0"/>
          <a:r>
            <a:rPr lang="ru-RU" sz="1600" dirty="0"/>
            <a:t>Практические и лабораторные работы</a:t>
          </a:r>
        </a:p>
      </dgm:t>
    </dgm:pt>
    <dgm:pt modelId="{588A5585-0B7B-41EB-A703-1B251B9353E9}" type="parTrans" cxnId="{1459F857-5574-4781-8231-A3E135AB1BC8}">
      <dgm:prSet/>
      <dgm:spPr/>
      <dgm:t>
        <a:bodyPr/>
        <a:lstStyle/>
        <a:p>
          <a:endParaRPr lang="ru-RU" sz="1600"/>
        </a:p>
      </dgm:t>
    </dgm:pt>
    <dgm:pt modelId="{21FBCFC7-A65E-4CE4-9501-A3FA9D183BA7}" type="sibTrans" cxnId="{1459F857-5574-4781-8231-A3E135AB1BC8}">
      <dgm:prSet/>
      <dgm:spPr/>
      <dgm:t>
        <a:bodyPr/>
        <a:lstStyle/>
        <a:p>
          <a:endParaRPr lang="ru-RU" sz="1600"/>
        </a:p>
      </dgm:t>
    </dgm:pt>
    <dgm:pt modelId="{4E28E524-E2FC-45D0-9EB5-C7C6BD148346}">
      <dgm:prSet custT="1"/>
      <dgm:spPr/>
      <dgm:t>
        <a:bodyPr/>
        <a:lstStyle/>
        <a:p>
          <a:pPr rtl="0"/>
          <a:r>
            <a:rPr lang="ru-RU" sz="1600" dirty="0"/>
            <a:t>Практика на реальных объектах в ОУ</a:t>
          </a:r>
        </a:p>
      </dgm:t>
    </dgm:pt>
    <dgm:pt modelId="{3D8FD0DE-FEA4-4109-A2C2-B47B18028BBF}" type="parTrans" cxnId="{9D126F85-1E70-42EF-841F-C5CBF5B9AAFA}">
      <dgm:prSet/>
      <dgm:spPr/>
      <dgm:t>
        <a:bodyPr/>
        <a:lstStyle/>
        <a:p>
          <a:endParaRPr lang="ru-RU" sz="1600"/>
        </a:p>
      </dgm:t>
    </dgm:pt>
    <dgm:pt modelId="{25359FF5-F4C1-4B5F-8406-91E1910C7927}" type="sibTrans" cxnId="{9D126F85-1E70-42EF-841F-C5CBF5B9AAFA}">
      <dgm:prSet/>
      <dgm:spPr/>
      <dgm:t>
        <a:bodyPr/>
        <a:lstStyle/>
        <a:p>
          <a:endParaRPr lang="ru-RU" sz="1600"/>
        </a:p>
      </dgm:t>
    </dgm:pt>
    <dgm:pt modelId="{A2E01291-A35A-4FF6-91E7-A62E11A50F07}">
      <dgm:prSet custT="1"/>
      <dgm:spPr/>
      <dgm:t>
        <a:bodyPr/>
        <a:lstStyle/>
        <a:p>
          <a:pPr rtl="0"/>
          <a:r>
            <a:rPr lang="ru-RU" sz="1600"/>
            <a:t>Практика на предприятиях</a:t>
          </a:r>
        </a:p>
      </dgm:t>
    </dgm:pt>
    <dgm:pt modelId="{E3A59F40-5382-40FF-A4CB-A2374B787A14}" type="parTrans" cxnId="{F5A5F263-F724-433A-9EC8-3C9DF68E38F8}">
      <dgm:prSet/>
      <dgm:spPr/>
      <dgm:t>
        <a:bodyPr/>
        <a:lstStyle/>
        <a:p>
          <a:endParaRPr lang="ru-RU" sz="1600"/>
        </a:p>
      </dgm:t>
    </dgm:pt>
    <dgm:pt modelId="{674C533A-B207-4201-8E2E-858186039AD1}" type="sibTrans" cxnId="{F5A5F263-F724-433A-9EC8-3C9DF68E38F8}">
      <dgm:prSet/>
      <dgm:spPr/>
      <dgm:t>
        <a:bodyPr/>
        <a:lstStyle/>
        <a:p>
          <a:endParaRPr lang="ru-RU" sz="1600"/>
        </a:p>
      </dgm:t>
    </dgm:pt>
    <dgm:pt modelId="{D865C65F-FC11-42EF-8A99-07ED8CC50502}" type="pres">
      <dgm:prSet presAssocID="{1F5B6597-9F37-4528-9BBE-347EEC80FB74}" presName="Name0" presStyleCnt="0">
        <dgm:presLayoutVars>
          <dgm:dir/>
          <dgm:animLvl val="lvl"/>
          <dgm:resizeHandles val="exact"/>
        </dgm:presLayoutVars>
      </dgm:prSet>
      <dgm:spPr/>
    </dgm:pt>
    <dgm:pt modelId="{08DEB232-41D8-4D5F-AE45-C7DA88864314}" type="pres">
      <dgm:prSet presAssocID="{4BB2147B-48BC-4D3B-8EB0-8F0EBE6C344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71499D4-1FE1-4281-A785-96678DB9EA4E}" type="pres">
      <dgm:prSet presAssocID="{21FBCFC7-A65E-4CE4-9501-A3FA9D183BA7}" presName="parTxOnlySpace" presStyleCnt="0"/>
      <dgm:spPr/>
    </dgm:pt>
    <dgm:pt modelId="{6A21A387-BA69-485A-82E3-AA6FAABC22CC}" type="pres">
      <dgm:prSet presAssocID="{4E28E524-E2FC-45D0-9EB5-C7C6BD14834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8671D41-8DDF-42B5-8E0E-04B9498ABD50}" type="pres">
      <dgm:prSet presAssocID="{25359FF5-F4C1-4B5F-8406-91E1910C7927}" presName="parTxOnlySpace" presStyleCnt="0"/>
      <dgm:spPr/>
    </dgm:pt>
    <dgm:pt modelId="{D46CC34B-D22C-4ED3-BAA9-BC6060308B5C}" type="pres">
      <dgm:prSet presAssocID="{A2E01291-A35A-4FF6-91E7-A62E11A50F0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4C1871B-15E3-4FE3-8F58-C8DA0389B710}" type="presOf" srcId="{A2E01291-A35A-4FF6-91E7-A62E11A50F07}" destId="{D46CC34B-D22C-4ED3-BAA9-BC6060308B5C}" srcOrd="0" destOrd="0" presId="urn:microsoft.com/office/officeart/2005/8/layout/chevron1"/>
    <dgm:cxn modelId="{F5A5F263-F724-433A-9EC8-3C9DF68E38F8}" srcId="{1F5B6597-9F37-4528-9BBE-347EEC80FB74}" destId="{A2E01291-A35A-4FF6-91E7-A62E11A50F07}" srcOrd="2" destOrd="0" parTransId="{E3A59F40-5382-40FF-A4CB-A2374B787A14}" sibTransId="{674C533A-B207-4201-8E2E-858186039AD1}"/>
    <dgm:cxn modelId="{DFBE144D-AAA5-4EF4-B022-931023ADB970}" type="presOf" srcId="{1F5B6597-9F37-4528-9BBE-347EEC80FB74}" destId="{D865C65F-FC11-42EF-8A99-07ED8CC50502}" srcOrd="0" destOrd="0" presId="urn:microsoft.com/office/officeart/2005/8/layout/chevron1"/>
    <dgm:cxn modelId="{BB12C572-1FF7-47B1-98A4-CFA96A8E7141}" type="presOf" srcId="{4E28E524-E2FC-45D0-9EB5-C7C6BD148346}" destId="{6A21A387-BA69-485A-82E3-AA6FAABC22CC}" srcOrd="0" destOrd="0" presId="urn:microsoft.com/office/officeart/2005/8/layout/chevron1"/>
    <dgm:cxn modelId="{1459F857-5574-4781-8231-A3E135AB1BC8}" srcId="{1F5B6597-9F37-4528-9BBE-347EEC80FB74}" destId="{4BB2147B-48BC-4D3B-8EB0-8F0EBE6C3442}" srcOrd="0" destOrd="0" parTransId="{588A5585-0B7B-41EB-A703-1B251B9353E9}" sibTransId="{21FBCFC7-A65E-4CE4-9501-A3FA9D183BA7}"/>
    <dgm:cxn modelId="{1C2F797C-9258-44B5-9796-8A325C7B35F6}" type="presOf" srcId="{4BB2147B-48BC-4D3B-8EB0-8F0EBE6C3442}" destId="{08DEB232-41D8-4D5F-AE45-C7DA88864314}" srcOrd="0" destOrd="0" presId="urn:microsoft.com/office/officeart/2005/8/layout/chevron1"/>
    <dgm:cxn modelId="{9D126F85-1E70-42EF-841F-C5CBF5B9AAFA}" srcId="{1F5B6597-9F37-4528-9BBE-347EEC80FB74}" destId="{4E28E524-E2FC-45D0-9EB5-C7C6BD148346}" srcOrd="1" destOrd="0" parTransId="{3D8FD0DE-FEA4-4109-A2C2-B47B18028BBF}" sibTransId="{25359FF5-F4C1-4B5F-8406-91E1910C7927}"/>
    <dgm:cxn modelId="{45192195-70A3-4832-A519-B503542EBEB0}" type="presParOf" srcId="{D865C65F-FC11-42EF-8A99-07ED8CC50502}" destId="{08DEB232-41D8-4D5F-AE45-C7DA88864314}" srcOrd="0" destOrd="0" presId="urn:microsoft.com/office/officeart/2005/8/layout/chevron1"/>
    <dgm:cxn modelId="{3C578756-E513-4EBC-8CC8-733194EF88E2}" type="presParOf" srcId="{D865C65F-FC11-42EF-8A99-07ED8CC50502}" destId="{B71499D4-1FE1-4281-A785-96678DB9EA4E}" srcOrd="1" destOrd="0" presId="urn:microsoft.com/office/officeart/2005/8/layout/chevron1"/>
    <dgm:cxn modelId="{A61B020D-46C3-49ED-950C-7B14C1918428}" type="presParOf" srcId="{D865C65F-FC11-42EF-8A99-07ED8CC50502}" destId="{6A21A387-BA69-485A-82E3-AA6FAABC22CC}" srcOrd="2" destOrd="0" presId="urn:microsoft.com/office/officeart/2005/8/layout/chevron1"/>
    <dgm:cxn modelId="{90EA7750-7F06-47CF-BC9D-D04951BABF4E}" type="presParOf" srcId="{D865C65F-FC11-42EF-8A99-07ED8CC50502}" destId="{C8671D41-8DDF-42B5-8E0E-04B9498ABD50}" srcOrd="3" destOrd="0" presId="urn:microsoft.com/office/officeart/2005/8/layout/chevron1"/>
    <dgm:cxn modelId="{D547E6D3-587C-41D3-A159-2012581EA5F4}" type="presParOf" srcId="{D865C65F-FC11-42EF-8A99-07ED8CC50502}" destId="{D46CC34B-D22C-4ED3-BAA9-BC6060308B5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E5F3EE-4034-4ABA-8F36-9E3B40CC4937}" type="doc">
      <dgm:prSet loTypeId="urn:microsoft.com/office/officeart/2005/8/layout/chevron1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5D2F07E-75C5-4845-AAF2-348F2835B27C}">
      <dgm:prSet custT="1"/>
      <dgm:spPr/>
      <dgm:t>
        <a:bodyPr/>
        <a:lstStyle/>
        <a:p>
          <a:pPr rtl="0"/>
          <a:r>
            <a:rPr lang="en-US" sz="1500" dirty="0"/>
            <a:t>WSR </a:t>
          </a:r>
          <a:r>
            <a:rPr lang="ru-RU" sz="1500" dirty="0"/>
            <a:t>Профессиональные соревнования в ОУ</a:t>
          </a:r>
        </a:p>
      </dgm:t>
    </dgm:pt>
    <dgm:pt modelId="{71B5FDF0-8794-40AE-8158-D53DCEC90F45}" type="parTrans" cxnId="{2ECB6D22-393A-424D-AFB1-EB2041DB949A}">
      <dgm:prSet/>
      <dgm:spPr/>
      <dgm:t>
        <a:bodyPr/>
        <a:lstStyle/>
        <a:p>
          <a:endParaRPr lang="ru-RU" sz="1500"/>
        </a:p>
      </dgm:t>
    </dgm:pt>
    <dgm:pt modelId="{A2A5295C-8D79-4DF0-82E8-D2197A03870D}" type="sibTrans" cxnId="{2ECB6D22-393A-424D-AFB1-EB2041DB949A}">
      <dgm:prSet/>
      <dgm:spPr/>
      <dgm:t>
        <a:bodyPr/>
        <a:lstStyle/>
        <a:p>
          <a:endParaRPr lang="ru-RU" sz="1500"/>
        </a:p>
      </dgm:t>
    </dgm:pt>
    <dgm:pt modelId="{C0327A5F-A50A-46C4-836A-01E3F4F4FDD6}">
      <dgm:prSet custT="1"/>
      <dgm:spPr/>
      <dgm:t>
        <a:bodyPr/>
        <a:lstStyle/>
        <a:p>
          <a:pPr rtl="0"/>
          <a:r>
            <a:rPr lang="en-US" sz="1500" dirty="0"/>
            <a:t>WSR </a:t>
          </a:r>
        </a:p>
        <a:p>
          <a:pPr rtl="0"/>
          <a:r>
            <a:rPr lang="ru-RU" sz="1500" dirty="0"/>
            <a:t>Региональные, Национальные</a:t>
          </a:r>
        </a:p>
      </dgm:t>
    </dgm:pt>
    <dgm:pt modelId="{6B279AE7-5891-4B89-B220-9646EA45EF46}" type="parTrans" cxnId="{02F54A94-5A73-4C29-89E8-78E4B63F6708}">
      <dgm:prSet/>
      <dgm:spPr/>
      <dgm:t>
        <a:bodyPr/>
        <a:lstStyle/>
        <a:p>
          <a:endParaRPr lang="ru-RU" sz="1500"/>
        </a:p>
      </dgm:t>
    </dgm:pt>
    <dgm:pt modelId="{4C4E0EAD-50D8-4291-8D52-0CB887C3BF43}" type="sibTrans" cxnId="{02F54A94-5A73-4C29-89E8-78E4B63F6708}">
      <dgm:prSet/>
      <dgm:spPr/>
      <dgm:t>
        <a:bodyPr/>
        <a:lstStyle/>
        <a:p>
          <a:endParaRPr lang="ru-RU" sz="1500"/>
        </a:p>
      </dgm:t>
    </dgm:pt>
    <dgm:pt modelId="{9D1A7DBA-0A57-48AA-A8D0-2F7B74DC79F2}">
      <dgm:prSet custT="1"/>
      <dgm:spPr/>
      <dgm:t>
        <a:bodyPr/>
        <a:lstStyle/>
        <a:p>
          <a:pPr rtl="0"/>
          <a:r>
            <a:rPr lang="en-US" sz="1500" dirty="0"/>
            <a:t>WSR </a:t>
          </a:r>
          <a:r>
            <a:rPr lang="ru-RU" sz="1500" dirty="0"/>
            <a:t>Демонстрационный экзамен</a:t>
          </a:r>
        </a:p>
      </dgm:t>
    </dgm:pt>
    <dgm:pt modelId="{D36195B7-9CF1-4CA8-869B-35DCDE851648}" type="parTrans" cxnId="{F6399A10-E937-428E-897F-BEA7D198749E}">
      <dgm:prSet/>
      <dgm:spPr/>
      <dgm:t>
        <a:bodyPr/>
        <a:lstStyle/>
        <a:p>
          <a:endParaRPr lang="ru-RU" sz="1500"/>
        </a:p>
      </dgm:t>
    </dgm:pt>
    <dgm:pt modelId="{043EB20C-7828-43D5-80A1-F34025914616}" type="sibTrans" cxnId="{F6399A10-E937-428E-897F-BEA7D198749E}">
      <dgm:prSet/>
      <dgm:spPr/>
      <dgm:t>
        <a:bodyPr/>
        <a:lstStyle/>
        <a:p>
          <a:endParaRPr lang="ru-RU" sz="1500"/>
        </a:p>
      </dgm:t>
    </dgm:pt>
    <dgm:pt modelId="{BB573816-EE23-4C3E-B0E8-F143283A215D}" type="pres">
      <dgm:prSet presAssocID="{EEE5F3EE-4034-4ABA-8F36-9E3B40CC4937}" presName="Name0" presStyleCnt="0">
        <dgm:presLayoutVars>
          <dgm:dir/>
          <dgm:animLvl val="lvl"/>
          <dgm:resizeHandles val="exact"/>
        </dgm:presLayoutVars>
      </dgm:prSet>
      <dgm:spPr/>
    </dgm:pt>
    <dgm:pt modelId="{9A51BEA4-0F58-4536-AC1F-33F37AD2EEC5}" type="pres">
      <dgm:prSet presAssocID="{85D2F07E-75C5-4845-AAF2-348F2835B27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0FD210E-1FA1-496A-8ACC-EC55F72FC09F}" type="pres">
      <dgm:prSet presAssocID="{A2A5295C-8D79-4DF0-82E8-D2197A03870D}" presName="parTxOnlySpace" presStyleCnt="0"/>
      <dgm:spPr/>
    </dgm:pt>
    <dgm:pt modelId="{BB893145-565F-475D-969D-7B704483C6B4}" type="pres">
      <dgm:prSet presAssocID="{C0327A5F-A50A-46C4-836A-01E3F4F4FDD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08B97C5-0A2A-4A3F-9623-DBCD93CB3CDE}" type="pres">
      <dgm:prSet presAssocID="{4C4E0EAD-50D8-4291-8D52-0CB887C3BF43}" presName="parTxOnlySpace" presStyleCnt="0"/>
      <dgm:spPr/>
    </dgm:pt>
    <dgm:pt modelId="{60BCAD12-E0B7-4928-89C7-F444C50C0439}" type="pres">
      <dgm:prSet presAssocID="{9D1A7DBA-0A57-48AA-A8D0-2F7B74DC79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6399A10-E937-428E-897F-BEA7D198749E}" srcId="{EEE5F3EE-4034-4ABA-8F36-9E3B40CC4937}" destId="{9D1A7DBA-0A57-48AA-A8D0-2F7B74DC79F2}" srcOrd="2" destOrd="0" parTransId="{D36195B7-9CF1-4CA8-869B-35DCDE851648}" sibTransId="{043EB20C-7828-43D5-80A1-F34025914616}"/>
    <dgm:cxn modelId="{2ECB6D22-393A-424D-AFB1-EB2041DB949A}" srcId="{EEE5F3EE-4034-4ABA-8F36-9E3B40CC4937}" destId="{85D2F07E-75C5-4845-AAF2-348F2835B27C}" srcOrd="0" destOrd="0" parTransId="{71B5FDF0-8794-40AE-8158-D53DCEC90F45}" sibTransId="{A2A5295C-8D79-4DF0-82E8-D2197A03870D}"/>
    <dgm:cxn modelId="{B5A3574B-8C87-4B74-B3DD-6DE608E13A86}" type="presOf" srcId="{C0327A5F-A50A-46C4-836A-01E3F4F4FDD6}" destId="{BB893145-565F-475D-969D-7B704483C6B4}" srcOrd="0" destOrd="0" presId="urn:microsoft.com/office/officeart/2005/8/layout/chevron1"/>
    <dgm:cxn modelId="{08A98574-9CC7-4068-98EE-BC43C92D9815}" type="presOf" srcId="{EEE5F3EE-4034-4ABA-8F36-9E3B40CC4937}" destId="{BB573816-EE23-4C3E-B0E8-F143283A215D}" srcOrd="0" destOrd="0" presId="urn:microsoft.com/office/officeart/2005/8/layout/chevron1"/>
    <dgm:cxn modelId="{02F54A94-5A73-4C29-89E8-78E4B63F6708}" srcId="{EEE5F3EE-4034-4ABA-8F36-9E3B40CC4937}" destId="{C0327A5F-A50A-46C4-836A-01E3F4F4FDD6}" srcOrd="1" destOrd="0" parTransId="{6B279AE7-5891-4B89-B220-9646EA45EF46}" sibTransId="{4C4E0EAD-50D8-4291-8D52-0CB887C3BF43}"/>
    <dgm:cxn modelId="{84D4D2EF-0608-40C0-9ADB-BCAC17DB93B1}" type="presOf" srcId="{9D1A7DBA-0A57-48AA-A8D0-2F7B74DC79F2}" destId="{60BCAD12-E0B7-4928-89C7-F444C50C0439}" srcOrd="0" destOrd="0" presId="urn:microsoft.com/office/officeart/2005/8/layout/chevron1"/>
    <dgm:cxn modelId="{BA0A6FF1-9741-4770-9777-BB64E3ED3A00}" type="presOf" srcId="{85D2F07E-75C5-4845-AAF2-348F2835B27C}" destId="{9A51BEA4-0F58-4536-AC1F-33F37AD2EEC5}" srcOrd="0" destOrd="0" presId="urn:microsoft.com/office/officeart/2005/8/layout/chevron1"/>
    <dgm:cxn modelId="{D9A27FF5-C877-4C47-A108-8177EFC3437C}" type="presParOf" srcId="{BB573816-EE23-4C3E-B0E8-F143283A215D}" destId="{9A51BEA4-0F58-4536-AC1F-33F37AD2EEC5}" srcOrd="0" destOrd="0" presId="urn:microsoft.com/office/officeart/2005/8/layout/chevron1"/>
    <dgm:cxn modelId="{50DF7A07-C051-4314-9DE2-BE315D0B1355}" type="presParOf" srcId="{BB573816-EE23-4C3E-B0E8-F143283A215D}" destId="{90FD210E-1FA1-496A-8ACC-EC55F72FC09F}" srcOrd="1" destOrd="0" presId="urn:microsoft.com/office/officeart/2005/8/layout/chevron1"/>
    <dgm:cxn modelId="{17D6C71D-DB8A-4715-B775-C605AEE38D36}" type="presParOf" srcId="{BB573816-EE23-4C3E-B0E8-F143283A215D}" destId="{BB893145-565F-475D-969D-7B704483C6B4}" srcOrd="2" destOrd="0" presId="urn:microsoft.com/office/officeart/2005/8/layout/chevron1"/>
    <dgm:cxn modelId="{6A505821-0C43-43CC-93A1-EC37FD2364DD}" type="presParOf" srcId="{BB573816-EE23-4C3E-B0E8-F143283A215D}" destId="{308B97C5-0A2A-4A3F-9623-DBCD93CB3CDE}" srcOrd="3" destOrd="0" presId="urn:microsoft.com/office/officeart/2005/8/layout/chevron1"/>
    <dgm:cxn modelId="{2DD7E3D1-47A1-4901-A752-4796F3683615}" type="presParOf" srcId="{BB573816-EE23-4C3E-B0E8-F143283A215D}" destId="{60BCAD12-E0B7-4928-89C7-F444C50C043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D3C222-ACF4-4D08-B8E4-E1A7B518738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EC647C4-8B06-4ED0-AFFB-5B6D5B99597D}">
      <dgm:prSet/>
      <dgm:spPr/>
      <dgm:t>
        <a:bodyPr/>
        <a:lstStyle/>
        <a:p>
          <a:pPr rtl="0"/>
          <a:r>
            <a:rPr lang="ru-RU"/>
            <a:t>Сегодня</a:t>
          </a:r>
        </a:p>
      </dgm:t>
    </dgm:pt>
    <dgm:pt modelId="{D31FC291-7064-4C89-AD99-64D16B446887}" type="parTrans" cxnId="{D1BE83F0-450B-463E-80C0-3DE067D64330}">
      <dgm:prSet/>
      <dgm:spPr/>
      <dgm:t>
        <a:bodyPr/>
        <a:lstStyle/>
        <a:p>
          <a:endParaRPr lang="ru-RU"/>
        </a:p>
      </dgm:t>
    </dgm:pt>
    <dgm:pt modelId="{B7A85A32-EED2-419D-BC7C-2E419BD01E66}" type="sibTrans" cxnId="{D1BE83F0-450B-463E-80C0-3DE067D64330}">
      <dgm:prSet/>
      <dgm:spPr/>
      <dgm:t>
        <a:bodyPr/>
        <a:lstStyle/>
        <a:p>
          <a:endParaRPr lang="ru-RU"/>
        </a:p>
      </dgm:t>
    </dgm:pt>
    <dgm:pt modelId="{1147C9AF-3ECA-4FB7-AD66-F2351CC56EC4}">
      <dgm:prSet/>
      <dgm:spPr/>
      <dgm:t>
        <a:bodyPr/>
        <a:lstStyle/>
        <a:p>
          <a:pPr rtl="0"/>
          <a:r>
            <a:rPr lang="ru-RU" dirty="0"/>
            <a:t>Ближайшая перспектива</a:t>
          </a:r>
        </a:p>
      </dgm:t>
    </dgm:pt>
    <dgm:pt modelId="{63581E45-9848-46C4-BB40-AEB66F59E259}" type="parTrans" cxnId="{5648267A-3C8D-466D-8574-B9AA167F2317}">
      <dgm:prSet/>
      <dgm:spPr/>
      <dgm:t>
        <a:bodyPr/>
        <a:lstStyle/>
        <a:p>
          <a:endParaRPr lang="ru-RU"/>
        </a:p>
      </dgm:t>
    </dgm:pt>
    <dgm:pt modelId="{BEDAA5C9-1624-44B9-86B7-A584465A3892}" type="sibTrans" cxnId="{5648267A-3C8D-466D-8574-B9AA167F2317}">
      <dgm:prSet/>
      <dgm:spPr/>
      <dgm:t>
        <a:bodyPr/>
        <a:lstStyle/>
        <a:p>
          <a:endParaRPr lang="ru-RU"/>
        </a:p>
      </dgm:t>
    </dgm:pt>
    <dgm:pt modelId="{10A60610-D720-474E-8056-2E29D7D064BA}">
      <dgm:prSet/>
      <dgm:spPr/>
      <dgm:t>
        <a:bodyPr/>
        <a:lstStyle/>
        <a:p>
          <a:pPr rtl="0"/>
          <a:r>
            <a:rPr lang="ru-RU"/>
            <a:t>Недалекое будущее</a:t>
          </a:r>
        </a:p>
      </dgm:t>
    </dgm:pt>
    <dgm:pt modelId="{6BB968A5-4E40-47D9-8120-EB4ABAF2AC9C}" type="parTrans" cxnId="{C097C462-D5D4-4429-87BF-51A4A3C5871C}">
      <dgm:prSet/>
      <dgm:spPr/>
      <dgm:t>
        <a:bodyPr/>
        <a:lstStyle/>
        <a:p>
          <a:endParaRPr lang="ru-RU"/>
        </a:p>
      </dgm:t>
    </dgm:pt>
    <dgm:pt modelId="{F50D6263-3E19-4A54-978D-A6DC10D127A8}" type="sibTrans" cxnId="{C097C462-D5D4-4429-87BF-51A4A3C5871C}">
      <dgm:prSet/>
      <dgm:spPr/>
      <dgm:t>
        <a:bodyPr/>
        <a:lstStyle/>
        <a:p>
          <a:endParaRPr lang="ru-RU"/>
        </a:p>
      </dgm:t>
    </dgm:pt>
    <dgm:pt modelId="{9F4F4D8A-8995-4541-8F52-4197CB449202}" type="pres">
      <dgm:prSet presAssocID="{9CD3C222-ACF4-4D08-B8E4-E1A7B5187380}" presName="CompostProcess" presStyleCnt="0">
        <dgm:presLayoutVars>
          <dgm:dir/>
          <dgm:resizeHandles val="exact"/>
        </dgm:presLayoutVars>
      </dgm:prSet>
      <dgm:spPr/>
    </dgm:pt>
    <dgm:pt modelId="{1FA3AB84-BE53-454E-9BEF-C0BCD3493851}" type="pres">
      <dgm:prSet presAssocID="{9CD3C222-ACF4-4D08-B8E4-E1A7B5187380}" presName="arrow" presStyleLbl="bgShp" presStyleIdx="0" presStyleCnt="1"/>
      <dgm:spPr/>
    </dgm:pt>
    <dgm:pt modelId="{4FFD91B8-5418-4E37-BC57-9DD59CD945E0}" type="pres">
      <dgm:prSet presAssocID="{9CD3C222-ACF4-4D08-B8E4-E1A7B5187380}" presName="linearProcess" presStyleCnt="0"/>
      <dgm:spPr/>
    </dgm:pt>
    <dgm:pt modelId="{D7C72D48-D2E7-4CD6-9486-F911D65F64DD}" type="pres">
      <dgm:prSet presAssocID="{BEC647C4-8B06-4ED0-AFFB-5B6D5B99597D}" presName="textNode" presStyleLbl="node1" presStyleIdx="0" presStyleCnt="3">
        <dgm:presLayoutVars>
          <dgm:bulletEnabled val="1"/>
        </dgm:presLayoutVars>
      </dgm:prSet>
      <dgm:spPr/>
    </dgm:pt>
    <dgm:pt modelId="{4AF5190E-6BB5-414C-BC64-F9838A7F3DC5}" type="pres">
      <dgm:prSet presAssocID="{B7A85A32-EED2-419D-BC7C-2E419BD01E66}" presName="sibTrans" presStyleCnt="0"/>
      <dgm:spPr/>
    </dgm:pt>
    <dgm:pt modelId="{9C1DFA24-D5C2-49E1-B566-0AF790F26FFF}" type="pres">
      <dgm:prSet presAssocID="{1147C9AF-3ECA-4FB7-AD66-F2351CC56EC4}" presName="textNode" presStyleLbl="node1" presStyleIdx="1" presStyleCnt="3">
        <dgm:presLayoutVars>
          <dgm:bulletEnabled val="1"/>
        </dgm:presLayoutVars>
      </dgm:prSet>
      <dgm:spPr/>
    </dgm:pt>
    <dgm:pt modelId="{ED690933-68C2-41DD-9B68-762E90D6CE32}" type="pres">
      <dgm:prSet presAssocID="{BEDAA5C9-1624-44B9-86B7-A584465A3892}" presName="sibTrans" presStyleCnt="0"/>
      <dgm:spPr/>
    </dgm:pt>
    <dgm:pt modelId="{C46A3488-DBEB-450C-A234-6832A554F74C}" type="pres">
      <dgm:prSet presAssocID="{10A60610-D720-474E-8056-2E29D7D064B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AB51604-5A2D-43D5-92D3-E76410E0F425}" type="presOf" srcId="{BEC647C4-8B06-4ED0-AFFB-5B6D5B99597D}" destId="{D7C72D48-D2E7-4CD6-9486-F911D65F64DD}" srcOrd="0" destOrd="0" presId="urn:microsoft.com/office/officeart/2005/8/layout/hProcess9"/>
    <dgm:cxn modelId="{1A13E216-35E1-477F-834A-3E5D0AF4B054}" type="presOf" srcId="{9CD3C222-ACF4-4D08-B8E4-E1A7B5187380}" destId="{9F4F4D8A-8995-4541-8F52-4197CB449202}" srcOrd="0" destOrd="0" presId="urn:microsoft.com/office/officeart/2005/8/layout/hProcess9"/>
    <dgm:cxn modelId="{C097C462-D5D4-4429-87BF-51A4A3C5871C}" srcId="{9CD3C222-ACF4-4D08-B8E4-E1A7B5187380}" destId="{10A60610-D720-474E-8056-2E29D7D064BA}" srcOrd="2" destOrd="0" parTransId="{6BB968A5-4E40-47D9-8120-EB4ABAF2AC9C}" sibTransId="{F50D6263-3E19-4A54-978D-A6DC10D127A8}"/>
    <dgm:cxn modelId="{C8DD6155-F9E6-4433-B09F-3EF589A57489}" type="presOf" srcId="{10A60610-D720-474E-8056-2E29D7D064BA}" destId="{C46A3488-DBEB-450C-A234-6832A554F74C}" srcOrd="0" destOrd="0" presId="urn:microsoft.com/office/officeart/2005/8/layout/hProcess9"/>
    <dgm:cxn modelId="{5648267A-3C8D-466D-8574-B9AA167F2317}" srcId="{9CD3C222-ACF4-4D08-B8E4-E1A7B5187380}" destId="{1147C9AF-3ECA-4FB7-AD66-F2351CC56EC4}" srcOrd="1" destOrd="0" parTransId="{63581E45-9848-46C4-BB40-AEB66F59E259}" sibTransId="{BEDAA5C9-1624-44B9-86B7-A584465A3892}"/>
    <dgm:cxn modelId="{56E55585-A695-482D-A0D4-FF37F6EBCE6E}" type="presOf" srcId="{1147C9AF-3ECA-4FB7-AD66-F2351CC56EC4}" destId="{9C1DFA24-D5C2-49E1-B566-0AF790F26FFF}" srcOrd="0" destOrd="0" presId="urn:microsoft.com/office/officeart/2005/8/layout/hProcess9"/>
    <dgm:cxn modelId="{D1BE83F0-450B-463E-80C0-3DE067D64330}" srcId="{9CD3C222-ACF4-4D08-B8E4-E1A7B5187380}" destId="{BEC647C4-8B06-4ED0-AFFB-5B6D5B99597D}" srcOrd="0" destOrd="0" parTransId="{D31FC291-7064-4C89-AD99-64D16B446887}" sibTransId="{B7A85A32-EED2-419D-BC7C-2E419BD01E66}"/>
    <dgm:cxn modelId="{5745B960-9FDD-4DD3-A3E4-3C572A9D47E6}" type="presParOf" srcId="{9F4F4D8A-8995-4541-8F52-4197CB449202}" destId="{1FA3AB84-BE53-454E-9BEF-C0BCD3493851}" srcOrd="0" destOrd="0" presId="urn:microsoft.com/office/officeart/2005/8/layout/hProcess9"/>
    <dgm:cxn modelId="{845EC4A7-6BD9-469F-B53E-F5A18622ED52}" type="presParOf" srcId="{9F4F4D8A-8995-4541-8F52-4197CB449202}" destId="{4FFD91B8-5418-4E37-BC57-9DD59CD945E0}" srcOrd="1" destOrd="0" presId="urn:microsoft.com/office/officeart/2005/8/layout/hProcess9"/>
    <dgm:cxn modelId="{F23AC67B-1E0C-4EC8-915D-3F621A49BE0B}" type="presParOf" srcId="{4FFD91B8-5418-4E37-BC57-9DD59CD945E0}" destId="{D7C72D48-D2E7-4CD6-9486-F911D65F64DD}" srcOrd="0" destOrd="0" presId="urn:microsoft.com/office/officeart/2005/8/layout/hProcess9"/>
    <dgm:cxn modelId="{457F261D-45A2-4592-A67A-12206042AEE9}" type="presParOf" srcId="{4FFD91B8-5418-4E37-BC57-9DD59CD945E0}" destId="{4AF5190E-6BB5-414C-BC64-F9838A7F3DC5}" srcOrd="1" destOrd="0" presId="urn:microsoft.com/office/officeart/2005/8/layout/hProcess9"/>
    <dgm:cxn modelId="{B13F5143-4410-4124-9775-FB28DB8FB130}" type="presParOf" srcId="{4FFD91B8-5418-4E37-BC57-9DD59CD945E0}" destId="{9C1DFA24-D5C2-49E1-B566-0AF790F26FFF}" srcOrd="2" destOrd="0" presId="urn:microsoft.com/office/officeart/2005/8/layout/hProcess9"/>
    <dgm:cxn modelId="{D13F3978-239C-46D2-89BA-E8DE7B7A81AE}" type="presParOf" srcId="{4FFD91B8-5418-4E37-BC57-9DD59CD945E0}" destId="{ED690933-68C2-41DD-9B68-762E90D6CE32}" srcOrd="3" destOrd="0" presId="urn:microsoft.com/office/officeart/2005/8/layout/hProcess9"/>
    <dgm:cxn modelId="{211DB03A-94D4-4AFE-9353-8087EFC0F3D6}" type="presParOf" srcId="{4FFD91B8-5418-4E37-BC57-9DD59CD945E0}" destId="{C46A3488-DBEB-450C-A234-6832A554F7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F36B5E-C88B-4D1C-B437-AB8118EBA99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53C19-0E03-4EC5-B27D-63D58CC63D13}">
      <dgm:prSet/>
      <dgm:spPr/>
      <dgm:t>
        <a:bodyPr/>
        <a:lstStyle/>
        <a:p>
          <a:pPr algn="l" rtl="0"/>
          <a:r>
            <a:rPr lang="ru-RU" b="1" dirty="0">
              <a:solidFill>
                <a:srgbClr val="FF0000"/>
              </a:solidFill>
            </a:rPr>
            <a:t>Пилотный проект*  </a:t>
          </a:r>
          <a:r>
            <a:rPr lang="ru-RU" b="1" dirty="0"/>
            <a:t>Учебно-лабораторный стенд для диагностики электронных систем автомобиля</a:t>
          </a:r>
          <a:endParaRPr lang="ru-RU" dirty="0"/>
        </a:p>
      </dgm:t>
    </dgm:pt>
    <dgm:pt modelId="{0E5812A8-AB9E-47D0-B7CA-C2E20273983A}" type="parTrans" cxnId="{9730C02E-CBA0-4F47-9B4A-FD96991D4973}">
      <dgm:prSet/>
      <dgm:spPr/>
      <dgm:t>
        <a:bodyPr/>
        <a:lstStyle/>
        <a:p>
          <a:pPr algn="ctr"/>
          <a:endParaRPr lang="ru-RU"/>
        </a:p>
      </dgm:t>
    </dgm:pt>
    <dgm:pt modelId="{7B2A2469-BD43-4FD2-B329-0BBF4C7D2D4C}" type="sibTrans" cxnId="{9730C02E-CBA0-4F47-9B4A-FD96991D4973}">
      <dgm:prSet/>
      <dgm:spPr/>
      <dgm:t>
        <a:bodyPr/>
        <a:lstStyle/>
        <a:p>
          <a:pPr algn="ctr"/>
          <a:endParaRPr lang="ru-RU"/>
        </a:p>
      </dgm:t>
    </dgm:pt>
    <dgm:pt modelId="{C357728A-ED3E-4CD3-B6F8-F77F418DC802}">
      <dgm:prSet/>
      <dgm:spPr/>
      <dgm:t>
        <a:bodyPr/>
        <a:lstStyle/>
        <a:p>
          <a:pPr algn="ctr"/>
          <a:r>
            <a:rPr lang="ru-RU" dirty="0"/>
            <a:t>Сегодня</a:t>
          </a:r>
        </a:p>
      </dgm:t>
    </dgm:pt>
    <dgm:pt modelId="{4E173093-1D36-4F1A-90C6-E8CDC175A89B}" type="parTrans" cxnId="{82DE749E-2748-4482-A849-92A356D197A4}">
      <dgm:prSet/>
      <dgm:spPr/>
      <dgm:t>
        <a:bodyPr/>
        <a:lstStyle/>
        <a:p>
          <a:pPr algn="ctr"/>
          <a:endParaRPr lang="ru-RU"/>
        </a:p>
      </dgm:t>
    </dgm:pt>
    <dgm:pt modelId="{965DFB8D-37BD-4A01-A73A-EC628ED4EBF1}" type="sibTrans" cxnId="{82DE749E-2748-4482-A849-92A356D197A4}">
      <dgm:prSet/>
      <dgm:spPr/>
      <dgm:t>
        <a:bodyPr/>
        <a:lstStyle/>
        <a:p>
          <a:pPr algn="ctr"/>
          <a:endParaRPr lang="ru-RU"/>
        </a:p>
      </dgm:t>
    </dgm:pt>
    <dgm:pt modelId="{71457BCD-2642-4289-9B5B-EFB49CE62C8D}">
      <dgm:prSet/>
      <dgm:spPr/>
      <dgm:t>
        <a:bodyPr/>
        <a:lstStyle/>
        <a:p>
          <a:pPr algn="l" rtl="0"/>
          <a:r>
            <a:rPr lang="ru-RU" b="1" dirty="0">
              <a:solidFill>
                <a:srgbClr val="FF0000"/>
              </a:solidFill>
            </a:rPr>
            <a:t>*Планируется применение на образцах тяжелой техники</a:t>
          </a:r>
        </a:p>
      </dgm:t>
    </dgm:pt>
    <dgm:pt modelId="{0318FE2D-FFB5-4074-9B3A-2DB85C6A8D59}" type="parTrans" cxnId="{4C94F201-7426-4953-9C14-B419B7C2A994}">
      <dgm:prSet/>
      <dgm:spPr/>
      <dgm:t>
        <a:bodyPr/>
        <a:lstStyle/>
        <a:p>
          <a:endParaRPr lang="ru-RU"/>
        </a:p>
      </dgm:t>
    </dgm:pt>
    <dgm:pt modelId="{F90A5FDF-ED7A-4B1D-9462-206369B06B61}" type="sibTrans" cxnId="{4C94F201-7426-4953-9C14-B419B7C2A994}">
      <dgm:prSet/>
      <dgm:spPr/>
      <dgm:t>
        <a:bodyPr/>
        <a:lstStyle/>
        <a:p>
          <a:endParaRPr lang="ru-RU"/>
        </a:p>
      </dgm:t>
    </dgm:pt>
    <dgm:pt modelId="{4F0F2049-662C-48A9-80CD-0C61F323857F}" type="pres">
      <dgm:prSet presAssocID="{70F36B5E-C88B-4D1C-B437-AB8118EBA999}" presName="linear" presStyleCnt="0">
        <dgm:presLayoutVars>
          <dgm:animLvl val="lvl"/>
          <dgm:resizeHandles val="exact"/>
        </dgm:presLayoutVars>
      </dgm:prSet>
      <dgm:spPr/>
    </dgm:pt>
    <dgm:pt modelId="{54B12CD0-B21D-46E3-8FF8-1421490BAE0A}" type="pres">
      <dgm:prSet presAssocID="{C357728A-ED3E-4CD3-B6F8-F77F418DC8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B879E6B-57DF-41B9-B09B-2D66117E7117}" type="pres">
      <dgm:prSet presAssocID="{C357728A-ED3E-4CD3-B6F8-F77F418DC8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94F201-7426-4953-9C14-B419B7C2A994}" srcId="{C357728A-ED3E-4CD3-B6F8-F77F418DC802}" destId="{71457BCD-2642-4289-9B5B-EFB49CE62C8D}" srcOrd="1" destOrd="0" parTransId="{0318FE2D-FFB5-4074-9B3A-2DB85C6A8D59}" sibTransId="{F90A5FDF-ED7A-4B1D-9462-206369B06B61}"/>
    <dgm:cxn modelId="{7CC0F10D-6641-4874-AC2A-796F7C966062}" type="presOf" srcId="{71457BCD-2642-4289-9B5B-EFB49CE62C8D}" destId="{5B879E6B-57DF-41B9-B09B-2D66117E7117}" srcOrd="0" destOrd="1" presId="urn:microsoft.com/office/officeart/2005/8/layout/vList2"/>
    <dgm:cxn modelId="{1414E411-6C32-4BED-9A79-4B40E2A177A3}" type="presOf" srcId="{BDD53C19-0E03-4EC5-B27D-63D58CC63D13}" destId="{5B879E6B-57DF-41B9-B09B-2D66117E7117}" srcOrd="0" destOrd="0" presId="urn:microsoft.com/office/officeart/2005/8/layout/vList2"/>
    <dgm:cxn modelId="{9730C02E-CBA0-4F47-9B4A-FD96991D4973}" srcId="{C357728A-ED3E-4CD3-B6F8-F77F418DC802}" destId="{BDD53C19-0E03-4EC5-B27D-63D58CC63D13}" srcOrd="0" destOrd="0" parTransId="{0E5812A8-AB9E-47D0-B7CA-C2E20273983A}" sibTransId="{7B2A2469-BD43-4FD2-B329-0BBF4C7D2D4C}"/>
    <dgm:cxn modelId="{76E13451-E101-4E92-B5FF-82A2A0FBB06D}" type="presOf" srcId="{C357728A-ED3E-4CD3-B6F8-F77F418DC802}" destId="{54B12CD0-B21D-46E3-8FF8-1421490BAE0A}" srcOrd="0" destOrd="0" presId="urn:microsoft.com/office/officeart/2005/8/layout/vList2"/>
    <dgm:cxn modelId="{3C52DC76-CA5A-4A29-B5FA-337F44458330}" type="presOf" srcId="{70F36B5E-C88B-4D1C-B437-AB8118EBA999}" destId="{4F0F2049-662C-48A9-80CD-0C61F323857F}" srcOrd="0" destOrd="0" presId="urn:microsoft.com/office/officeart/2005/8/layout/vList2"/>
    <dgm:cxn modelId="{82DE749E-2748-4482-A849-92A356D197A4}" srcId="{70F36B5E-C88B-4D1C-B437-AB8118EBA999}" destId="{C357728A-ED3E-4CD3-B6F8-F77F418DC802}" srcOrd="0" destOrd="0" parTransId="{4E173093-1D36-4F1A-90C6-E8CDC175A89B}" sibTransId="{965DFB8D-37BD-4A01-A73A-EC628ED4EBF1}"/>
    <dgm:cxn modelId="{01E2478B-8B9E-4E99-930F-DE2E8C44C46E}" type="presParOf" srcId="{4F0F2049-662C-48A9-80CD-0C61F323857F}" destId="{54B12CD0-B21D-46E3-8FF8-1421490BAE0A}" srcOrd="0" destOrd="0" presId="urn:microsoft.com/office/officeart/2005/8/layout/vList2"/>
    <dgm:cxn modelId="{51227BC7-DD41-4CDE-A45A-A45349F5E0A3}" type="presParOf" srcId="{4F0F2049-662C-48A9-80CD-0C61F323857F}" destId="{5B879E6B-57DF-41B9-B09B-2D66117E71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36B5E-C88B-4D1C-B437-AB8118EBA99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53C19-0E03-4EC5-B27D-63D58CC63D13}">
      <dgm:prSet/>
      <dgm:spPr/>
      <dgm:t>
        <a:bodyPr/>
        <a:lstStyle/>
        <a:p>
          <a:pPr algn="ctr" rtl="0"/>
          <a:r>
            <a:rPr lang="ru-RU" dirty="0"/>
            <a:t>Площадка для работы дорожной техники оснащенной системами  автоматического управления  2</a:t>
          </a:r>
          <a:r>
            <a:rPr lang="en-US" dirty="0"/>
            <a:t>D,3D </a:t>
          </a:r>
          <a:r>
            <a:rPr lang="ru-RU" dirty="0"/>
            <a:t>и другие</a:t>
          </a:r>
        </a:p>
      </dgm:t>
    </dgm:pt>
    <dgm:pt modelId="{0E5812A8-AB9E-47D0-B7CA-C2E20273983A}" type="parTrans" cxnId="{9730C02E-CBA0-4F47-9B4A-FD96991D4973}">
      <dgm:prSet/>
      <dgm:spPr/>
      <dgm:t>
        <a:bodyPr/>
        <a:lstStyle/>
        <a:p>
          <a:pPr algn="ctr"/>
          <a:endParaRPr lang="ru-RU"/>
        </a:p>
      </dgm:t>
    </dgm:pt>
    <dgm:pt modelId="{7B2A2469-BD43-4FD2-B329-0BBF4C7D2D4C}" type="sibTrans" cxnId="{9730C02E-CBA0-4F47-9B4A-FD96991D4973}">
      <dgm:prSet/>
      <dgm:spPr/>
      <dgm:t>
        <a:bodyPr/>
        <a:lstStyle/>
        <a:p>
          <a:pPr algn="ctr"/>
          <a:endParaRPr lang="ru-RU"/>
        </a:p>
      </dgm:t>
    </dgm:pt>
    <dgm:pt modelId="{C357728A-ED3E-4CD3-B6F8-F77F418DC802}">
      <dgm:prSet/>
      <dgm:spPr/>
      <dgm:t>
        <a:bodyPr/>
        <a:lstStyle/>
        <a:p>
          <a:pPr algn="ctr"/>
          <a:r>
            <a:rPr lang="ru-RU" dirty="0"/>
            <a:t>Ближайшая перспектива</a:t>
          </a:r>
        </a:p>
      </dgm:t>
    </dgm:pt>
    <dgm:pt modelId="{4E173093-1D36-4F1A-90C6-E8CDC175A89B}" type="parTrans" cxnId="{82DE749E-2748-4482-A849-92A356D197A4}">
      <dgm:prSet/>
      <dgm:spPr/>
      <dgm:t>
        <a:bodyPr/>
        <a:lstStyle/>
        <a:p>
          <a:pPr algn="ctr"/>
          <a:endParaRPr lang="ru-RU"/>
        </a:p>
      </dgm:t>
    </dgm:pt>
    <dgm:pt modelId="{965DFB8D-37BD-4A01-A73A-EC628ED4EBF1}" type="sibTrans" cxnId="{82DE749E-2748-4482-A849-92A356D197A4}">
      <dgm:prSet/>
      <dgm:spPr/>
      <dgm:t>
        <a:bodyPr/>
        <a:lstStyle/>
        <a:p>
          <a:pPr algn="ctr"/>
          <a:endParaRPr lang="ru-RU"/>
        </a:p>
      </dgm:t>
    </dgm:pt>
    <dgm:pt modelId="{4F0F2049-662C-48A9-80CD-0C61F323857F}" type="pres">
      <dgm:prSet presAssocID="{70F36B5E-C88B-4D1C-B437-AB8118EBA999}" presName="linear" presStyleCnt="0">
        <dgm:presLayoutVars>
          <dgm:animLvl val="lvl"/>
          <dgm:resizeHandles val="exact"/>
        </dgm:presLayoutVars>
      </dgm:prSet>
      <dgm:spPr/>
    </dgm:pt>
    <dgm:pt modelId="{54B12CD0-B21D-46E3-8FF8-1421490BAE0A}" type="pres">
      <dgm:prSet presAssocID="{C357728A-ED3E-4CD3-B6F8-F77F418DC8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B879E6B-57DF-41B9-B09B-2D66117E7117}" type="pres">
      <dgm:prSet presAssocID="{C357728A-ED3E-4CD3-B6F8-F77F418DC8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414E411-6C32-4BED-9A79-4B40E2A177A3}" type="presOf" srcId="{BDD53C19-0E03-4EC5-B27D-63D58CC63D13}" destId="{5B879E6B-57DF-41B9-B09B-2D66117E7117}" srcOrd="0" destOrd="0" presId="urn:microsoft.com/office/officeart/2005/8/layout/vList2"/>
    <dgm:cxn modelId="{9730C02E-CBA0-4F47-9B4A-FD96991D4973}" srcId="{C357728A-ED3E-4CD3-B6F8-F77F418DC802}" destId="{BDD53C19-0E03-4EC5-B27D-63D58CC63D13}" srcOrd="0" destOrd="0" parTransId="{0E5812A8-AB9E-47D0-B7CA-C2E20273983A}" sibTransId="{7B2A2469-BD43-4FD2-B329-0BBF4C7D2D4C}"/>
    <dgm:cxn modelId="{76E13451-E101-4E92-B5FF-82A2A0FBB06D}" type="presOf" srcId="{C357728A-ED3E-4CD3-B6F8-F77F418DC802}" destId="{54B12CD0-B21D-46E3-8FF8-1421490BAE0A}" srcOrd="0" destOrd="0" presId="urn:microsoft.com/office/officeart/2005/8/layout/vList2"/>
    <dgm:cxn modelId="{3C52DC76-CA5A-4A29-B5FA-337F44458330}" type="presOf" srcId="{70F36B5E-C88B-4D1C-B437-AB8118EBA999}" destId="{4F0F2049-662C-48A9-80CD-0C61F323857F}" srcOrd="0" destOrd="0" presId="urn:microsoft.com/office/officeart/2005/8/layout/vList2"/>
    <dgm:cxn modelId="{82DE749E-2748-4482-A849-92A356D197A4}" srcId="{70F36B5E-C88B-4D1C-B437-AB8118EBA999}" destId="{C357728A-ED3E-4CD3-B6F8-F77F418DC802}" srcOrd="0" destOrd="0" parTransId="{4E173093-1D36-4F1A-90C6-E8CDC175A89B}" sibTransId="{965DFB8D-37BD-4A01-A73A-EC628ED4EBF1}"/>
    <dgm:cxn modelId="{01E2478B-8B9E-4E99-930F-DE2E8C44C46E}" type="presParOf" srcId="{4F0F2049-662C-48A9-80CD-0C61F323857F}" destId="{54B12CD0-B21D-46E3-8FF8-1421490BAE0A}" srcOrd="0" destOrd="0" presId="urn:microsoft.com/office/officeart/2005/8/layout/vList2"/>
    <dgm:cxn modelId="{51227BC7-DD41-4CDE-A45A-A45349F5E0A3}" type="presParOf" srcId="{4F0F2049-662C-48A9-80CD-0C61F323857F}" destId="{5B879E6B-57DF-41B9-B09B-2D66117E71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F36B5E-C88B-4D1C-B437-AB8118EBA99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53C19-0E03-4EC5-B27D-63D58CC63D13}">
      <dgm:prSet/>
      <dgm:spPr/>
      <dgm:t>
        <a:bodyPr/>
        <a:lstStyle/>
        <a:p>
          <a:pPr algn="ctr" rtl="0"/>
          <a:r>
            <a:rPr lang="ru-RU" dirty="0"/>
            <a:t>Площадка строительства дорожного полотна и инфраструктуры умной дороги</a:t>
          </a:r>
        </a:p>
      </dgm:t>
    </dgm:pt>
    <dgm:pt modelId="{0E5812A8-AB9E-47D0-B7CA-C2E20273983A}" type="parTrans" cxnId="{9730C02E-CBA0-4F47-9B4A-FD96991D4973}">
      <dgm:prSet/>
      <dgm:spPr/>
      <dgm:t>
        <a:bodyPr/>
        <a:lstStyle/>
        <a:p>
          <a:pPr algn="ctr"/>
          <a:endParaRPr lang="ru-RU"/>
        </a:p>
      </dgm:t>
    </dgm:pt>
    <dgm:pt modelId="{7B2A2469-BD43-4FD2-B329-0BBF4C7D2D4C}" type="sibTrans" cxnId="{9730C02E-CBA0-4F47-9B4A-FD96991D4973}">
      <dgm:prSet/>
      <dgm:spPr/>
      <dgm:t>
        <a:bodyPr/>
        <a:lstStyle/>
        <a:p>
          <a:pPr algn="ctr"/>
          <a:endParaRPr lang="ru-RU"/>
        </a:p>
      </dgm:t>
    </dgm:pt>
    <dgm:pt modelId="{C357728A-ED3E-4CD3-B6F8-F77F418DC802}">
      <dgm:prSet/>
      <dgm:spPr/>
      <dgm:t>
        <a:bodyPr/>
        <a:lstStyle/>
        <a:p>
          <a:pPr algn="ctr"/>
          <a:r>
            <a:rPr lang="ru-RU" dirty="0"/>
            <a:t>Недалекое будущее</a:t>
          </a:r>
        </a:p>
      </dgm:t>
    </dgm:pt>
    <dgm:pt modelId="{4E173093-1D36-4F1A-90C6-E8CDC175A89B}" type="parTrans" cxnId="{82DE749E-2748-4482-A849-92A356D197A4}">
      <dgm:prSet/>
      <dgm:spPr/>
      <dgm:t>
        <a:bodyPr/>
        <a:lstStyle/>
        <a:p>
          <a:pPr algn="ctr"/>
          <a:endParaRPr lang="ru-RU"/>
        </a:p>
      </dgm:t>
    </dgm:pt>
    <dgm:pt modelId="{965DFB8D-37BD-4A01-A73A-EC628ED4EBF1}" type="sibTrans" cxnId="{82DE749E-2748-4482-A849-92A356D197A4}">
      <dgm:prSet/>
      <dgm:spPr/>
      <dgm:t>
        <a:bodyPr/>
        <a:lstStyle/>
        <a:p>
          <a:pPr algn="ctr"/>
          <a:endParaRPr lang="ru-RU"/>
        </a:p>
      </dgm:t>
    </dgm:pt>
    <dgm:pt modelId="{646C3CB0-7006-46FB-8343-73D877841A78}">
      <dgm:prSet/>
      <dgm:spPr/>
      <dgm:t>
        <a:bodyPr/>
        <a:lstStyle/>
        <a:p>
          <a:pPr algn="ctr" rtl="0"/>
          <a:r>
            <a:rPr lang="ru-RU" dirty="0"/>
            <a:t>Площадка для обкатки интеллектуальных систем управления беспилотным транспортом</a:t>
          </a:r>
        </a:p>
      </dgm:t>
    </dgm:pt>
    <dgm:pt modelId="{DFD6FFBB-DC5E-468D-BFC2-8052FB214B04}" type="parTrans" cxnId="{659A3F7D-7202-4861-980C-29F4E78716EF}">
      <dgm:prSet/>
      <dgm:spPr/>
      <dgm:t>
        <a:bodyPr/>
        <a:lstStyle/>
        <a:p>
          <a:endParaRPr lang="ru-RU"/>
        </a:p>
      </dgm:t>
    </dgm:pt>
    <dgm:pt modelId="{4865D93D-3B15-412F-9C77-32F34ABB8B9D}" type="sibTrans" cxnId="{659A3F7D-7202-4861-980C-29F4E78716EF}">
      <dgm:prSet/>
      <dgm:spPr/>
      <dgm:t>
        <a:bodyPr/>
        <a:lstStyle/>
        <a:p>
          <a:endParaRPr lang="ru-RU"/>
        </a:p>
      </dgm:t>
    </dgm:pt>
    <dgm:pt modelId="{4F0F2049-662C-48A9-80CD-0C61F323857F}" type="pres">
      <dgm:prSet presAssocID="{70F36B5E-C88B-4D1C-B437-AB8118EBA999}" presName="linear" presStyleCnt="0">
        <dgm:presLayoutVars>
          <dgm:animLvl val="lvl"/>
          <dgm:resizeHandles val="exact"/>
        </dgm:presLayoutVars>
      </dgm:prSet>
      <dgm:spPr/>
    </dgm:pt>
    <dgm:pt modelId="{54B12CD0-B21D-46E3-8FF8-1421490BAE0A}" type="pres">
      <dgm:prSet presAssocID="{C357728A-ED3E-4CD3-B6F8-F77F418DC8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B879E6B-57DF-41B9-B09B-2D66117E7117}" type="pres">
      <dgm:prSet presAssocID="{C357728A-ED3E-4CD3-B6F8-F77F418DC8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414E411-6C32-4BED-9A79-4B40E2A177A3}" type="presOf" srcId="{BDD53C19-0E03-4EC5-B27D-63D58CC63D13}" destId="{5B879E6B-57DF-41B9-B09B-2D66117E7117}" srcOrd="0" destOrd="0" presId="urn:microsoft.com/office/officeart/2005/8/layout/vList2"/>
    <dgm:cxn modelId="{9730C02E-CBA0-4F47-9B4A-FD96991D4973}" srcId="{C357728A-ED3E-4CD3-B6F8-F77F418DC802}" destId="{BDD53C19-0E03-4EC5-B27D-63D58CC63D13}" srcOrd="0" destOrd="0" parTransId="{0E5812A8-AB9E-47D0-B7CA-C2E20273983A}" sibTransId="{7B2A2469-BD43-4FD2-B329-0BBF4C7D2D4C}"/>
    <dgm:cxn modelId="{BF6F5C64-88CE-49EC-86A7-A95B12A69926}" type="presOf" srcId="{646C3CB0-7006-46FB-8343-73D877841A78}" destId="{5B879E6B-57DF-41B9-B09B-2D66117E7117}" srcOrd="0" destOrd="1" presId="urn:microsoft.com/office/officeart/2005/8/layout/vList2"/>
    <dgm:cxn modelId="{76E13451-E101-4E92-B5FF-82A2A0FBB06D}" type="presOf" srcId="{C357728A-ED3E-4CD3-B6F8-F77F418DC802}" destId="{54B12CD0-B21D-46E3-8FF8-1421490BAE0A}" srcOrd="0" destOrd="0" presId="urn:microsoft.com/office/officeart/2005/8/layout/vList2"/>
    <dgm:cxn modelId="{3C52DC76-CA5A-4A29-B5FA-337F44458330}" type="presOf" srcId="{70F36B5E-C88B-4D1C-B437-AB8118EBA999}" destId="{4F0F2049-662C-48A9-80CD-0C61F323857F}" srcOrd="0" destOrd="0" presId="urn:microsoft.com/office/officeart/2005/8/layout/vList2"/>
    <dgm:cxn modelId="{659A3F7D-7202-4861-980C-29F4E78716EF}" srcId="{C357728A-ED3E-4CD3-B6F8-F77F418DC802}" destId="{646C3CB0-7006-46FB-8343-73D877841A78}" srcOrd="1" destOrd="0" parTransId="{DFD6FFBB-DC5E-468D-BFC2-8052FB214B04}" sibTransId="{4865D93D-3B15-412F-9C77-32F34ABB8B9D}"/>
    <dgm:cxn modelId="{82DE749E-2748-4482-A849-92A356D197A4}" srcId="{70F36B5E-C88B-4D1C-B437-AB8118EBA999}" destId="{C357728A-ED3E-4CD3-B6F8-F77F418DC802}" srcOrd="0" destOrd="0" parTransId="{4E173093-1D36-4F1A-90C6-E8CDC175A89B}" sibTransId="{965DFB8D-37BD-4A01-A73A-EC628ED4EBF1}"/>
    <dgm:cxn modelId="{01E2478B-8B9E-4E99-930F-DE2E8C44C46E}" type="presParOf" srcId="{4F0F2049-662C-48A9-80CD-0C61F323857F}" destId="{54B12CD0-B21D-46E3-8FF8-1421490BAE0A}" srcOrd="0" destOrd="0" presId="urn:microsoft.com/office/officeart/2005/8/layout/vList2"/>
    <dgm:cxn modelId="{51227BC7-DD41-4CDE-A45A-A45349F5E0A3}" type="presParOf" srcId="{4F0F2049-662C-48A9-80CD-0C61F323857F}" destId="{5B879E6B-57DF-41B9-B09B-2D66117E71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1F096C-5732-47F9-8DFF-985119D228D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8DFE7-2E82-4029-A5DE-81630778EF02}">
      <dgm:prSet/>
      <dgm:spPr/>
      <dgm:t>
        <a:bodyPr/>
        <a:lstStyle/>
        <a:p>
          <a:pPr algn="l" rtl="0"/>
          <a:r>
            <a:rPr lang="ru-RU" dirty="0"/>
            <a:t>Отставание материальной базы образовательных учреждений от применяемых передовых технологий</a:t>
          </a:r>
        </a:p>
      </dgm:t>
    </dgm:pt>
    <dgm:pt modelId="{BCB8D33A-D821-40DD-ACAE-AB508B0A8902}" type="parTrans" cxnId="{86FA36B3-C7FB-47AE-B42E-1BE794C3EBB9}">
      <dgm:prSet/>
      <dgm:spPr/>
      <dgm:t>
        <a:bodyPr/>
        <a:lstStyle/>
        <a:p>
          <a:pPr algn="l"/>
          <a:endParaRPr lang="ru-RU"/>
        </a:p>
      </dgm:t>
    </dgm:pt>
    <dgm:pt modelId="{911BE586-468F-4911-AA0E-B94E5DC7DD9C}" type="sibTrans" cxnId="{86FA36B3-C7FB-47AE-B42E-1BE794C3EBB9}">
      <dgm:prSet/>
      <dgm:spPr/>
      <dgm:t>
        <a:bodyPr/>
        <a:lstStyle/>
        <a:p>
          <a:pPr algn="l"/>
          <a:endParaRPr lang="ru-RU"/>
        </a:p>
      </dgm:t>
    </dgm:pt>
    <dgm:pt modelId="{79266441-AA50-40C8-AF68-50BDDA77F3A0}">
      <dgm:prSet/>
      <dgm:spPr/>
      <dgm:t>
        <a:bodyPr/>
        <a:lstStyle/>
        <a:p>
          <a:pPr algn="l" rtl="0"/>
          <a:r>
            <a:rPr lang="ru-RU" dirty="0"/>
            <a:t>Недоверие к профессионализму выпускников ОУ со стороны представителей потребителя</a:t>
          </a:r>
        </a:p>
      </dgm:t>
    </dgm:pt>
    <dgm:pt modelId="{5778053E-2AFB-472F-A156-6AA70D0906F8}" type="parTrans" cxnId="{0AC7D871-0720-4F63-A7BA-97FBD859E5DB}">
      <dgm:prSet/>
      <dgm:spPr/>
      <dgm:t>
        <a:bodyPr/>
        <a:lstStyle/>
        <a:p>
          <a:pPr algn="l"/>
          <a:endParaRPr lang="ru-RU"/>
        </a:p>
      </dgm:t>
    </dgm:pt>
    <dgm:pt modelId="{CD0EAAE3-1736-442F-91F3-0F08ED67B7B4}" type="sibTrans" cxnId="{0AC7D871-0720-4F63-A7BA-97FBD859E5DB}">
      <dgm:prSet/>
      <dgm:spPr/>
      <dgm:t>
        <a:bodyPr/>
        <a:lstStyle/>
        <a:p>
          <a:pPr algn="l"/>
          <a:endParaRPr lang="ru-RU"/>
        </a:p>
      </dgm:t>
    </dgm:pt>
    <dgm:pt modelId="{688A39EC-63EB-4AE5-9C91-1D625E9D80A8}">
      <dgm:prSet/>
      <dgm:spPr/>
      <dgm:t>
        <a:bodyPr/>
        <a:lstStyle/>
        <a:p>
          <a:pPr algn="l" rtl="0"/>
          <a:r>
            <a:rPr lang="ru-RU" dirty="0"/>
            <a:t>Проблемы с организацией качественной модели дуального обучения</a:t>
          </a:r>
        </a:p>
      </dgm:t>
    </dgm:pt>
    <dgm:pt modelId="{72550A57-312A-4CDE-8975-3AEC105466B9}" type="parTrans" cxnId="{A5B1DBF0-7253-4646-AC8C-1AE7BD9663F8}">
      <dgm:prSet/>
      <dgm:spPr/>
      <dgm:t>
        <a:bodyPr/>
        <a:lstStyle/>
        <a:p>
          <a:pPr algn="l"/>
          <a:endParaRPr lang="ru-RU"/>
        </a:p>
      </dgm:t>
    </dgm:pt>
    <dgm:pt modelId="{EB2C93D2-003A-4055-89DD-70256EF84196}" type="sibTrans" cxnId="{A5B1DBF0-7253-4646-AC8C-1AE7BD9663F8}">
      <dgm:prSet/>
      <dgm:spPr/>
      <dgm:t>
        <a:bodyPr/>
        <a:lstStyle/>
        <a:p>
          <a:pPr algn="l"/>
          <a:endParaRPr lang="ru-RU"/>
        </a:p>
      </dgm:t>
    </dgm:pt>
    <dgm:pt modelId="{C65E9A30-5F56-4F23-95CE-5FE530FC8195}">
      <dgm:prSet/>
      <dgm:spPr/>
      <dgm:t>
        <a:bodyPr/>
        <a:lstStyle/>
        <a:p>
          <a:pPr algn="l" rtl="0"/>
          <a:r>
            <a:rPr lang="ru-RU"/>
            <a:t>Разобщенность бюджетов</a:t>
          </a:r>
          <a:endParaRPr lang="ru-RU" dirty="0"/>
        </a:p>
      </dgm:t>
    </dgm:pt>
    <dgm:pt modelId="{F10A6896-E8B1-4DDF-A8FA-70ADBEC96BE3}" type="parTrans" cxnId="{0052B2E1-57AE-43E3-8163-222D73875890}">
      <dgm:prSet/>
      <dgm:spPr/>
      <dgm:t>
        <a:bodyPr/>
        <a:lstStyle/>
        <a:p>
          <a:pPr algn="l"/>
          <a:endParaRPr lang="ru-RU"/>
        </a:p>
      </dgm:t>
    </dgm:pt>
    <dgm:pt modelId="{4DFA58A3-B5E3-453D-B8DB-E4E8AC95BD73}" type="sibTrans" cxnId="{0052B2E1-57AE-43E3-8163-222D73875890}">
      <dgm:prSet/>
      <dgm:spPr/>
      <dgm:t>
        <a:bodyPr/>
        <a:lstStyle/>
        <a:p>
          <a:pPr algn="l"/>
          <a:endParaRPr lang="ru-RU"/>
        </a:p>
      </dgm:t>
    </dgm:pt>
    <dgm:pt modelId="{82CCA812-3B56-4C42-B198-40582BD46F65}">
      <dgm:prSet/>
      <dgm:spPr/>
      <dgm:t>
        <a:bodyPr/>
        <a:lstStyle/>
        <a:p>
          <a:pPr algn="l" rtl="0"/>
          <a:r>
            <a:rPr lang="ru-RU" dirty="0"/>
            <a:t>Сложности прямой помощи отрасли образовательным учреждениям</a:t>
          </a:r>
        </a:p>
      </dgm:t>
    </dgm:pt>
    <dgm:pt modelId="{F986FE4D-11C5-4919-A474-77DAD8747287}" type="parTrans" cxnId="{E5094DF9-1151-4E7E-BB0F-338649333482}">
      <dgm:prSet/>
      <dgm:spPr/>
      <dgm:t>
        <a:bodyPr/>
        <a:lstStyle/>
        <a:p>
          <a:pPr algn="l"/>
          <a:endParaRPr lang="ru-RU"/>
        </a:p>
      </dgm:t>
    </dgm:pt>
    <dgm:pt modelId="{0493EA75-BB2B-4CB9-852C-77404E9D95E4}" type="sibTrans" cxnId="{E5094DF9-1151-4E7E-BB0F-338649333482}">
      <dgm:prSet/>
      <dgm:spPr/>
      <dgm:t>
        <a:bodyPr/>
        <a:lstStyle/>
        <a:p>
          <a:pPr algn="l"/>
          <a:endParaRPr lang="ru-RU"/>
        </a:p>
      </dgm:t>
    </dgm:pt>
    <dgm:pt modelId="{4B460747-73FC-4B02-BBBF-8252EAEAF234}">
      <dgm:prSet/>
      <dgm:spPr/>
      <dgm:t>
        <a:bodyPr/>
        <a:lstStyle/>
        <a:p>
          <a:pPr algn="l" rtl="0"/>
          <a:r>
            <a:rPr lang="ru-RU" dirty="0"/>
            <a:t>Сложные процедуры самостоятельного приобретения оборудования для образовательным учреждением</a:t>
          </a:r>
        </a:p>
      </dgm:t>
    </dgm:pt>
    <dgm:pt modelId="{C6EDDDEB-00B1-478F-965B-27F0ADD82EA9}" type="parTrans" cxnId="{5463A912-8D4B-4B18-91B3-BA33850515A2}">
      <dgm:prSet/>
      <dgm:spPr/>
      <dgm:t>
        <a:bodyPr/>
        <a:lstStyle/>
        <a:p>
          <a:pPr algn="l"/>
          <a:endParaRPr lang="ru-RU"/>
        </a:p>
      </dgm:t>
    </dgm:pt>
    <dgm:pt modelId="{199AC16F-1C46-4692-AE18-70BC05ACB96E}" type="sibTrans" cxnId="{5463A912-8D4B-4B18-91B3-BA33850515A2}">
      <dgm:prSet/>
      <dgm:spPr/>
      <dgm:t>
        <a:bodyPr/>
        <a:lstStyle/>
        <a:p>
          <a:pPr algn="l"/>
          <a:endParaRPr lang="ru-RU"/>
        </a:p>
      </dgm:t>
    </dgm:pt>
    <dgm:pt modelId="{F492B764-2E16-42FC-8116-D3811D777420}" type="pres">
      <dgm:prSet presAssocID="{811F096C-5732-47F9-8DFF-985119D228D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974C499-045F-4429-BD19-5AEC1EFFBD4D}" type="pres">
      <dgm:prSet presAssocID="{DDA8DFE7-2E82-4029-A5DE-81630778EF02}" presName="circle1" presStyleLbl="node1" presStyleIdx="0" presStyleCnt="6"/>
      <dgm:spPr/>
    </dgm:pt>
    <dgm:pt modelId="{66FCEFB9-D02A-4E79-8D38-5CBE856FD60F}" type="pres">
      <dgm:prSet presAssocID="{DDA8DFE7-2E82-4029-A5DE-81630778EF02}" presName="space" presStyleCnt="0"/>
      <dgm:spPr/>
    </dgm:pt>
    <dgm:pt modelId="{8EC376D8-72EA-472A-AB8B-633155E21E76}" type="pres">
      <dgm:prSet presAssocID="{DDA8DFE7-2E82-4029-A5DE-81630778EF02}" presName="rect1" presStyleLbl="alignAcc1" presStyleIdx="0" presStyleCnt="6"/>
      <dgm:spPr/>
    </dgm:pt>
    <dgm:pt modelId="{252803AE-EABB-4A8F-91E4-C68C0DB47DD5}" type="pres">
      <dgm:prSet presAssocID="{C65E9A30-5F56-4F23-95CE-5FE530FC8195}" presName="vertSpace2" presStyleLbl="node1" presStyleIdx="0" presStyleCnt="6"/>
      <dgm:spPr/>
    </dgm:pt>
    <dgm:pt modelId="{F0F1725E-9552-49E6-BF23-8B033ED07A05}" type="pres">
      <dgm:prSet presAssocID="{C65E9A30-5F56-4F23-95CE-5FE530FC8195}" presName="circle2" presStyleLbl="node1" presStyleIdx="1" presStyleCnt="6"/>
      <dgm:spPr/>
    </dgm:pt>
    <dgm:pt modelId="{442477B2-149E-4C4A-8F82-36F306BAE2FD}" type="pres">
      <dgm:prSet presAssocID="{C65E9A30-5F56-4F23-95CE-5FE530FC8195}" presName="rect2" presStyleLbl="alignAcc1" presStyleIdx="1" presStyleCnt="6"/>
      <dgm:spPr/>
    </dgm:pt>
    <dgm:pt modelId="{3B8D63AF-0A4D-4D67-B15B-11BFF1D70D6F}" type="pres">
      <dgm:prSet presAssocID="{82CCA812-3B56-4C42-B198-40582BD46F65}" presName="vertSpace3" presStyleLbl="node1" presStyleIdx="1" presStyleCnt="6"/>
      <dgm:spPr/>
    </dgm:pt>
    <dgm:pt modelId="{7EAF74A7-14A5-4A6D-9475-171BE5DAF252}" type="pres">
      <dgm:prSet presAssocID="{82CCA812-3B56-4C42-B198-40582BD46F65}" presName="circle3" presStyleLbl="node1" presStyleIdx="2" presStyleCnt="6"/>
      <dgm:spPr/>
    </dgm:pt>
    <dgm:pt modelId="{FCB047C1-C6B5-4A18-9A88-F734D9DDE926}" type="pres">
      <dgm:prSet presAssocID="{82CCA812-3B56-4C42-B198-40582BD46F65}" presName="rect3" presStyleLbl="alignAcc1" presStyleIdx="2" presStyleCnt="6"/>
      <dgm:spPr/>
    </dgm:pt>
    <dgm:pt modelId="{D38B8589-A6A8-4DA7-98CC-5E8CC8D7B3B2}" type="pres">
      <dgm:prSet presAssocID="{4B460747-73FC-4B02-BBBF-8252EAEAF234}" presName="vertSpace4" presStyleLbl="node1" presStyleIdx="2" presStyleCnt="6"/>
      <dgm:spPr/>
    </dgm:pt>
    <dgm:pt modelId="{38E9301E-8C11-472F-B7A7-B440C193E326}" type="pres">
      <dgm:prSet presAssocID="{4B460747-73FC-4B02-BBBF-8252EAEAF234}" presName="circle4" presStyleLbl="node1" presStyleIdx="3" presStyleCnt="6"/>
      <dgm:spPr/>
    </dgm:pt>
    <dgm:pt modelId="{0D22A61D-1076-44E1-8DFA-EFB1F7887083}" type="pres">
      <dgm:prSet presAssocID="{4B460747-73FC-4B02-BBBF-8252EAEAF234}" presName="rect4" presStyleLbl="alignAcc1" presStyleIdx="3" presStyleCnt="6"/>
      <dgm:spPr/>
    </dgm:pt>
    <dgm:pt modelId="{38A2E00C-DC6C-4AEA-8240-22DDFE9FEE63}" type="pres">
      <dgm:prSet presAssocID="{688A39EC-63EB-4AE5-9C91-1D625E9D80A8}" presName="vertSpace5" presStyleLbl="node1" presStyleIdx="3" presStyleCnt="6"/>
      <dgm:spPr/>
    </dgm:pt>
    <dgm:pt modelId="{330614B5-2B6F-43A6-B27C-6589A3949C7F}" type="pres">
      <dgm:prSet presAssocID="{688A39EC-63EB-4AE5-9C91-1D625E9D80A8}" presName="circle5" presStyleLbl="node1" presStyleIdx="4" presStyleCnt="6"/>
      <dgm:spPr/>
    </dgm:pt>
    <dgm:pt modelId="{6DB52F24-F3A0-4650-8F04-3AE8F8A6FE5A}" type="pres">
      <dgm:prSet presAssocID="{688A39EC-63EB-4AE5-9C91-1D625E9D80A8}" presName="rect5" presStyleLbl="alignAcc1" presStyleIdx="4" presStyleCnt="6"/>
      <dgm:spPr/>
    </dgm:pt>
    <dgm:pt modelId="{3614EA53-D15B-4504-BAD7-93AFD1889F15}" type="pres">
      <dgm:prSet presAssocID="{79266441-AA50-40C8-AF68-50BDDA77F3A0}" presName="vertSpace6" presStyleLbl="node1" presStyleIdx="4" presStyleCnt="6"/>
      <dgm:spPr/>
    </dgm:pt>
    <dgm:pt modelId="{28E7ED20-D040-49C9-846C-569A14110996}" type="pres">
      <dgm:prSet presAssocID="{79266441-AA50-40C8-AF68-50BDDA77F3A0}" presName="circle6" presStyleLbl="node1" presStyleIdx="5" presStyleCnt="6"/>
      <dgm:spPr/>
    </dgm:pt>
    <dgm:pt modelId="{3489205F-A491-4911-A9D4-EB763C238B79}" type="pres">
      <dgm:prSet presAssocID="{79266441-AA50-40C8-AF68-50BDDA77F3A0}" presName="rect6" presStyleLbl="alignAcc1" presStyleIdx="5" presStyleCnt="6"/>
      <dgm:spPr/>
    </dgm:pt>
    <dgm:pt modelId="{6E37CE59-16FD-4856-8AAF-2161CBA2BF29}" type="pres">
      <dgm:prSet presAssocID="{DDA8DFE7-2E82-4029-A5DE-81630778EF02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6AB575AE-B65D-42EB-A628-6213475B00FE}" type="pres">
      <dgm:prSet presAssocID="{C65E9A30-5F56-4F23-95CE-5FE530FC8195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EFADABB2-48FF-4263-BCC6-FF530CB50EFA}" type="pres">
      <dgm:prSet presAssocID="{82CCA812-3B56-4C42-B198-40582BD46F65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F44B87D4-C802-4325-99BE-FA4B7F148B02}" type="pres">
      <dgm:prSet presAssocID="{4B460747-73FC-4B02-BBBF-8252EAEAF234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4EDA260F-7F85-4946-BAD7-26450C25E172}" type="pres">
      <dgm:prSet presAssocID="{688A39EC-63EB-4AE5-9C91-1D625E9D80A8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19A7A057-67B5-4511-8526-FBD7556FD907}" type="pres">
      <dgm:prSet presAssocID="{79266441-AA50-40C8-AF68-50BDDA77F3A0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C4CEDC02-A388-426E-BDBD-9259865C832B}" type="presOf" srcId="{4B460747-73FC-4B02-BBBF-8252EAEAF234}" destId="{0D22A61D-1076-44E1-8DFA-EFB1F7887083}" srcOrd="0" destOrd="0" presId="urn:microsoft.com/office/officeart/2005/8/layout/target3"/>
    <dgm:cxn modelId="{4C9A100D-99BD-422B-AB64-4DB00AB80FD0}" type="presOf" srcId="{688A39EC-63EB-4AE5-9C91-1D625E9D80A8}" destId="{4EDA260F-7F85-4946-BAD7-26450C25E172}" srcOrd="1" destOrd="0" presId="urn:microsoft.com/office/officeart/2005/8/layout/target3"/>
    <dgm:cxn modelId="{5463A912-8D4B-4B18-91B3-BA33850515A2}" srcId="{811F096C-5732-47F9-8DFF-985119D228D1}" destId="{4B460747-73FC-4B02-BBBF-8252EAEAF234}" srcOrd="3" destOrd="0" parTransId="{C6EDDDEB-00B1-478F-965B-27F0ADD82EA9}" sibTransId="{199AC16F-1C46-4692-AE18-70BC05ACB96E}"/>
    <dgm:cxn modelId="{69EA8C23-59E4-4612-BCDC-023599BEA39C}" type="presOf" srcId="{82CCA812-3B56-4C42-B198-40582BD46F65}" destId="{EFADABB2-48FF-4263-BCC6-FF530CB50EFA}" srcOrd="1" destOrd="0" presId="urn:microsoft.com/office/officeart/2005/8/layout/target3"/>
    <dgm:cxn modelId="{C61D622B-DFE7-4C58-9E68-8E9294D7879F}" type="presOf" srcId="{4B460747-73FC-4B02-BBBF-8252EAEAF234}" destId="{F44B87D4-C802-4325-99BE-FA4B7F148B02}" srcOrd="1" destOrd="0" presId="urn:microsoft.com/office/officeart/2005/8/layout/target3"/>
    <dgm:cxn modelId="{7E11673B-8871-4C90-B1F0-AD383D5AB0C8}" type="presOf" srcId="{79266441-AA50-40C8-AF68-50BDDA77F3A0}" destId="{3489205F-A491-4911-A9D4-EB763C238B79}" srcOrd="0" destOrd="0" presId="urn:microsoft.com/office/officeart/2005/8/layout/target3"/>
    <dgm:cxn modelId="{3100A05D-58FB-430D-9D82-679E562F9B37}" type="presOf" srcId="{79266441-AA50-40C8-AF68-50BDDA77F3A0}" destId="{19A7A057-67B5-4511-8526-FBD7556FD907}" srcOrd="1" destOrd="0" presId="urn:microsoft.com/office/officeart/2005/8/layout/target3"/>
    <dgm:cxn modelId="{B6E2D250-F147-4439-9AB5-03F6BAB7EEB2}" type="presOf" srcId="{C65E9A30-5F56-4F23-95CE-5FE530FC8195}" destId="{6AB575AE-B65D-42EB-A628-6213475B00FE}" srcOrd="1" destOrd="0" presId="urn:microsoft.com/office/officeart/2005/8/layout/target3"/>
    <dgm:cxn modelId="{0AC7D871-0720-4F63-A7BA-97FBD859E5DB}" srcId="{811F096C-5732-47F9-8DFF-985119D228D1}" destId="{79266441-AA50-40C8-AF68-50BDDA77F3A0}" srcOrd="5" destOrd="0" parTransId="{5778053E-2AFB-472F-A156-6AA70D0906F8}" sibTransId="{CD0EAAE3-1736-442F-91F3-0F08ED67B7B4}"/>
    <dgm:cxn modelId="{A8BD4C7F-7EBF-4133-9745-8F0EB78060A2}" type="presOf" srcId="{811F096C-5732-47F9-8DFF-985119D228D1}" destId="{F492B764-2E16-42FC-8116-D3811D777420}" srcOrd="0" destOrd="0" presId="urn:microsoft.com/office/officeart/2005/8/layout/target3"/>
    <dgm:cxn modelId="{86FA36B3-C7FB-47AE-B42E-1BE794C3EBB9}" srcId="{811F096C-5732-47F9-8DFF-985119D228D1}" destId="{DDA8DFE7-2E82-4029-A5DE-81630778EF02}" srcOrd="0" destOrd="0" parTransId="{BCB8D33A-D821-40DD-ACAE-AB508B0A8902}" sibTransId="{911BE586-468F-4911-AA0E-B94E5DC7DD9C}"/>
    <dgm:cxn modelId="{4304F0BE-ECDC-47E1-896D-7C12119F290F}" type="presOf" srcId="{DDA8DFE7-2E82-4029-A5DE-81630778EF02}" destId="{8EC376D8-72EA-472A-AB8B-633155E21E76}" srcOrd="0" destOrd="0" presId="urn:microsoft.com/office/officeart/2005/8/layout/target3"/>
    <dgm:cxn modelId="{0CEA8DD0-3E25-4B62-A1A8-71A06BFFC8BD}" type="presOf" srcId="{82CCA812-3B56-4C42-B198-40582BD46F65}" destId="{FCB047C1-C6B5-4A18-9A88-F734D9DDE926}" srcOrd="0" destOrd="0" presId="urn:microsoft.com/office/officeart/2005/8/layout/target3"/>
    <dgm:cxn modelId="{221293E0-E1D4-42CB-B5A3-E83177D96C7D}" type="presOf" srcId="{DDA8DFE7-2E82-4029-A5DE-81630778EF02}" destId="{6E37CE59-16FD-4856-8AAF-2161CBA2BF29}" srcOrd="1" destOrd="0" presId="urn:microsoft.com/office/officeart/2005/8/layout/target3"/>
    <dgm:cxn modelId="{0052B2E1-57AE-43E3-8163-222D73875890}" srcId="{811F096C-5732-47F9-8DFF-985119D228D1}" destId="{C65E9A30-5F56-4F23-95CE-5FE530FC8195}" srcOrd="1" destOrd="0" parTransId="{F10A6896-E8B1-4DDF-A8FA-70ADBEC96BE3}" sibTransId="{4DFA58A3-B5E3-453D-B8DB-E4E8AC95BD73}"/>
    <dgm:cxn modelId="{A5B1DBF0-7253-4646-AC8C-1AE7BD9663F8}" srcId="{811F096C-5732-47F9-8DFF-985119D228D1}" destId="{688A39EC-63EB-4AE5-9C91-1D625E9D80A8}" srcOrd="4" destOrd="0" parTransId="{72550A57-312A-4CDE-8975-3AEC105466B9}" sibTransId="{EB2C93D2-003A-4055-89DD-70256EF84196}"/>
    <dgm:cxn modelId="{722829F1-344D-4534-9EBC-BE10D46FAE79}" type="presOf" srcId="{C65E9A30-5F56-4F23-95CE-5FE530FC8195}" destId="{442477B2-149E-4C4A-8F82-36F306BAE2FD}" srcOrd="0" destOrd="0" presId="urn:microsoft.com/office/officeart/2005/8/layout/target3"/>
    <dgm:cxn modelId="{E5094DF9-1151-4E7E-BB0F-338649333482}" srcId="{811F096C-5732-47F9-8DFF-985119D228D1}" destId="{82CCA812-3B56-4C42-B198-40582BD46F65}" srcOrd="2" destOrd="0" parTransId="{F986FE4D-11C5-4919-A474-77DAD8747287}" sibTransId="{0493EA75-BB2B-4CB9-852C-77404E9D95E4}"/>
    <dgm:cxn modelId="{F27933FC-C530-41AC-BE7F-BAE3F06411EC}" type="presOf" srcId="{688A39EC-63EB-4AE5-9C91-1D625E9D80A8}" destId="{6DB52F24-F3A0-4650-8F04-3AE8F8A6FE5A}" srcOrd="0" destOrd="0" presId="urn:microsoft.com/office/officeart/2005/8/layout/target3"/>
    <dgm:cxn modelId="{9C1B42C6-0FE1-4B06-8B50-F996349AFB81}" type="presParOf" srcId="{F492B764-2E16-42FC-8116-D3811D777420}" destId="{C974C499-045F-4429-BD19-5AEC1EFFBD4D}" srcOrd="0" destOrd="0" presId="urn:microsoft.com/office/officeart/2005/8/layout/target3"/>
    <dgm:cxn modelId="{2EAA33C9-73D7-465A-B446-75FABE26854E}" type="presParOf" srcId="{F492B764-2E16-42FC-8116-D3811D777420}" destId="{66FCEFB9-D02A-4E79-8D38-5CBE856FD60F}" srcOrd="1" destOrd="0" presId="urn:microsoft.com/office/officeart/2005/8/layout/target3"/>
    <dgm:cxn modelId="{A60DA5F3-C5DB-4F04-9710-DFE089F19BE5}" type="presParOf" srcId="{F492B764-2E16-42FC-8116-D3811D777420}" destId="{8EC376D8-72EA-472A-AB8B-633155E21E76}" srcOrd="2" destOrd="0" presId="urn:microsoft.com/office/officeart/2005/8/layout/target3"/>
    <dgm:cxn modelId="{10B363C3-9C0D-4E3B-92A1-33532176B5A6}" type="presParOf" srcId="{F492B764-2E16-42FC-8116-D3811D777420}" destId="{252803AE-EABB-4A8F-91E4-C68C0DB47DD5}" srcOrd="3" destOrd="0" presId="urn:microsoft.com/office/officeart/2005/8/layout/target3"/>
    <dgm:cxn modelId="{0192706A-B0EE-4035-9073-BE076540E2B8}" type="presParOf" srcId="{F492B764-2E16-42FC-8116-D3811D777420}" destId="{F0F1725E-9552-49E6-BF23-8B033ED07A05}" srcOrd="4" destOrd="0" presId="urn:microsoft.com/office/officeart/2005/8/layout/target3"/>
    <dgm:cxn modelId="{BFECCFA1-95C0-4C87-92E6-85B715FAAED8}" type="presParOf" srcId="{F492B764-2E16-42FC-8116-D3811D777420}" destId="{442477B2-149E-4C4A-8F82-36F306BAE2FD}" srcOrd="5" destOrd="0" presId="urn:microsoft.com/office/officeart/2005/8/layout/target3"/>
    <dgm:cxn modelId="{020DBC9A-582E-48B7-8154-19C4584EFE65}" type="presParOf" srcId="{F492B764-2E16-42FC-8116-D3811D777420}" destId="{3B8D63AF-0A4D-4D67-B15B-11BFF1D70D6F}" srcOrd="6" destOrd="0" presId="urn:microsoft.com/office/officeart/2005/8/layout/target3"/>
    <dgm:cxn modelId="{E6FB47F5-AEF3-4393-9120-38C22BDFE623}" type="presParOf" srcId="{F492B764-2E16-42FC-8116-D3811D777420}" destId="{7EAF74A7-14A5-4A6D-9475-171BE5DAF252}" srcOrd="7" destOrd="0" presId="urn:microsoft.com/office/officeart/2005/8/layout/target3"/>
    <dgm:cxn modelId="{73391813-F975-4F4B-99FF-839EAF0EB1C8}" type="presParOf" srcId="{F492B764-2E16-42FC-8116-D3811D777420}" destId="{FCB047C1-C6B5-4A18-9A88-F734D9DDE926}" srcOrd="8" destOrd="0" presId="urn:microsoft.com/office/officeart/2005/8/layout/target3"/>
    <dgm:cxn modelId="{6223775E-483D-45A7-80E8-AB60514AF0A1}" type="presParOf" srcId="{F492B764-2E16-42FC-8116-D3811D777420}" destId="{D38B8589-A6A8-4DA7-98CC-5E8CC8D7B3B2}" srcOrd="9" destOrd="0" presId="urn:microsoft.com/office/officeart/2005/8/layout/target3"/>
    <dgm:cxn modelId="{47E35941-4C1A-49DF-A974-B5707DFC63FB}" type="presParOf" srcId="{F492B764-2E16-42FC-8116-D3811D777420}" destId="{38E9301E-8C11-472F-B7A7-B440C193E326}" srcOrd="10" destOrd="0" presId="urn:microsoft.com/office/officeart/2005/8/layout/target3"/>
    <dgm:cxn modelId="{27B63012-3595-48AD-8870-86F9A7D76AFE}" type="presParOf" srcId="{F492B764-2E16-42FC-8116-D3811D777420}" destId="{0D22A61D-1076-44E1-8DFA-EFB1F7887083}" srcOrd="11" destOrd="0" presId="urn:microsoft.com/office/officeart/2005/8/layout/target3"/>
    <dgm:cxn modelId="{B59C56DA-6282-4D3C-B4C0-994C87C62381}" type="presParOf" srcId="{F492B764-2E16-42FC-8116-D3811D777420}" destId="{38A2E00C-DC6C-4AEA-8240-22DDFE9FEE63}" srcOrd="12" destOrd="0" presId="urn:microsoft.com/office/officeart/2005/8/layout/target3"/>
    <dgm:cxn modelId="{DB816491-CB3E-41A9-BC99-2B9AC81F31EE}" type="presParOf" srcId="{F492B764-2E16-42FC-8116-D3811D777420}" destId="{330614B5-2B6F-43A6-B27C-6589A3949C7F}" srcOrd="13" destOrd="0" presId="urn:microsoft.com/office/officeart/2005/8/layout/target3"/>
    <dgm:cxn modelId="{158D99E8-B33A-405A-9CD0-640D95749A63}" type="presParOf" srcId="{F492B764-2E16-42FC-8116-D3811D777420}" destId="{6DB52F24-F3A0-4650-8F04-3AE8F8A6FE5A}" srcOrd="14" destOrd="0" presId="urn:microsoft.com/office/officeart/2005/8/layout/target3"/>
    <dgm:cxn modelId="{52FEE7AA-9F45-4866-B152-21ED2BBAD529}" type="presParOf" srcId="{F492B764-2E16-42FC-8116-D3811D777420}" destId="{3614EA53-D15B-4504-BAD7-93AFD1889F15}" srcOrd="15" destOrd="0" presId="urn:microsoft.com/office/officeart/2005/8/layout/target3"/>
    <dgm:cxn modelId="{84C14CD4-756C-413B-BF41-3517051EDBB9}" type="presParOf" srcId="{F492B764-2E16-42FC-8116-D3811D777420}" destId="{28E7ED20-D040-49C9-846C-569A14110996}" srcOrd="16" destOrd="0" presId="urn:microsoft.com/office/officeart/2005/8/layout/target3"/>
    <dgm:cxn modelId="{7670502A-D53A-4DDC-BFBB-AFFA48EC5E19}" type="presParOf" srcId="{F492B764-2E16-42FC-8116-D3811D777420}" destId="{3489205F-A491-4911-A9D4-EB763C238B79}" srcOrd="17" destOrd="0" presId="urn:microsoft.com/office/officeart/2005/8/layout/target3"/>
    <dgm:cxn modelId="{FF1E5B6B-E4A6-4BDF-81DD-8F5627F12EFB}" type="presParOf" srcId="{F492B764-2E16-42FC-8116-D3811D777420}" destId="{6E37CE59-16FD-4856-8AAF-2161CBA2BF29}" srcOrd="18" destOrd="0" presId="urn:microsoft.com/office/officeart/2005/8/layout/target3"/>
    <dgm:cxn modelId="{7A59276B-4BA5-4CEB-90B7-B173E2F18AFA}" type="presParOf" srcId="{F492B764-2E16-42FC-8116-D3811D777420}" destId="{6AB575AE-B65D-42EB-A628-6213475B00FE}" srcOrd="19" destOrd="0" presId="urn:microsoft.com/office/officeart/2005/8/layout/target3"/>
    <dgm:cxn modelId="{24CE6088-D97F-441A-9AB2-42878A496B2C}" type="presParOf" srcId="{F492B764-2E16-42FC-8116-D3811D777420}" destId="{EFADABB2-48FF-4263-BCC6-FF530CB50EFA}" srcOrd="20" destOrd="0" presId="urn:microsoft.com/office/officeart/2005/8/layout/target3"/>
    <dgm:cxn modelId="{D784D165-6709-46D9-8075-C6951DBB8581}" type="presParOf" srcId="{F492B764-2E16-42FC-8116-D3811D777420}" destId="{F44B87D4-C802-4325-99BE-FA4B7F148B02}" srcOrd="21" destOrd="0" presId="urn:microsoft.com/office/officeart/2005/8/layout/target3"/>
    <dgm:cxn modelId="{0871630E-1CC6-4726-8021-B8999269ED2B}" type="presParOf" srcId="{F492B764-2E16-42FC-8116-D3811D777420}" destId="{4EDA260F-7F85-4946-BAD7-26450C25E172}" srcOrd="22" destOrd="0" presId="urn:microsoft.com/office/officeart/2005/8/layout/target3"/>
    <dgm:cxn modelId="{B7ED2967-48EB-449D-8279-1DA21675B8E1}" type="presParOf" srcId="{F492B764-2E16-42FC-8116-D3811D777420}" destId="{19A7A057-67B5-4511-8526-FBD7556FD907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FC121-FFBC-4034-90AE-B793E8CC6B81}">
      <dsp:nvSpPr>
        <dsp:cNvPr id="0" name=""/>
        <dsp:cNvSpPr/>
      </dsp:nvSpPr>
      <dsp:spPr>
        <a:xfrm>
          <a:off x="0" y="667"/>
          <a:ext cx="8136904" cy="1222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III Международный форум «Инновации в дорожном строительстве»</a:t>
          </a:r>
          <a:r>
            <a:rPr lang="ru-RU" sz="2000" kern="1200" dirty="0"/>
            <a:t>!</a:t>
          </a:r>
        </a:p>
      </dsp:txBody>
      <dsp:txXfrm>
        <a:off x="59692" y="60359"/>
        <a:ext cx="8017520" cy="1103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DE295-DCED-4B12-8FB4-00135DB76647}">
      <dsp:nvSpPr>
        <dsp:cNvPr id="0" name=""/>
        <dsp:cNvSpPr/>
      </dsp:nvSpPr>
      <dsp:spPr>
        <a:xfrm>
          <a:off x="2411" y="290911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Игры</a:t>
          </a:r>
        </a:p>
      </dsp:txBody>
      <dsp:txXfrm>
        <a:off x="589895" y="290911"/>
        <a:ext cx="1762452" cy="1174968"/>
      </dsp:txXfrm>
    </dsp:sp>
    <dsp:sp modelId="{60366F76-8DFF-4011-B1E0-77E8939E5D6C}">
      <dsp:nvSpPr>
        <dsp:cNvPr id="0" name=""/>
        <dsp:cNvSpPr/>
      </dsp:nvSpPr>
      <dsp:spPr>
        <a:xfrm>
          <a:off x="2646089" y="290911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Тренажеры</a:t>
          </a:r>
        </a:p>
      </dsp:txBody>
      <dsp:txXfrm>
        <a:off x="3233573" y="290911"/>
        <a:ext cx="1762452" cy="1174968"/>
      </dsp:txXfrm>
    </dsp:sp>
    <dsp:sp modelId="{F3B562D0-578E-4E03-BF8B-E1C3DEDEB3E5}">
      <dsp:nvSpPr>
        <dsp:cNvPr id="0" name=""/>
        <dsp:cNvSpPr/>
      </dsp:nvSpPr>
      <dsp:spPr>
        <a:xfrm>
          <a:off x="5289768" y="290911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Реальный адаптированный объект</a:t>
          </a:r>
        </a:p>
      </dsp:txBody>
      <dsp:txXfrm>
        <a:off x="5877252" y="290911"/>
        <a:ext cx="1762452" cy="11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EB232-41D8-4D5F-AE45-C7DA88864314}">
      <dsp:nvSpPr>
        <dsp:cNvPr id="0" name=""/>
        <dsp:cNvSpPr/>
      </dsp:nvSpPr>
      <dsp:spPr>
        <a:xfrm>
          <a:off x="2426" y="563014"/>
          <a:ext cx="2955738" cy="11822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Практические и лабораторные работы</a:t>
          </a:r>
        </a:p>
      </dsp:txBody>
      <dsp:txXfrm>
        <a:off x="593574" y="563014"/>
        <a:ext cx="1773443" cy="1182295"/>
      </dsp:txXfrm>
    </dsp:sp>
    <dsp:sp modelId="{6A21A387-BA69-485A-82E3-AA6FAABC22CC}">
      <dsp:nvSpPr>
        <dsp:cNvPr id="0" name=""/>
        <dsp:cNvSpPr/>
      </dsp:nvSpPr>
      <dsp:spPr>
        <a:xfrm>
          <a:off x="2662590" y="563014"/>
          <a:ext cx="2955738" cy="11822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Практика на реальных объектах в ОУ</a:t>
          </a:r>
        </a:p>
      </dsp:txBody>
      <dsp:txXfrm>
        <a:off x="3253738" y="563014"/>
        <a:ext cx="1773443" cy="1182295"/>
      </dsp:txXfrm>
    </dsp:sp>
    <dsp:sp modelId="{D46CC34B-D22C-4ED3-BAA9-BC6060308B5C}">
      <dsp:nvSpPr>
        <dsp:cNvPr id="0" name=""/>
        <dsp:cNvSpPr/>
      </dsp:nvSpPr>
      <dsp:spPr>
        <a:xfrm>
          <a:off x="5322755" y="563014"/>
          <a:ext cx="2955738" cy="118229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Практика на предприятиях</a:t>
          </a:r>
        </a:p>
      </dsp:txBody>
      <dsp:txXfrm>
        <a:off x="5913903" y="563014"/>
        <a:ext cx="1773443" cy="1182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1BEA4-0F58-4536-AC1F-33F37AD2EEC5}">
      <dsp:nvSpPr>
        <dsp:cNvPr id="0" name=""/>
        <dsp:cNvSpPr/>
      </dsp:nvSpPr>
      <dsp:spPr>
        <a:xfrm>
          <a:off x="2404" y="91681"/>
          <a:ext cx="2930036" cy="117201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WSR </a:t>
          </a:r>
          <a:r>
            <a:rPr lang="ru-RU" sz="1500" kern="1200" dirty="0"/>
            <a:t>Профессиональные соревнования в ОУ</a:t>
          </a:r>
        </a:p>
      </dsp:txBody>
      <dsp:txXfrm>
        <a:off x="588411" y="91681"/>
        <a:ext cx="1758022" cy="1172014"/>
      </dsp:txXfrm>
    </dsp:sp>
    <dsp:sp modelId="{BB893145-565F-475D-969D-7B704483C6B4}">
      <dsp:nvSpPr>
        <dsp:cNvPr id="0" name=""/>
        <dsp:cNvSpPr/>
      </dsp:nvSpPr>
      <dsp:spPr>
        <a:xfrm>
          <a:off x="2639437" y="91681"/>
          <a:ext cx="2930036" cy="117201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WSR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Региональные, Национальные</a:t>
          </a:r>
        </a:p>
      </dsp:txBody>
      <dsp:txXfrm>
        <a:off x="3225444" y="91681"/>
        <a:ext cx="1758022" cy="1172014"/>
      </dsp:txXfrm>
    </dsp:sp>
    <dsp:sp modelId="{60BCAD12-E0B7-4928-89C7-F444C50C0439}">
      <dsp:nvSpPr>
        <dsp:cNvPr id="0" name=""/>
        <dsp:cNvSpPr/>
      </dsp:nvSpPr>
      <dsp:spPr>
        <a:xfrm>
          <a:off x="5276470" y="91681"/>
          <a:ext cx="2930036" cy="117201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WSR </a:t>
          </a:r>
          <a:r>
            <a:rPr lang="ru-RU" sz="1500" kern="1200" dirty="0"/>
            <a:t>Демонстрационный экзамен</a:t>
          </a:r>
        </a:p>
      </dsp:txBody>
      <dsp:txXfrm>
        <a:off x="5862477" y="91681"/>
        <a:ext cx="1758022" cy="1172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3AB84-BE53-454E-9BEF-C0BCD3493851}">
      <dsp:nvSpPr>
        <dsp:cNvPr id="0" name=""/>
        <dsp:cNvSpPr/>
      </dsp:nvSpPr>
      <dsp:spPr>
        <a:xfrm>
          <a:off x="591469" y="0"/>
          <a:ext cx="6703316" cy="9233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72D48-D2E7-4CD6-9486-F911D65F64DD}">
      <dsp:nvSpPr>
        <dsp:cNvPr id="0" name=""/>
        <dsp:cNvSpPr/>
      </dsp:nvSpPr>
      <dsp:spPr>
        <a:xfrm>
          <a:off x="111670" y="276999"/>
          <a:ext cx="2365876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Сегодня</a:t>
          </a:r>
        </a:p>
      </dsp:txBody>
      <dsp:txXfrm>
        <a:off x="129699" y="295028"/>
        <a:ext cx="2329818" cy="333274"/>
      </dsp:txXfrm>
    </dsp:sp>
    <dsp:sp modelId="{9C1DFA24-D5C2-49E1-B566-0AF790F26FFF}">
      <dsp:nvSpPr>
        <dsp:cNvPr id="0" name=""/>
        <dsp:cNvSpPr/>
      </dsp:nvSpPr>
      <dsp:spPr>
        <a:xfrm>
          <a:off x="2760189" y="276999"/>
          <a:ext cx="2365876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Ближайшая перспектива</a:t>
          </a:r>
        </a:p>
      </dsp:txBody>
      <dsp:txXfrm>
        <a:off x="2778218" y="295028"/>
        <a:ext cx="2329818" cy="333274"/>
      </dsp:txXfrm>
    </dsp:sp>
    <dsp:sp modelId="{C46A3488-DBEB-450C-A234-6832A554F74C}">
      <dsp:nvSpPr>
        <dsp:cNvPr id="0" name=""/>
        <dsp:cNvSpPr/>
      </dsp:nvSpPr>
      <dsp:spPr>
        <a:xfrm>
          <a:off x="5408707" y="276999"/>
          <a:ext cx="2365876" cy="3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Недалекое будущее</a:t>
          </a:r>
        </a:p>
      </dsp:txBody>
      <dsp:txXfrm>
        <a:off x="5426736" y="295028"/>
        <a:ext cx="2329818" cy="333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2CD0-B21D-46E3-8FF8-1421490BAE0A}">
      <dsp:nvSpPr>
        <dsp:cNvPr id="0" name=""/>
        <dsp:cNvSpPr/>
      </dsp:nvSpPr>
      <dsp:spPr>
        <a:xfrm>
          <a:off x="0" y="22058"/>
          <a:ext cx="82296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Сегодня</a:t>
          </a:r>
        </a:p>
      </dsp:txBody>
      <dsp:txXfrm>
        <a:off x="28100" y="50158"/>
        <a:ext cx="8173400" cy="519439"/>
      </dsp:txXfrm>
    </dsp:sp>
    <dsp:sp modelId="{5B879E6B-57DF-41B9-B09B-2D66117E7117}">
      <dsp:nvSpPr>
        <dsp:cNvPr id="0" name=""/>
        <dsp:cNvSpPr/>
      </dsp:nvSpPr>
      <dsp:spPr>
        <a:xfrm>
          <a:off x="0" y="597698"/>
          <a:ext cx="82296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b="1" kern="1200" dirty="0">
              <a:solidFill>
                <a:srgbClr val="FF0000"/>
              </a:solidFill>
            </a:rPr>
            <a:t>Пилотный проект*  </a:t>
          </a:r>
          <a:r>
            <a:rPr lang="ru-RU" sz="1900" b="1" kern="1200" dirty="0"/>
            <a:t>Учебно-лабораторный стенд для диагностики электронных систем автомобиля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b="1" kern="1200" dirty="0">
              <a:solidFill>
                <a:srgbClr val="FF0000"/>
              </a:solidFill>
            </a:rPr>
            <a:t>*Планируется применение на образцах тяжелой техники</a:t>
          </a:r>
        </a:p>
      </dsp:txBody>
      <dsp:txXfrm>
        <a:off x="0" y="597698"/>
        <a:ext cx="8229600" cy="919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2CD0-B21D-46E3-8FF8-1421490BAE0A}">
      <dsp:nvSpPr>
        <dsp:cNvPr id="0" name=""/>
        <dsp:cNvSpPr/>
      </dsp:nvSpPr>
      <dsp:spPr>
        <a:xfrm>
          <a:off x="0" y="16561"/>
          <a:ext cx="82296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Ближайшая перспектива</a:t>
          </a:r>
        </a:p>
      </dsp:txBody>
      <dsp:txXfrm>
        <a:off x="24588" y="41149"/>
        <a:ext cx="8180424" cy="454509"/>
      </dsp:txXfrm>
    </dsp:sp>
    <dsp:sp modelId="{5B879E6B-57DF-41B9-B09B-2D66117E7117}">
      <dsp:nvSpPr>
        <dsp:cNvPr id="0" name=""/>
        <dsp:cNvSpPr/>
      </dsp:nvSpPr>
      <dsp:spPr>
        <a:xfrm>
          <a:off x="0" y="520246"/>
          <a:ext cx="8229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Площадка для работы дорожной техники оснащенной системами  автоматического управления  2</a:t>
          </a:r>
          <a:r>
            <a:rPr lang="en-US" sz="1600" kern="1200" dirty="0"/>
            <a:t>D,3D </a:t>
          </a:r>
          <a:r>
            <a:rPr lang="ru-RU" sz="1600" kern="1200" dirty="0"/>
            <a:t>и другие</a:t>
          </a:r>
        </a:p>
      </dsp:txBody>
      <dsp:txXfrm>
        <a:off x="0" y="520246"/>
        <a:ext cx="8229600" cy="4999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2CD0-B21D-46E3-8FF8-1421490BAE0A}">
      <dsp:nvSpPr>
        <dsp:cNvPr id="0" name=""/>
        <dsp:cNvSpPr/>
      </dsp:nvSpPr>
      <dsp:spPr>
        <a:xfrm>
          <a:off x="0" y="81559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Недалекое будущее</a:t>
          </a:r>
        </a:p>
      </dsp:txBody>
      <dsp:txXfrm>
        <a:off x="25759" y="107318"/>
        <a:ext cx="8178082" cy="476152"/>
      </dsp:txXfrm>
    </dsp:sp>
    <dsp:sp modelId="{5B879E6B-57DF-41B9-B09B-2D66117E7117}">
      <dsp:nvSpPr>
        <dsp:cNvPr id="0" name=""/>
        <dsp:cNvSpPr/>
      </dsp:nvSpPr>
      <dsp:spPr>
        <a:xfrm>
          <a:off x="0" y="609230"/>
          <a:ext cx="82296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ctr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Площадка строительства дорожного полотна и инфраструктуры умной дороги</a:t>
          </a:r>
        </a:p>
        <a:p>
          <a:pPr marL="171450" lvl="1" indent="-171450" algn="ctr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Площадка для обкатки интеллектуальных систем управления беспилотным транспортом</a:t>
          </a:r>
        </a:p>
      </dsp:txBody>
      <dsp:txXfrm>
        <a:off x="0" y="609230"/>
        <a:ext cx="8229600" cy="842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C499-045F-4429-BD19-5AEC1EFFBD4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376D8-72EA-472A-AB8B-633155E21E7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Отставание материальной базы образовательных учреждений от применяемых передовых технологий</a:t>
          </a:r>
        </a:p>
      </dsp:txBody>
      <dsp:txXfrm>
        <a:off x="2262981" y="0"/>
        <a:ext cx="5966618" cy="565746"/>
      </dsp:txXfrm>
    </dsp:sp>
    <dsp:sp modelId="{F0F1725E-9552-49E6-BF23-8B033ED07A05}">
      <dsp:nvSpPr>
        <dsp:cNvPr id="0" name=""/>
        <dsp:cNvSpPr/>
      </dsp:nvSpPr>
      <dsp:spPr>
        <a:xfrm>
          <a:off x="396022" y="565746"/>
          <a:ext cx="3733918" cy="37339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477B2-149E-4C4A-8F82-36F306BAE2FD}">
      <dsp:nvSpPr>
        <dsp:cNvPr id="0" name=""/>
        <dsp:cNvSpPr/>
      </dsp:nvSpPr>
      <dsp:spPr>
        <a:xfrm>
          <a:off x="2262981" y="565746"/>
          <a:ext cx="5966618" cy="373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Разобщенность бюджетов</a:t>
          </a:r>
          <a:endParaRPr lang="ru-RU" sz="1500" kern="1200" dirty="0"/>
        </a:p>
      </dsp:txBody>
      <dsp:txXfrm>
        <a:off x="2262981" y="565746"/>
        <a:ext cx="5966618" cy="565746"/>
      </dsp:txXfrm>
    </dsp:sp>
    <dsp:sp modelId="{7EAF74A7-14A5-4A6D-9475-171BE5DAF252}">
      <dsp:nvSpPr>
        <dsp:cNvPr id="0" name=""/>
        <dsp:cNvSpPr/>
      </dsp:nvSpPr>
      <dsp:spPr>
        <a:xfrm>
          <a:off x="792044" y="1131493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047C1-C6B5-4A18-9A88-F734D9DDE926}">
      <dsp:nvSpPr>
        <dsp:cNvPr id="0" name=""/>
        <dsp:cNvSpPr/>
      </dsp:nvSpPr>
      <dsp:spPr>
        <a:xfrm>
          <a:off x="2262981" y="1131493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Сложности прямой помощи отрасли образовательным учреждениям</a:t>
          </a:r>
        </a:p>
      </dsp:txBody>
      <dsp:txXfrm>
        <a:off x="2262981" y="1131493"/>
        <a:ext cx="5966618" cy="565742"/>
      </dsp:txXfrm>
    </dsp:sp>
    <dsp:sp modelId="{38E9301E-8C11-472F-B7A7-B440C193E326}">
      <dsp:nvSpPr>
        <dsp:cNvPr id="0" name=""/>
        <dsp:cNvSpPr/>
      </dsp:nvSpPr>
      <dsp:spPr>
        <a:xfrm>
          <a:off x="1188065" y="1697236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2A61D-1076-44E1-8DFA-EFB1F7887083}">
      <dsp:nvSpPr>
        <dsp:cNvPr id="0" name=""/>
        <dsp:cNvSpPr/>
      </dsp:nvSpPr>
      <dsp:spPr>
        <a:xfrm>
          <a:off x="2262981" y="1697236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Сложные процедуры самостоятельного приобретения оборудования для образовательным учреждением</a:t>
          </a:r>
        </a:p>
      </dsp:txBody>
      <dsp:txXfrm>
        <a:off x="2262981" y="1697236"/>
        <a:ext cx="5966618" cy="565746"/>
      </dsp:txXfrm>
    </dsp:sp>
    <dsp:sp modelId="{330614B5-2B6F-43A6-B27C-6589A3949C7F}">
      <dsp:nvSpPr>
        <dsp:cNvPr id="0" name=""/>
        <dsp:cNvSpPr/>
      </dsp:nvSpPr>
      <dsp:spPr>
        <a:xfrm>
          <a:off x="1584087" y="2262982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52F24-F3A0-4650-8F04-3AE8F8A6FE5A}">
      <dsp:nvSpPr>
        <dsp:cNvPr id="0" name=""/>
        <dsp:cNvSpPr/>
      </dsp:nvSpPr>
      <dsp:spPr>
        <a:xfrm>
          <a:off x="2262981" y="2262982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Проблемы с организацией качественной модели дуального обучения</a:t>
          </a:r>
        </a:p>
      </dsp:txBody>
      <dsp:txXfrm>
        <a:off x="2262981" y="2262982"/>
        <a:ext cx="5966618" cy="565746"/>
      </dsp:txXfrm>
    </dsp:sp>
    <dsp:sp modelId="{28E7ED20-D040-49C9-846C-569A14110996}">
      <dsp:nvSpPr>
        <dsp:cNvPr id="0" name=""/>
        <dsp:cNvSpPr/>
      </dsp:nvSpPr>
      <dsp:spPr>
        <a:xfrm>
          <a:off x="1980110" y="2828729"/>
          <a:ext cx="565742" cy="5657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9205F-A491-4911-A9D4-EB763C238B79}">
      <dsp:nvSpPr>
        <dsp:cNvPr id="0" name=""/>
        <dsp:cNvSpPr/>
      </dsp:nvSpPr>
      <dsp:spPr>
        <a:xfrm>
          <a:off x="2262981" y="2828729"/>
          <a:ext cx="5966618" cy="565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Недоверие к профессионализму выпускников ОУ со стороны представителей потребителя</a:t>
          </a:r>
        </a:p>
      </dsp:txBody>
      <dsp:txXfrm>
        <a:off x="2262981" y="2828729"/>
        <a:ext cx="5966618" cy="56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3A0A-84C0-4446-A0CB-FD35D1043A99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A030-61D5-4B9B-A50E-F525C994D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9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A030-61D5-4B9B-A50E-F525C994D2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5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13" Type="http://schemas.microsoft.com/office/2007/relationships/diagramDrawing" Target="../diagrams/drawing3.xml" /><Relationship Id="rId18" Type="http://schemas.microsoft.com/office/2007/relationships/diagramDrawing" Target="../diagrams/drawing4.xml" /><Relationship Id="rId3" Type="http://schemas.openxmlformats.org/officeDocument/2006/relationships/image" Target="../media/image1.png" /><Relationship Id="rId7" Type="http://schemas.openxmlformats.org/officeDocument/2006/relationships/diagramColors" Target="../diagrams/colors2.xml" /><Relationship Id="rId12" Type="http://schemas.openxmlformats.org/officeDocument/2006/relationships/diagramColors" Target="../diagrams/colors3.xml" /><Relationship Id="rId17" Type="http://schemas.openxmlformats.org/officeDocument/2006/relationships/diagramColors" Target="../diagrams/colors4.xml" /><Relationship Id="rId2" Type="http://schemas.openxmlformats.org/officeDocument/2006/relationships/notesSlide" Target="../notesSlides/notesSlide1.xml" /><Relationship Id="rId16" Type="http://schemas.openxmlformats.org/officeDocument/2006/relationships/diagramQuickStyle" Target="../diagrams/quickStyle4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11" Type="http://schemas.openxmlformats.org/officeDocument/2006/relationships/diagramQuickStyle" Target="../diagrams/quickStyle3.xml" /><Relationship Id="rId5" Type="http://schemas.openxmlformats.org/officeDocument/2006/relationships/diagramLayout" Target="../diagrams/layout2.xml" /><Relationship Id="rId15" Type="http://schemas.openxmlformats.org/officeDocument/2006/relationships/diagramLayout" Target="../diagrams/layout4.xml" /><Relationship Id="rId10" Type="http://schemas.openxmlformats.org/officeDocument/2006/relationships/diagramLayout" Target="../diagrams/layout3.xml" /><Relationship Id="rId4" Type="http://schemas.openxmlformats.org/officeDocument/2006/relationships/diagramData" Target="../diagrams/data2.xml" /><Relationship Id="rId9" Type="http://schemas.openxmlformats.org/officeDocument/2006/relationships/diagramData" Target="../diagrams/data3.xml" /><Relationship Id="rId14" Type="http://schemas.openxmlformats.org/officeDocument/2006/relationships/diagramData" Target="../diagrams/data4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13" Type="http://schemas.microsoft.com/office/2007/relationships/diagramDrawing" Target="../diagrams/drawing5.xml" /><Relationship Id="rId3" Type="http://schemas.openxmlformats.org/officeDocument/2006/relationships/image" Target="../media/image2.png" /><Relationship Id="rId7" Type="http://schemas.openxmlformats.org/officeDocument/2006/relationships/image" Target="../media/image6.jpeg" /><Relationship Id="rId12" Type="http://schemas.openxmlformats.org/officeDocument/2006/relationships/diagramColors" Target="../diagrams/colors5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11" Type="http://schemas.openxmlformats.org/officeDocument/2006/relationships/diagramQuickStyle" Target="../diagrams/quickStyle5.xml" /><Relationship Id="rId5" Type="http://schemas.openxmlformats.org/officeDocument/2006/relationships/image" Target="../media/image4.png" /><Relationship Id="rId10" Type="http://schemas.openxmlformats.org/officeDocument/2006/relationships/diagramLayout" Target="../diagrams/layout5.xml" /><Relationship Id="rId4" Type="http://schemas.openxmlformats.org/officeDocument/2006/relationships/image" Target="../media/image3.png" /><Relationship Id="rId9" Type="http://schemas.openxmlformats.org/officeDocument/2006/relationships/diagramData" Target="../diagrams/data5.xml" 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 /><Relationship Id="rId13" Type="http://schemas.openxmlformats.org/officeDocument/2006/relationships/image" Target="../media/image13.jpeg" /><Relationship Id="rId3" Type="http://schemas.openxmlformats.org/officeDocument/2006/relationships/image" Target="../media/image8.jpeg" /><Relationship Id="rId7" Type="http://schemas.openxmlformats.org/officeDocument/2006/relationships/diagramColors" Target="../diagrams/colors6.xml" /><Relationship Id="rId12" Type="http://schemas.openxmlformats.org/officeDocument/2006/relationships/image" Target="../media/image1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6.xml" /><Relationship Id="rId11" Type="http://schemas.openxmlformats.org/officeDocument/2006/relationships/image" Target="../media/image11.png" /><Relationship Id="rId5" Type="http://schemas.openxmlformats.org/officeDocument/2006/relationships/diagramLayout" Target="../diagrams/layout6.xml" /><Relationship Id="rId10" Type="http://schemas.openxmlformats.org/officeDocument/2006/relationships/image" Target="../media/image10.jpeg" /><Relationship Id="rId4" Type="http://schemas.openxmlformats.org/officeDocument/2006/relationships/diagramData" Target="../diagrams/data6.xml" /><Relationship Id="rId9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 /><Relationship Id="rId13" Type="http://schemas.openxmlformats.org/officeDocument/2006/relationships/image" Target="../media/image19.png" /><Relationship Id="rId3" Type="http://schemas.openxmlformats.org/officeDocument/2006/relationships/image" Target="../media/image14.png" /><Relationship Id="rId7" Type="http://schemas.openxmlformats.org/officeDocument/2006/relationships/diagramLayout" Target="../diagrams/layout7.xml" /><Relationship Id="rId12" Type="http://schemas.openxmlformats.org/officeDocument/2006/relationships/image" Target="../media/image1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7.xml" /><Relationship Id="rId11" Type="http://schemas.openxmlformats.org/officeDocument/2006/relationships/image" Target="../media/image17.png" /><Relationship Id="rId5" Type="http://schemas.openxmlformats.org/officeDocument/2006/relationships/image" Target="../media/image16.png" /><Relationship Id="rId10" Type="http://schemas.microsoft.com/office/2007/relationships/diagramDrawing" Target="../diagrams/drawing7.xml" /><Relationship Id="rId4" Type="http://schemas.openxmlformats.org/officeDocument/2006/relationships/image" Target="../media/image15.png" /><Relationship Id="rId9" Type="http://schemas.openxmlformats.org/officeDocument/2006/relationships/diagramColors" Target="../diagrams/colors7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diagramData" Target="../diagrams/data8.xml" /><Relationship Id="rId7" Type="http://schemas.microsoft.com/office/2007/relationships/diagramDrawing" Target="../diagrams/drawing8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8.xml" /><Relationship Id="rId5" Type="http://schemas.openxmlformats.org/officeDocument/2006/relationships/diagramQuickStyle" Target="../diagrams/quickStyle8.xml" /><Relationship Id="rId4" Type="http://schemas.openxmlformats.org/officeDocument/2006/relationships/diagramLayout" Target="../diagrams/layout8.xml" /><Relationship Id="rId9" Type="http://schemas.openxmlformats.org/officeDocument/2006/relationships/image" Target="../media/image21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vs@madk.info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7375"/>
            <a:ext cx="9144000" cy="6813376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Повышение престижа рабочих профессий в дорожной отрасли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7969"/>
            <a:ext cx="6400800" cy="8389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Дискуссионная площадка: </a:t>
            </a:r>
          </a:p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ПОПУЛЯРИЗАЦИЯ РАБОЧИХ ПРОФЕССИЙ. КАК ОСТАНОВИТЬ ОТТОК МОЛОДЕЖИ?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567741"/>
              </p:ext>
            </p:extLst>
          </p:nvPr>
        </p:nvGraphicFramePr>
        <p:xfrm>
          <a:off x="539552" y="620687"/>
          <a:ext cx="8136904" cy="122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5519455"/>
            <a:ext cx="777686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rgbClr val="C00000"/>
                </a:solidFill>
              </a:rPr>
              <a:t>Московский автомобильно-дорожный колледж им. А.А. Николаева</a:t>
            </a:r>
          </a:p>
          <a:p>
            <a:pPr algn="r"/>
            <a:r>
              <a:rPr lang="ru-RU" sz="2000" b="1" dirty="0" err="1">
                <a:solidFill>
                  <a:srgbClr val="C00000"/>
                </a:solidFill>
              </a:rPr>
              <a:t>Силуянов</a:t>
            </a:r>
            <a:r>
              <a:rPr lang="ru-RU" sz="2000" b="1" dirty="0">
                <a:solidFill>
                  <a:srgbClr val="C00000"/>
                </a:solidFill>
              </a:rPr>
              <a:t> Александр Вячеславович</a:t>
            </a:r>
          </a:p>
        </p:txBody>
      </p:sp>
    </p:spTree>
    <p:extLst>
      <p:ext uri="{BB962C8B-B14F-4D97-AF65-F5344CB8AC3E}">
        <p14:creationId xmlns:p14="http://schemas.microsoft.com/office/powerpoint/2010/main" val="152910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Драйверы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580250"/>
              </p:ext>
            </p:extLst>
          </p:nvPr>
        </p:nvGraphicFramePr>
        <p:xfrm>
          <a:off x="457200" y="1600201"/>
          <a:ext cx="8229600" cy="17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9434996"/>
              </p:ext>
            </p:extLst>
          </p:nvPr>
        </p:nvGraphicFramePr>
        <p:xfrm>
          <a:off x="539552" y="4221088"/>
          <a:ext cx="828092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68835583"/>
              </p:ext>
            </p:extLst>
          </p:nvPr>
        </p:nvGraphicFramePr>
        <p:xfrm>
          <a:off x="611560" y="3212976"/>
          <a:ext cx="8208912" cy="135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6455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29" y="2636912"/>
            <a:ext cx="1607443" cy="185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/>
              <a:t>К профессиям будущего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231" y="1124744"/>
            <a:ext cx="8229600" cy="388639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Трансформация компетенций в след за профессиями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88" y="2821010"/>
            <a:ext cx="2160240" cy="1575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88308"/>
            <a:ext cx="2106692" cy="1388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72" y="4304524"/>
            <a:ext cx="1577501" cy="1823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C:\Users\АВС\Pictures\для презе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3047"/>
            <a:ext cx="2183762" cy="1454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ВС\Pictures\п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7" y="4719792"/>
            <a:ext cx="2112613" cy="1407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6413267"/>
            <a:ext cx="1494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http://atlas100.ru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31827" y="6004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http://sitech-cr.ru/products/sistemy-3d-for-excavators/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024142"/>
            <a:ext cx="2463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http://www.stp-rus.com/?product=po-trimble-business-center-redaktsiya-complete-litsenziya-na-1-pk</a:t>
            </a:r>
            <a:endParaRPr lang="ru-RU" sz="12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764374" y="4221088"/>
            <a:ext cx="295458" cy="540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156176" y="4224577"/>
            <a:ext cx="295458" cy="540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68694578"/>
              </p:ext>
            </p:extLst>
          </p:nvPr>
        </p:nvGraphicFramePr>
        <p:xfrm>
          <a:off x="934217" y="1584406"/>
          <a:ext cx="788625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7193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68" y="1857282"/>
            <a:ext cx="324167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141086"/>
              </p:ext>
            </p:extLst>
          </p:nvPr>
        </p:nvGraphicFramePr>
        <p:xfrm>
          <a:off x="389134" y="188640"/>
          <a:ext cx="8229600" cy="153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C:\Users\Siluanov-A-V\AppData\Local\Microsoft\Windows\INetCache\Content.Word\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2" y="1893051"/>
            <a:ext cx="2771650" cy="182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iluanov-A-V\AppData\Local\Microsoft\Windows\INetCache\Content.Word\бензонасос ошибки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9121"/>
            <a:ext cx="2880320" cy="296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Z:\YandexDisk\YandexDisk\Скриншоты\2016-07-06_19-26-4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02" y="3659746"/>
            <a:ext cx="5870417" cy="302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51" y="1855959"/>
            <a:ext cx="2483768" cy="1862826"/>
          </a:xfrm>
          <a:prstGeom prst="rect">
            <a:avLst/>
          </a:prstGeom>
        </p:spPr>
      </p:pic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45" y="1855380"/>
            <a:ext cx="2448272" cy="18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3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39" y="1609974"/>
            <a:ext cx="2588700" cy="233495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50" y="4598836"/>
            <a:ext cx="2808438" cy="19149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372" y="2492896"/>
            <a:ext cx="2452181" cy="23279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127938"/>
              </p:ext>
            </p:extLst>
          </p:nvPr>
        </p:nvGraphicFramePr>
        <p:xfrm>
          <a:off x="389134" y="411031"/>
          <a:ext cx="8229600" cy="10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544" y="1700808"/>
            <a:ext cx="2381250" cy="1990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3412" y="4339642"/>
            <a:ext cx="3295321" cy="2471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5640" y="3429000"/>
            <a:ext cx="2671799" cy="20076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23728" y="6418064"/>
            <a:ext cx="263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http://www.gsi.ru/catalog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0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7608"/>
              </p:ext>
            </p:extLst>
          </p:nvPr>
        </p:nvGraphicFramePr>
        <p:xfrm>
          <a:off x="389134" y="411030"/>
          <a:ext cx="8229600" cy="153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529946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http://savepearlharbor.com/?p=216567</a:t>
            </a:r>
            <a:endParaRPr lang="ru-RU" dirty="0"/>
          </a:p>
        </p:txBody>
      </p:sp>
      <p:pic>
        <p:nvPicPr>
          <p:cNvPr id="2050" name="Picture 2" descr="http://habrastorage.org/getpro/habr/post_images/4b8/b42/f3c/4b8b42f3cf3bf721c8be44038648c8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5" y="2413399"/>
            <a:ext cx="40927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60" y="3395836"/>
            <a:ext cx="4504101" cy="2841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2557415"/>
            <a:ext cx="359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http://cognitivepilot.com/ru/project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0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4624"/>
            <a:ext cx="9144000" cy="681337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Барьеры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343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534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DC0F4-19B0-7849-9DC7-BD4C3B3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32272-AB64-294A-B82F-61EFFC782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МАДК им. А.А.Николаева </a:t>
            </a:r>
          </a:p>
          <a:p>
            <a:r>
              <a:rPr lang="ru-RU"/>
              <a:t>Зам директора по развитию и управлению ресурсами </a:t>
            </a:r>
          </a:p>
          <a:p>
            <a:r>
              <a:rPr lang="ru-RU"/>
              <a:t>Силуянов Александр Вячеславович</a:t>
            </a:r>
          </a:p>
          <a:p>
            <a:endParaRPr lang="ru-RU"/>
          </a:p>
          <a:p>
            <a:r>
              <a:rPr lang="ru-RU">
                <a:hlinkClick r:id="rId2"/>
              </a:rPr>
              <a:t>avs@madk.info</a:t>
            </a:r>
            <a:endParaRPr lang="ru-RU"/>
          </a:p>
          <a:p>
            <a:r>
              <a:rPr lang="ru-RU"/>
              <a:t>+7 499 265-19-90</a:t>
            </a:r>
          </a:p>
        </p:txBody>
      </p:sp>
    </p:spTree>
    <p:extLst>
      <p:ext uri="{BB962C8B-B14F-4D97-AF65-F5344CB8AC3E}">
        <p14:creationId xmlns:p14="http://schemas.microsoft.com/office/powerpoint/2010/main" val="2509477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202</Words>
  <Application>Microsoft Office PowerPoint</Application>
  <PresentationFormat>Экран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Повышение престижа рабочих профессий в дорожной отрасли</vt:lpstr>
      <vt:lpstr>Драйверы</vt:lpstr>
      <vt:lpstr>К профессиям будущего</vt:lpstr>
      <vt:lpstr>Презентация PowerPoint</vt:lpstr>
      <vt:lpstr>Презентация PowerPoint</vt:lpstr>
      <vt:lpstr>Презентация PowerPoint</vt:lpstr>
      <vt:lpstr>Барьеры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получить мотив  для работы «в поле»</dc:title>
  <dc:creator>АВС</dc:creator>
  <cp:lastModifiedBy>Siluanov-A-V</cp:lastModifiedBy>
  <cp:revision>22</cp:revision>
  <dcterms:created xsi:type="dcterms:W3CDTF">2017-06-12T05:18:51Z</dcterms:created>
  <dcterms:modified xsi:type="dcterms:W3CDTF">2017-06-16T06:54:25Z</dcterms:modified>
</cp:coreProperties>
</file>