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12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5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9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9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6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0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2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190B-F3F1-D14A-A3A1-B44CEE94B094}" type="datetimeFigureOut">
              <a:rPr lang="ru-RU" smtClean="0"/>
              <a:t>14.06.17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11E7-D1F6-9144-B09D-998E8C42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75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6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6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5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3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37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7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7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0"/>
            <a:ext cx="6754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6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Aleyner</dc:creator>
  <cp:lastModifiedBy>Andrey Aleyner</cp:lastModifiedBy>
  <cp:revision>4</cp:revision>
  <dcterms:created xsi:type="dcterms:W3CDTF">2017-06-14T15:54:50Z</dcterms:created>
  <dcterms:modified xsi:type="dcterms:W3CDTF">2017-06-14T17:37:47Z</dcterms:modified>
</cp:coreProperties>
</file>