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59" r:id="rId4"/>
    <p:sldId id="261" r:id="rId5"/>
    <p:sldId id="267" r:id="rId6"/>
    <p:sldId id="263" r:id="rId7"/>
    <p:sldId id="271" r:id="rId8"/>
    <p:sldId id="262" r:id="rId9"/>
    <p:sldId id="266" r:id="rId10"/>
    <p:sldId id="265" r:id="rId11"/>
    <p:sldId id="270" r:id="rId12"/>
    <p:sldId id="269" r:id="rId13"/>
  </p:sldIdLst>
  <p:sldSz cx="9072563" cy="5761038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1" autoAdjust="0"/>
    <p:restoredTop sz="94660"/>
  </p:normalViewPr>
  <p:slideViewPr>
    <p:cSldViewPr>
      <p:cViewPr varScale="1">
        <p:scale>
          <a:sx n="73" d="100"/>
          <a:sy n="73" d="100"/>
        </p:scale>
        <p:origin x="-979" y="-62"/>
      </p:cViewPr>
      <p:guideLst>
        <p:guide orient="horz" pos="1815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C9729-280B-461F-BC94-227894BF3090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744538"/>
            <a:ext cx="58610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D5F02-421B-4B37-9898-3143DF7DC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744538"/>
            <a:ext cx="58610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5F02-421B-4B37-9898-3143DF7DCD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7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744538"/>
            <a:ext cx="58610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5F02-421B-4B37-9898-3143DF7DCD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5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"/>
            <a:ext cx="9072563" cy="5761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0726" y="85349"/>
            <a:ext cx="8891112" cy="559887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2744" y="2471923"/>
            <a:ext cx="7092088" cy="206970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13492" y="2473630"/>
            <a:ext cx="1181048" cy="206629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52461" y="2634939"/>
            <a:ext cx="903113" cy="1743674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2006" y="2566865"/>
            <a:ext cx="6893565" cy="1886206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25994" y="3885440"/>
            <a:ext cx="756047" cy="38407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37591" y="3830005"/>
            <a:ext cx="6702393" cy="55809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4761" y="2637275"/>
            <a:ext cx="6708049" cy="1745381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784" y="3904703"/>
            <a:ext cx="6502003" cy="38407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981" y="2710859"/>
            <a:ext cx="6577608" cy="1024185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08097" y="192035"/>
            <a:ext cx="1844754" cy="5143297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0890" y="295202"/>
            <a:ext cx="1659171" cy="493696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3513" y="332178"/>
            <a:ext cx="1473925" cy="4863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3628" y="320058"/>
            <a:ext cx="6123980" cy="4864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"/>
            <a:ext cx="9072563" cy="5761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0726" y="85349"/>
            <a:ext cx="8891112" cy="559887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48446" y="2475112"/>
            <a:ext cx="8200589" cy="206970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3221" y="2560463"/>
            <a:ext cx="7971036" cy="1886206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702" y="2688485"/>
            <a:ext cx="7636074" cy="1088197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0220" y="3815090"/>
            <a:ext cx="7757041" cy="55809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702" y="3870524"/>
            <a:ext cx="7636074" cy="4400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0480" y="2624474"/>
            <a:ext cx="7756524" cy="1745381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99" y="343052"/>
            <a:ext cx="8196136" cy="8731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00" y="1444099"/>
            <a:ext cx="4007049" cy="3702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887" y="1444099"/>
            <a:ext cx="4007049" cy="3702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99" y="343052"/>
            <a:ext cx="8196136" cy="87316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800" y="1446928"/>
            <a:ext cx="4008624" cy="537430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800" y="2048370"/>
            <a:ext cx="4008624" cy="30978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739" y="1446928"/>
            <a:ext cx="4010199" cy="537430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739" y="2048370"/>
            <a:ext cx="4010199" cy="30978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"/>
            <a:ext cx="9072563" cy="5761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0726" y="85349"/>
            <a:ext cx="8891112" cy="559887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1"/>
            <a:ext cx="9072563" cy="5761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0726" y="85349"/>
            <a:ext cx="8891112" cy="559887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839" y="576106"/>
            <a:ext cx="4536282" cy="44167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5660" y="1264868"/>
            <a:ext cx="2695344" cy="295989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1406" y="1379755"/>
            <a:ext cx="2463855" cy="2716985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995" y="2496450"/>
            <a:ext cx="2280677" cy="1472266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995" y="1456905"/>
            <a:ext cx="2280677" cy="1001016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"/>
            <a:ext cx="9072563" cy="5761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0726" y="85349"/>
            <a:ext cx="8891112" cy="559887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0443" y="522038"/>
            <a:ext cx="7711679" cy="3638715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0443" y="4160750"/>
            <a:ext cx="7711679" cy="115220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6049" y="4224763"/>
            <a:ext cx="7541384" cy="1010512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07258" y="4736854"/>
            <a:ext cx="7271261" cy="37944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0859" y="4263169"/>
            <a:ext cx="7884057" cy="921766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19" y="4751770"/>
            <a:ext cx="7188137" cy="3374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8" y="4288774"/>
            <a:ext cx="7271261" cy="439380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"/>
            <a:ext cx="9072563" cy="5761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0726" y="85349"/>
            <a:ext cx="8891112" cy="559887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629" y="1472266"/>
            <a:ext cx="8165307" cy="367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629" y="5339630"/>
            <a:ext cx="2116931" cy="306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9793" y="5339630"/>
            <a:ext cx="2872978" cy="306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2005" y="5339630"/>
            <a:ext cx="2116931" cy="306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2178" y="233674"/>
            <a:ext cx="8528209" cy="1113801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950" y="313224"/>
            <a:ext cx="8315048" cy="939664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799" y="343052"/>
            <a:ext cx="8196136" cy="873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6.wdp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fc5086c132f5c014ba5d32fe29690706_z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964"/>
            <a:ext cx="9072563" cy="576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338" y="3357848"/>
            <a:ext cx="8001889" cy="2002764"/>
          </a:xfrm>
        </p:spPr>
        <p:txBody>
          <a:bodyPr>
            <a:normAutofit fontScale="92500" lnSpcReduction="20000"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ПРОИЗВОДСТВО ДОРОЖНО-РАЗМЕТОЧНЫХ МАТЕРИАЛОВ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100" dirty="0" smtClean="0"/>
          </a:p>
          <a:p>
            <a:endParaRPr lang="ru-RU" sz="2100" dirty="0"/>
          </a:p>
          <a:p>
            <a:endParaRPr lang="ru-RU" sz="2100" dirty="0" smtClean="0"/>
          </a:p>
          <a:p>
            <a:r>
              <a:rPr lang="ru-RU" sz="2100" dirty="0" smtClean="0"/>
              <a:t>     </a:t>
            </a: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info@razmetka.biz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8 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(495) 374 70 70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1237" y="1670720"/>
            <a:ext cx="6577608" cy="1024185"/>
          </a:xfrm>
          <a:noFill/>
          <a:ln>
            <a:noFill/>
          </a:ln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ИННОВАЦИОННЫЕ ДОРОЖНЫЕ ТЕХНОЛОГИИ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ручение Знака РОСНА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3" y="360239"/>
            <a:ext cx="73405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248" y="4965559"/>
            <a:ext cx="2795799" cy="4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4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ей\Downloads\DSC_0082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2" y="137394"/>
            <a:ext cx="8716343" cy="546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t="3101" r="12717" b="13206"/>
          <a:stretch>
            <a:fillRect/>
          </a:stretch>
        </p:blipFill>
        <p:spPr bwMode="auto">
          <a:xfrm>
            <a:off x="2702343" y="2520013"/>
            <a:ext cx="1755186" cy="133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239799" y="1126308"/>
            <a:ext cx="8768569" cy="1149311"/>
          </a:xfrm>
          <a:noFill/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7" y="3424504"/>
            <a:ext cx="2390647" cy="37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5" descr="Дорснаб_оранж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83" y="3145036"/>
            <a:ext cx="2429145" cy="80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29" y="3360941"/>
            <a:ext cx="1808977" cy="37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6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5989" y="2002524"/>
            <a:ext cx="4929734" cy="2934659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4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Существующие технологии не позволяют производить нанесение износостойких материалов на не прогретое естественным образом </a:t>
            </a:r>
            <a:r>
              <a:rPr lang="ru-RU" sz="4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асфальто</a:t>
            </a:r>
            <a:r>
              <a:rPr lang="ru-RU" sz="4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-бетонное покрытие.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4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При нанесении разогретого термопластика, из-за разности температур горячего расплава и дорожного полотна, между ними образуется конденсат, негативно влияющий на адгезию термопластика к поверхности.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4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Это приводит к снижению эксплуатационных свойств дорожной разметки и уменьшает её гарантийный срок службы</a:t>
            </a:r>
            <a:r>
              <a:rPr lang="en-US" sz="4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endParaRPr lang="ru-RU" sz="2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F:\презентация сочи\asphal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6" y="218957"/>
            <a:ext cx="8573453" cy="15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08" y="5070338"/>
            <a:ext cx="2795799" cy="4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:\IMG_03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5000"/>
                    </a14:imgEffect>
                    <a14:imgEffect>
                      <a14:brightnessContrast bright="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7" y="1912679"/>
            <a:ext cx="3448585" cy="35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9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8289" y="402058"/>
            <a:ext cx="4358172" cy="4551006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Нанодобавки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предварительно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«подсушивают» конденсат, образующийся в следствии разниц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температур наносимого термопластика и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дорожного полотна.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Нанесение термопластика, даже при отрицательных температурах, с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последующим сохранением всех эксплуатационных свойств.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Возможность нанесения термопластика на неподготовленное и пыльное дорожное полотно.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Нанодобавки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позволили создать дополнительный упрочняющий каркас, что повысило его износостойкость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01" y="288231"/>
            <a:ext cx="4216339" cy="659637"/>
          </a:xfrm>
        </p:spPr>
        <p:txBody>
          <a:bodyPr anchor="ctr">
            <a:normAutofit fontScale="90000"/>
          </a:bodyPr>
          <a:lstStyle/>
          <a:p>
            <a:r>
              <a:rPr lang="ru-RU" sz="1400" b="1" u="sng" dirty="0" smtClean="0">
                <a:solidFill>
                  <a:schemeClr val="tx1"/>
                </a:solidFill>
              </a:rPr>
              <a:t>ТЕРМОПЛАСТИК </a:t>
            </a:r>
            <a:r>
              <a:rPr lang="en-US" sz="1400" b="1" u="sng" dirty="0" smtClean="0">
                <a:solidFill>
                  <a:schemeClr val="tx1"/>
                </a:solidFill>
              </a:rPr>
              <a:t>HIGHWAY</a:t>
            </a:r>
            <a:r>
              <a:rPr lang="ru-RU" sz="1400" b="1" u="sng" dirty="0" smtClean="0">
                <a:solidFill>
                  <a:schemeClr val="tx1"/>
                </a:solidFill>
              </a:rPr>
              <a:t>    </a:t>
            </a:r>
            <a:r>
              <a:rPr lang="en-US" sz="1400" b="1" u="sng" dirty="0" smtClean="0">
                <a:solidFill>
                  <a:schemeClr val="tx1"/>
                </a:solidFill>
              </a:rPr>
              <a:t>TERMOPLAST</a:t>
            </a:r>
            <a:r>
              <a:rPr lang="ru-RU" sz="1400" b="1" u="sng" dirty="0" smtClean="0">
                <a:solidFill>
                  <a:schemeClr val="tx1"/>
                </a:solidFill>
              </a:rPr>
              <a:t/>
            </a:r>
            <a:br>
              <a:rPr lang="ru-RU" sz="1400" b="1" u="sng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с уникальной степенью адгезии к поверхности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47" y="4937182"/>
            <a:ext cx="2795799" cy="4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Алексей\Downloads\mOxWjv8BCrw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3" y="1170830"/>
            <a:ext cx="3248331" cy="401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6783" y="1416225"/>
            <a:ext cx="4007049" cy="3339487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</a:rPr>
              <a:t>Время отверждения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7 минут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</a:rPr>
              <a:t>Коэффициент яркости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</a:rPr>
              <a:t>bv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 более 80 % что соответствует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наивысшему классу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яркости В7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</a:rPr>
              <a:t>Температура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размягчения более 95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С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Плотность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2,08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г/</a:t>
            </a:r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см.куб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 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</a:rPr>
              <a:t>показателям </a:t>
            </a:r>
            <a:r>
              <a:rPr lang="ru-RU" b="1" dirty="0" err="1">
                <a:solidFill>
                  <a:schemeClr val="tx1"/>
                </a:solidFill>
                <a:latin typeface="Calibri" panose="020F0502020204030204" pitchFamily="34" charset="0"/>
              </a:rPr>
              <a:t>световозвращения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соответствует ГОСТ Р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51526-2011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65" y="1368267"/>
            <a:ext cx="3715163" cy="3084993"/>
          </a:xfrm>
        </p:spPr>
      </p:pic>
      <p:sp useBgFill="1"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110" y="218958"/>
            <a:ext cx="8716344" cy="1149311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Технические характеристики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02" y="4953429"/>
            <a:ext cx="2795799" cy="4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2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лексей\Downloads\IMG_0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3797" y="900496"/>
            <a:ext cx="3466435" cy="279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лексей\Downloads\Презентация. Сочи\Презентация Сочи\Лакдей. Фото нанесения\IMG_0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18" y="581898"/>
            <a:ext cx="2786372" cy="345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93" y="4937182"/>
            <a:ext cx="2795799" cy="4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презентация сочи\Презентация. Сочи\Презентация Сочи\Лакдей. Фото нанесения\IMG_03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1" y="571459"/>
            <a:ext cx="2849770" cy="34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FullSizeRen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2" y="642387"/>
            <a:ext cx="2804739" cy="367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ей\Downloads\Презентация. Сочи\Презентация Сочи\Термопластик ночью\IMG_15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98" y="642387"/>
            <a:ext cx="2870623" cy="367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ownloads\Презентация. Сочи\Презентация Сочи\Термопластик ночью\IMG_15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636" y="642388"/>
            <a:ext cx="2871970" cy="367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22" y="4937182"/>
            <a:ext cx="2795799" cy="4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1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лексей\Downloads\минская трасса\IMG_1569-13-06-17-04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6877" y="783743"/>
            <a:ext cx="3855457" cy="278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лексей\Desktop\IMG-20170613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726" y="252686"/>
            <a:ext cx="2857818" cy="385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02" y="4997818"/>
            <a:ext cx="2795799" cy="4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презентация сочи\13-06-2017_16-58-01\54AC83D4-9747-40AC-9F86-4F5FC6F8F3E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638" y="256175"/>
            <a:ext cx="2846811" cy="38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тзы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64" y="1"/>
            <a:ext cx="3888433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ocuments\Scan\Scan_20170609_101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64" y="8731"/>
            <a:ext cx="3960441" cy="575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927</TotalTime>
  <Words>174</Words>
  <Application>Microsoft Office PowerPoint</Application>
  <PresentationFormat>Произвольный</PresentationFormat>
  <Paragraphs>27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ИННОВАЦИОННЫЕ ДОРОЖНЫЕ ТЕХНОЛОГИИ</vt:lpstr>
      <vt:lpstr>Презентация PowerPoint</vt:lpstr>
      <vt:lpstr>ТЕРМОПЛАСТИК HIGHWAY    TERMOPLAST с уникальной степенью адгезии к поверхности</vt:lpstr>
      <vt:lpstr>Технические характеристики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ДОРОЖНЫЕ ТЕХНОЛОГИИ</dc:title>
  <dc:creator>HP</dc:creator>
  <cp:lastModifiedBy>Алексей</cp:lastModifiedBy>
  <cp:revision>45</cp:revision>
  <cp:lastPrinted>2017-06-13T15:44:55Z</cp:lastPrinted>
  <dcterms:created xsi:type="dcterms:W3CDTF">2017-06-08T19:03:15Z</dcterms:created>
  <dcterms:modified xsi:type="dcterms:W3CDTF">2017-06-13T16:00:40Z</dcterms:modified>
</cp:coreProperties>
</file>