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691F-C4C0-4228-8AB7-1D8E59FF6358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C6DC-95DF-47E1-8143-08D49EB8A1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03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1691F-C4C0-4228-8AB7-1D8E59FF6358}" type="datetimeFigureOut">
              <a:rPr lang="ru-RU" smtClean="0"/>
              <a:t>16.06.2017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C6DC-95DF-47E1-8143-08D49EB8A1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1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smtClean="0"/>
              <a:t>АРМОГРУНТОВЫЕ </a:t>
            </a:r>
            <a:r>
              <a:rPr lang="ru-RU" sz="3200" smtClean="0"/>
              <a:t>ПОДПОРНЫЕ СТЕНЫ</a:t>
            </a:r>
            <a:br>
              <a:rPr lang="ru-RU" sz="3200" smtClean="0"/>
            </a:br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с двухстадийным возведением</a:t>
            </a:r>
            <a:endParaRPr lang="ru-RU" sz="32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2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 algn="l"/>
            <a:r>
              <a:rPr lang="ru-RU" smtClean="0"/>
              <a:t>Нормативное обеспечение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9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Отраслевые документы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5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3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/>
            <a:r>
              <a:rPr lang="ru-RU" smtClean="0"/>
              <a:t>Техническая литература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5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/>
            <a:r>
              <a:rPr lang="ru-RU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Конструкции армогрунтовых</a:t>
            </a:r>
            <a:br>
              <a:rPr lang="ru-RU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подпорных стен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46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mtClean="0"/>
              <a:t>Активная и пассивная облицовка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3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/>
            <a:r>
              <a:rPr lang="ru-RU" smtClean="0"/>
              <a:t>Блоки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Стеновой блок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49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Конструкция АГС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86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Мелкоштучные блоки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9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 algn="l"/>
            <a:r>
              <a:rPr lang="ru-RU" smtClean="0"/>
              <a:t>Примеры реализации концепции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3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Крепление блоков и геополотен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97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Железобетонные плиты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8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/>
            <a:r>
              <a:rPr lang="ru-RU" smtClean="0"/>
              <a:t>Варианты облицовки армогрунтовых стен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62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/>
            <a:r>
              <a:rPr lang="ru-RU" smtClean="0"/>
              <a:t>Варианты облицовки армогрунтовых стен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/>
            <a:r>
              <a:rPr lang="ru-RU" smtClean="0"/>
              <a:t>Конструкция пристенного дренажа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3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/>
            <a:r>
              <a:rPr lang="ru-RU" smtClean="0"/>
              <a:t>Конструкции оголовочного блока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5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/>
            <a:r>
              <a:rPr lang="ru-RU" smtClean="0"/>
              <a:t>Виды армирующих прослоек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mtClean="0"/>
              <a:t>Параметры взаимодействия ГМ с грунтом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6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93663" algn="l"/>
            <a:r>
              <a:rPr lang="ru-RU" smtClean="0"/>
              <a:t>Параметры взаимодействия ГМ с грунтом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/>
            <a:r>
              <a:rPr lang="ru-RU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Инженерные расчеты  армогрунтовых подпорных стен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0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mtClean="0"/>
              <a:t>Армогрунтовые подпорные стены (АГС)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19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mtClean="0"/>
              <a:t>Критерии деформаций армогрунтовых систем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8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mtClean="0"/>
              <a:t>Виды проверок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97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 algn="l"/>
            <a:r>
              <a:rPr lang="ru-RU" smtClean="0"/>
              <a:t>Геотехническое моделирование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39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 algn="l"/>
            <a:r>
              <a:rPr lang="ru-RU" smtClean="0"/>
              <a:t>Геотехническое моделирование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2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/>
            <a:r>
              <a:rPr lang="ru-RU" b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Конструкция АГС с двухстадийным возведением</a:t>
            </a:r>
            <a:endParaRPr lang="ru-RU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9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Двухстадийное возведение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97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Альтернативный вариант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16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1 стадия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82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2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2 стадия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16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92075" algn="l"/>
            <a:r>
              <a:rPr lang="ru-RU" smtClean="0"/>
              <a:t>Армогрунтовые сооружения на автодорогах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6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Расчетная схема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223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Контроль недренированного поведения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48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Аналитические расчеты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7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Численное моделирование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48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Определение перемещений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26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Проверка устойчивости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790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Взаимный контроль МПР и </a:t>
            </a:r>
            <a:r>
              <a:rPr lang="en-US" smtClean="0"/>
              <a:t>SRM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94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Нормативное обеспечение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39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mtClean="0"/>
              <a:t>Заключение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01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Благодарю за внимание!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16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7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51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457200"/>
            <a:r>
              <a:rPr lang="ru-RU" smtClean="0"/>
              <a:t>Экономическая эффективность*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7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mtClean="0"/>
              <a:t>Экономическая эффективность*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243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Office PowerPoint</Application>
  <PresentationFormat>Экран (4:3)</PresentationFormat>
  <Paragraphs>44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Тема Office</vt:lpstr>
      <vt:lpstr>АРМОГРУНТОВЫЕ ПОДПОРНЫЕ СТЕНЫ  с двухстадийным возведением</vt:lpstr>
      <vt:lpstr>Примеры реализации концепции</vt:lpstr>
      <vt:lpstr>Армогрунтовые подпорные стены (АГС)</vt:lpstr>
      <vt:lpstr>Армогрунтовые сооружения на автодорогах</vt:lpstr>
      <vt:lpstr>Презентация PowerPoint</vt:lpstr>
      <vt:lpstr>Презентация PowerPoint</vt:lpstr>
      <vt:lpstr>Презентация PowerPoint</vt:lpstr>
      <vt:lpstr>Экономическая эффективность*</vt:lpstr>
      <vt:lpstr>Экономическая эффективность*</vt:lpstr>
      <vt:lpstr>Нормативное обеспечение</vt:lpstr>
      <vt:lpstr>Отраслевые документы</vt:lpstr>
      <vt:lpstr>Презентация PowerPoint</vt:lpstr>
      <vt:lpstr>Техническая литература</vt:lpstr>
      <vt:lpstr>Конструкции армогрунтовых подпорных стен</vt:lpstr>
      <vt:lpstr>Активная и пассивная облицовка</vt:lpstr>
      <vt:lpstr>Блоки</vt:lpstr>
      <vt:lpstr>Стеновой блок</vt:lpstr>
      <vt:lpstr>Конструкция АГС</vt:lpstr>
      <vt:lpstr>Мелкоштучные блоки</vt:lpstr>
      <vt:lpstr>Крепление блоков и геополотен</vt:lpstr>
      <vt:lpstr>Железобетонные плиты</vt:lpstr>
      <vt:lpstr>Варианты облицовки армогрунтовых стен</vt:lpstr>
      <vt:lpstr>Варианты облицовки армогрунтовых стен</vt:lpstr>
      <vt:lpstr>Конструкция пристенного дренажа</vt:lpstr>
      <vt:lpstr>Конструкции оголовочного блока</vt:lpstr>
      <vt:lpstr>Виды армирующих прослоек</vt:lpstr>
      <vt:lpstr>Параметры взаимодействия ГМ с грунтом</vt:lpstr>
      <vt:lpstr>Параметры взаимодействия ГМ с грунтом</vt:lpstr>
      <vt:lpstr>Инженерные расчеты  армогрунтовых подпорных стен</vt:lpstr>
      <vt:lpstr>Критерии деформаций армогрунтовых систем</vt:lpstr>
      <vt:lpstr>Виды проверок</vt:lpstr>
      <vt:lpstr>Геотехническое моделирование</vt:lpstr>
      <vt:lpstr>Геотехническое моделирование</vt:lpstr>
      <vt:lpstr>Конструкция АГС с двухстадийным возведением</vt:lpstr>
      <vt:lpstr>Двухстадийное возведение</vt:lpstr>
      <vt:lpstr>Альтернативный вариант</vt:lpstr>
      <vt:lpstr>1 стадия</vt:lpstr>
      <vt:lpstr>Презентация PowerPoint</vt:lpstr>
      <vt:lpstr>2 стадия</vt:lpstr>
      <vt:lpstr>Расчетная схема</vt:lpstr>
      <vt:lpstr>Контроль недренированного поведения</vt:lpstr>
      <vt:lpstr>Аналитические расчеты</vt:lpstr>
      <vt:lpstr>Численное моделирование</vt:lpstr>
      <vt:lpstr>Определение перемещений</vt:lpstr>
      <vt:lpstr>Проверка устойчивости</vt:lpstr>
      <vt:lpstr>Взаимный контроль МПР и SRM</vt:lpstr>
      <vt:lpstr>Нормативное обеспечение</vt:lpstr>
      <vt:lpstr>Заключение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АРМОГРУНТОВЫЕ ПОДПОРНЫЕ СТЕНЫ  с двухстадийным возведением</dc:title>
  <dc:creator>сАмурай</dc:creator>
  <cp:lastModifiedBy>сАмурай</cp:lastModifiedBy>
  <cp:revision>1</cp:revision>
  <dcterms:created xsi:type="dcterms:W3CDTF">2017-06-16T05:43:02Z</dcterms:created>
  <dcterms:modified xsi:type="dcterms:W3CDTF">2017-06-16T05:43:02Z</dcterms:modified>
</cp:coreProperties>
</file>