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9" r:id="rId3"/>
    <p:sldMasterId id="2147483693" r:id="rId4"/>
    <p:sldMasterId id="2147483707" r:id="rId5"/>
    <p:sldMasterId id="2147483721" r:id="rId6"/>
    <p:sldMasterId id="2147483735" r:id="rId7"/>
    <p:sldMasterId id="2147483751" r:id="rId8"/>
    <p:sldMasterId id="2147483768" r:id="rId9"/>
    <p:sldMasterId id="2147483783" r:id="rId10"/>
  </p:sldMasterIdLst>
  <p:notesMasterIdLst>
    <p:notesMasterId r:id="rId21"/>
  </p:notesMasterIdLst>
  <p:handoutMasterIdLst>
    <p:handoutMasterId r:id="rId22"/>
  </p:handoutMasterIdLst>
  <p:sldIdLst>
    <p:sldId id="775" r:id="rId11"/>
    <p:sldId id="786" r:id="rId12"/>
    <p:sldId id="787" r:id="rId13"/>
    <p:sldId id="797" r:id="rId14"/>
    <p:sldId id="799" r:id="rId15"/>
    <p:sldId id="800" r:id="rId16"/>
    <p:sldId id="790" r:id="rId17"/>
    <p:sldId id="796" r:id="rId18"/>
    <p:sldId id="801" r:id="rId19"/>
    <p:sldId id="795" r:id="rId20"/>
  </p:sldIdLst>
  <p:sldSz cx="9144000" cy="6858000" type="screen4x3"/>
  <p:notesSz cx="9928225" cy="67976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1">
          <p15:clr>
            <a:srgbClr val="A4A3A4"/>
          </p15:clr>
        </p15:guide>
        <p15:guide id="2" pos="31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5" autoAdjust="0"/>
    <p:restoredTop sz="88914" autoAdjust="0"/>
  </p:normalViewPr>
  <p:slideViewPr>
    <p:cSldViewPr>
      <p:cViewPr varScale="1">
        <p:scale>
          <a:sx n="74" d="100"/>
          <a:sy n="74" d="100"/>
        </p:scale>
        <p:origin x="1086" y="72"/>
      </p:cViewPr>
      <p:guideLst>
        <p:guide orient="horz" pos="1071"/>
        <p:guide pos="3152"/>
      </p:guideLst>
    </p:cSldViewPr>
  </p:slideViewPr>
  <p:notesTextViewPr>
    <p:cViewPr>
      <p:scale>
        <a:sx n="100" d="100"/>
        <a:sy n="100" d="100"/>
      </p:scale>
      <p:origin x="0" y="0"/>
    </p:cViewPr>
  </p:notesTextViewPr>
  <p:sorterViewPr>
    <p:cViewPr>
      <p:scale>
        <a:sx n="100" d="100"/>
        <a:sy n="100" d="100"/>
      </p:scale>
      <p:origin x="0" y="103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2"/>
              </a:solidFill>
              <a:latin typeface="Arial Narrow" panose="020B0606020202030204" pitchFamily="34" charset="0"/>
              <a:ea typeface="+mn-ea"/>
              <a:cs typeface="+mn-cs"/>
            </a:defRPr>
          </a:pPr>
          <a:endParaRPr lang="ru-RU"/>
        </a:p>
      </c:txPr>
    </c:title>
    <c:autoTitleDeleted val="0"/>
    <c:plotArea>
      <c:layout>
        <c:manualLayout>
          <c:layoutTarget val="inner"/>
          <c:xMode val="edge"/>
          <c:yMode val="edge"/>
          <c:x val="0.16670108313247001"/>
          <c:y val="0.12429663527213722"/>
          <c:w val="0.68410615406661734"/>
          <c:h val="0.66483555817741691"/>
        </c:manualLayout>
      </c:layout>
      <c:doughnutChart>
        <c:varyColors val="1"/>
        <c:ser>
          <c:idx val="0"/>
          <c:order val="0"/>
          <c:tx>
            <c:strRef>
              <c:f>Лист1!$B$1</c:f>
              <c:strCache>
                <c:ptCount val="1"/>
                <c:pt idx="0">
                  <c:v>СТРУКТУРА ЗАКУПОК ПО СПОСОБАМ</c:v>
                </c:pt>
              </c:strCache>
            </c:strRef>
          </c:tx>
          <c:dPt>
            <c:idx val="0"/>
            <c:bubble3D val="0"/>
            <c:spPr>
              <a:solidFill>
                <a:schemeClr val="accent1">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B570-4090-9A07-DB2054ADCC92}"/>
              </c:ext>
            </c:extLst>
          </c:dPt>
          <c:dPt>
            <c:idx val="1"/>
            <c:bubble3D val="0"/>
            <c:spPr>
              <a:solidFill>
                <a:schemeClr val="accent2">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4-B570-4090-9A07-DB2054ADCC92}"/>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B570-4090-9A07-DB2054ADCC92}"/>
              </c:ext>
            </c:extLst>
          </c:dPt>
          <c:dPt>
            <c:idx val="3"/>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B570-4090-9A07-DB2054ADCC92}"/>
              </c:ext>
            </c:extLst>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ru-RU"/>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Лист1!$A$2:$A$7</c:f>
              <c:strCache>
                <c:ptCount val="6"/>
                <c:pt idx="0">
                  <c:v>Открытый конкурс</c:v>
                </c:pt>
                <c:pt idx="1">
                  <c:v>Открытый запрос цен</c:v>
                </c:pt>
                <c:pt idx="2">
                  <c:v>Открытый запрос предложений</c:v>
                </c:pt>
                <c:pt idx="3">
                  <c:v>Открытые конкурентные переговоры</c:v>
                </c:pt>
                <c:pt idx="4">
                  <c:v>Открытый аукцион</c:v>
                </c:pt>
                <c:pt idx="5">
                  <c:v>Закупка у единственного источника</c:v>
                </c:pt>
              </c:strCache>
            </c:strRef>
          </c:cat>
          <c:val>
            <c:numRef>
              <c:f>Лист1!$B$2:$B$7</c:f>
              <c:numCache>
                <c:formatCode>General</c:formatCode>
                <c:ptCount val="6"/>
                <c:pt idx="0">
                  <c:v>8.1999999999999993</c:v>
                </c:pt>
                <c:pt idx="1">
                  <c:v>3.2</c:v>
                </c:pt>
                <c:pt idx="2">
                  <c:v>1.4</c:v>
                </c:pt>
                <c:pt idx="3">
                  <c:v>1.2</c:v>
                </c:pt>
              </c:numCache>
            </c:numRef>
          </c:val>
          <c:extLst xmlns:c16r2="http://schemas.microsoft.com/office/drawing/2015/06/chart">
            <c:ext xmlns:c16="http://schemas.microsoft.com/office/drawing/2014/chart" uri="{C3380CC4-5D6E-409C-BE32-E72D297353CC}">
              <c16:uniqueId val="{00000000-B570-4090-9A07-DB2054ADCC92}"/>
            </c:ext>
          </c:extLst>
        </c:ser>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31875262651975861"/>
          <c:y val="0.33914209062842787"/>
          <c:w val="0.40363139763779537"/>
          <c:h val="0.2221180671283437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showDLblsOverMax val="0"/>
  </c:chart>
  <c:spPr>
    <a:noFill/>
    <a:ln>
      <a:noFill/>
    </a:ln>
    <a:effectLst/>
  </c:spPr>
  <c:txPr>
    <a:bodyPr/>
    <a:lstStyle/>
    <a:p>
      <a:pPr>
        <a:defRPr>
          <a:latin typeface="Arial Narrow" panose="020B0606020202030204" pitchFamily="34" charset="0"/>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7552005119537673"/>
          <c:y val="1.4904447236692011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2"/>
              </a:solidFill>
              <a:latin typeface="Arial Narrow" panose="020B0606020202030204" pitchFamily="34" charset="0"/>
              <a:ea typeface="+mn-ea"/>
              <a:cs typeface="+mn-cs"/>
            </a:defRPr>
          </a:pPr>
          <a:endParaRPr lang="ru-RU"/>
        </a:p>
      </c:txPr>
    </c:title>
    <c:autoTitleDeleted val="0"/>
    <c:plotArea>
      <c:layout>
        <c:manualLayout>
          <c:layoutTarget val="inner"/>
          <c:xMode val="edge"/>
          <c:yMode val="edge"/>
          <c:x val="0.18653216102202308"/>
          <c:y val="0.13763748472391957"/>
          <c:w val="0.66602809856680423"/>
          <c:h val="0.66363655212018691"/>
        </c:manualLayout>
      </c:layout>
      <c:doughnutChart>
        <c:varyColors val="1"/>
        <c:ser>
          <c:idx val="0"/>
          <c:order val="0"/>
          <c:tx>
            <c:strRef>
              <c:f>Лист1!$B$1</c:f>
              <c:strCache>
                <c:ptCount val="1"/>
                <c:pt idx="0">
                  <c:v>СТРУКТУРА ЗАКУПОК ПО ВИДАМ ДЕЯТЕЛЬНОСТИ</c:v>
                </c:pt>
              </c:strCache>
            </c:strRef>
          </c:tx>
          <c:dPt>
            <c:idx val="0"/>
            <c:bubble3D val="0"/>
            <c:spPr>
              <a:solidFill>
                <a:schemeClr val="accent1">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2BC4-434D-9CE8-C7D3EFF6358F}"/>
              </c:ext>
            </c:extLst>
          </c:dPt>
          <c:dPt>
            <c:idx val="1"/>
            <c:bubble3D val="0"/>
            <c:spPr>
              <a:solidFill>
                <a:schemeClr val="accent2">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2BC4-434D-9CE8-C7D3EFF6358F}"/>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2BC4-434D-9CE8-C7D3EFF6358F}"/>
              </c:ext>
            </c:extLst>
          </c:dPt>
          <c:dPt>
            <c:idx val="3"/>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2BC4-434D-9CE8-C7D3EFF6358F}"/>
              </c:ext>
            </c:extLst>
          </c:dPt>
          <c:dPt>
            <c:idx val="4"/>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2BC4-434D-9CE8-C7D3EFF6358F}"/>
              </c:ext>
            </c:extLst>
          </c:dPt>
          <c:dPt>
            <c:idx val="5"/>
            <c:bubble3D val="0"/>
            <c:spPr>
              <a:solidFill>
                <a:schemeClr val="accent6">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2BC4-434D-9CE8-C7D3EFF6358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ru-RU"/>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Лист1!$A$2:$A$7</c:f>
              <c:strCache>
                <c:ptCount val="6"/>
                <c:pt idx="0">
                  <c:v>Новое строительство и расширение электросетевых объектов</c:v>
                </c:pt>
                <c:pt idx="1">
                  <c:v>Реконструкция и техническое перевооружение  электросетевых объектов</c:v>
                </c:pt>
                <c:pt idx="2">
                  <c:v>Энергоремонтное (ремонтное) производство,  техническое обслуживание</c:v>
                </c:pt>
                <c:pt idx="3">
                  <c:v>ИТ-закупки</c:v>
                </c:pt>
                <c:pt idx="4">
                  <c:v>Прочие закупки</c:v>
                </c:pt>
                <c:pt idx="5">
                  <c:v>Прочие закупки (финансовые услуги)</c:v>
                </c:pt>
              </c:strCache>
            </c:strRef>
          </c:cat>
          <c:val>
            <c:numRef>
              <c:f>Лист1!$B$2:$B$7</c:f>
              <c:numCache>
                <c:formatCode>General</c:formatCode>
                <c:ptCount val="6"/>
                <c:pt idx="0">
                  <c:v>95272122.117447525</c:v>
                </c:pt>
                <c:pt idx="1">
                  <c:v>95821101.663068578</c:v>
                </c:pt>
                <c:pt idx="2">
                  <c:v>28431555.175440133</c:v>
                </c:pt>
                <c:pt idx="3">
                  <c:v>11211554.195024151</c:v>
                </c:pt>
                <c:pt idx="4">
                  <c:v>38266268.305331826</c:v>
                </c:pt>
                <c:pt idx="5">
                  <c:v>89440588.43900001</c:v>
                </c:pt>
              </c:numCache>
            </c:numRef>
          </c:val>
          <c:extLst xmlns:c16r2="http://schemas.microsoft.com/office/drawing/2015/06/chart">
            <c:ext xmlns:c16="http://schemas.microsoft.com/office/drawing/2014/chart" uri="{C3380CC4-5D6E-409C-BE32-E72D297353CC}">
              <c16:uniqueId val="{0000000C-2BC4-434D-9CE8-C7D3EFF6358F}"/>
            </c:ext>
          </c:extLst>
        </c:ser>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29775509843528242"/>
          <c:y val="0.33843227121869091"/>
          <c:w val="0.46678091401807142"/>
          <c:h val="0.2817803107948881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showDLblsOverMax val="0"/>
  </c:chart>
  <c:spPr>
    <a:noFill/>
    <a:ln>
      <a:noFill/>
    </a:ln>
    <a:effectLst/>
  </c:spPr>
  <c:txPr>
    <a:bodyPr/>
    <a:lstStyle/>
    <a:p>
      <a:pPr>
        <a:defRPr>
          <a:latin typeface="Arial Narrow" panose="020B0606020202030204" pitchFamily="34" charset="0"/>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F7D9A6-959A-4F10-90A8-7186B2F2FF21}" type="doc">
      <dgm:prSet loTypeId="urn:microsoft.com/office/officeart/2005/8/layout/matrix1" loCatId="matrix" qsTypeId="urn:microsoft.com/office/officeart/2005/8/quickstyle/simple1" qsCatId="simple" csTypeId="urn:microsoft.com/office/officeart/2005/8/colors/colorful4" csCatId="colorful" phldr="1"/>
      <dgm:spPr/>
      <dgm:t>
        <a:bodyPr/>
        <a:lstStyle/>
        <a:p>
          <a:endParaRPr lang="ru-RU"/>
        </a:p>
      </dgm:t>
    </dgm:pt>
    <dgm:pt modelId="{0C947BEB-5F11-4A23-8305-DD0B0B2D91A6}">
      <dgm:prSet phldrT="[Текст]" custT="1"/>
      <dgm:spPr/>
      <dgm:t>
        <a:bodyPr/>
        <a:lstStyle/>
        <a:p>
          <a:r>
            <a:rPr lang="ru-RU" sz="1200" dirty="0" smtClean="0">
              <a:solidFill>
                <a:schemeClr val="tx1"/>
              </a:solidFill>
              <a:latin typeface="Arial Narrow" panose="020B0606020202030204" pitchFamily="34" charset="0"/>
            </a:rPr>
            <a:t>Информационная открытость закупок </a:t>
          </a:r>
          <a:endParaRPr lang="ru-RU" sz="1200" dirty="0">
            <a:solidFill>
              <a:schemeClr val="tx1"/>
            </a:solidFill>
            <a:latin typeface="Arial Narrow" panose="020B0606020202030204" pitchFamily="34" charset="0"/>
          </a:endParaRPr>
        </a:p>
      </dgm:t>
    </dgm:pt>
    <dgm:pt modelId="{D5AB514C-767F-4BC9-BAD5-01706E513F06}" type="parTrans" cxnId="{C5482477-01F8-4033-BAD5-8868367E1479}">
      <dgm:prSet/>
      <dgm:spPr/>
      <dgm:t>
        <a:bodyPr/>
        <a:lstStyle/>
        <a:p>
          <a:endParaRPr lang="ru-RU" sz="1400">
            <a:latin typeface="Arial Narrow" panose="020B0606020202030204" pitchFamily="34" charset="0"/>
          </a:endParaRPr>
        </a:p>
      </dgm:t>
    </dgm:pt>
    <dgm:pt modelId="{4AC7C2E5-B122-441B-8ECD-FA5A979362DA}" type="sibTrans" cxnId="{C5482477-01F8-4033-BAD5-8868367E1479}">
      <dgm:prSet/>
      <dgm:spPr/>
      <dgm:t>
        <a:bodyPr/>
        <a:lstStyle/>
        <a:p>
          <a:endParaRPr lang="ru-RU" sz="1400">
            <a:latin typeface="Arial Narrow" panose="020B0606020202030204" pitchFamily="34" charset="0"/>
          </a:endParaRPr>
        </a:p>
      </dgm:t>
    </dgm:pt>
    <dgm:pt modelId="{C29ED995-2FAE-4AB6-8692-ABB50A3516EF}">
      <dgm:prSet phldrT="[Текст]" custT="1"/>
      <dgm:spPr/>
      <dgm:t>
        <a:bodyPr/>
        <a:lstStyle/>
        <a:p>
          <a:r>
            <a:rPr lang="ru-RU" sz="1200" dirty="0" smtClean="0">
              <a:latin typeface="Arial Narrow" panose="020B0606020202030204" pitchFamily="34" charset="0"/>
            </a:rPr>
            <a:t>Равноправие, справедливость, отсутствие  дискриминации  и необоснованных ограничений конкуренции</a:t>
          </a:r>
          <a:endParaRPr lang="ru-RU" sz="1200" dirty="0">
            <a:latin typeface="Arial Narrow" panose="020B0606020202030204" pitchFamily="34" charset="0"/>
          </a:endParaRPr>
        </a:p>
      </dgm:t>
    </dgm:pt>
    <dgm:pt modelId="{74D70FDB-A414-4CA1-83F9-9658E0BF65AF}" type="parTrans" cxnId="{2B60584B-701F-409E-AFD5-B9FE1E1D68B4}">
      <dgm:prSet/>
      <dgm:spPr/>
      <dgm:t>
        <a:bodyPr/>
        <a:lstStyle/>
        <a:p>
          <a:endParaRPr lang="ru-RU" sz="1400">
            <a:latin typeface="Arial Narrow" panose="020B0606020202030204" pitchFamily="34" charset="0"/>
          </a:endParaRPr>
        </a:p>
      </dgm:t>
    </dgm:pt>
    <dgm:pt modelId="{A61C4087-B1B9-4C31-99EE-B55D4CE29EB2}" type="sibTrans" cxnId="{2B60584B-701F-409E-AFD5-B9FE1E1D68B4}">
      <dgm:prSet/>
      <dgm:spPr/>
      <dgm:t>
        <a:bodyPr/>
        <a:lstStyle/>
        <a:p>
          <a:endParaRPr lang="ru-RU" sz="1400">
            <a:latin typeface="Arial Narrow" panose="020B0606020202030204" pitchFamily="34" charset="0"/>
          </a:endParaRPr>
        </a:p>
      </dgm:t>
    </dgm:pt>
    <dgm:pt modelId="{F8F5481E-9BD3-484C-8004-E4FE04BB3431}">
      <dgm:prSet phldrT="[Текст]" custT="1"/>
      <dgm:spPr/>
      <dgm:t>
        <a:bodyPr/>
        <a:lstStyle/>
        <a:p>
          <a:r>
            <a:rPr lang="ru-RU" sz="1200" dirty="0" smtClean="0">
              <a:latin typeface="Arial Narrow" panose="020B0606020202030204" pitchFamily="34" charset="0"/>
            </a:rPr>
            <a:t>Целевое и экономически  эффективное  расходование  денежных средств  </a:t>
          </a:r>
          <a:endParaRPr lang="ru-RU" sz="1200" dirty="0">
            <a:latin typeface="Arial Narrow" panose="020B0606020202030204" pitchFamily="34" charset="0"/>
          </a:endParaRPr>
        </a:p>
      </dgm:t>
    </dgm:pt>
    <dgm:pt modelId="{7FB96B2C-79F8-4C60-AE1C-EB5DA5BE0604}" type="parTrans" cxnId="{C4CD47AC-A665-4BD0-B997-0760F96F7206}">
      <dgm:prSet/>
      <dgm:spPr/>
      <dgm:t>
        <a:bodyPr/>
        <a:lstStyle/>
        <a:p>
          <a:endParaRPr lang="ru-RU" sz="1400">
            <a:latin typeface="Arial Narrow" panose="020B0606020202030204" pitchFamily="34" charset="0"/>
          </a:endParaRPr>
        </a:p>
      </dgm:t>
    </dgm:pt>
    <dgm:pt modelId="{BF23C324-E166-490D-BAAA-646CE5F1DD7B}" type="sibTrans" cxnId="{C4CD47AC-A665-4BD0-B997-0760F96F7206}">
      <dgm:prSet/>
      <dgm:spPr/>
      <dgm:t>
        <a:bodyPr/>
        <a:lstStyle/>
        <a:p>
          <a:endParaRPr lang="ru-RU" sz="1400">
            <a:latin typeface="Arial Narrow" panose="020B0606020202030204" pitchFamily="34" charset="0"/>
          </a:endParaRPr>
        </a:p>
      </dgm:t>
    </dgm:pt>
    <dgm:pt modelId="{125C2BCB-ED40-4CC0-9B5C-E7BE86608A62}">
      <dgm:prSet phldrT="[Текст]" custT="1"/>
      <dgm:spPr/>
      <dgm:t>
        <a:bodyPr/>
        <a:lstStyle/>
        <a:p>
          <a:r>
            <a:rPr lang="ru-RU" sz="1200" dirty="0" smtClean="0">
              <a:latin typeface="Arial Narrow" panose="020B0606020202030204" pitchFamily="34" charset="0"/>
            </a:rPr>
            <a:t>Прозрачность и управляемость закупочной деятельности </a:t>
          </a:r>
          <a:endParaRPr lang="ru-RU" sz="1200" dirty="0">
            <a:latin typeface="Arial Narrow" panose="020B0606020202030204" pitchFamily="34" charset="0"/>
          </a:endParaRPr>
        </a:p>
      </dgm:t>
    </dgm:pt>
    <dgm:pt modelId="{BE2A8523-5B02-40DA-A952-50A766B6400A}" type="parTrans" cxnId="{5D20C013-7B4D-48AA-A8F5-D7BFFC8E7657}">
      <dgm:prSet/>
      <dgm:spPr/>
      <dgm:t>
        <a:bodyPr/>
        <a:lstStyle/>
        <a:p>
          <a:endParaRPr lang="ru-RU" sz="1400">
            <a:latin typeface="Arial Narrow" panose="020B0606020202030204" pitchFamily="34" charset="0"/>
          </a:endParaRPr>
        </a:p>
      </dgm:t>
    </dgm:pt>
    <dgm:pt modelId="{52D94613-BFCD-48C0-AD68-3E723DD96BD9}" type="sibTrans" cxnId="{5D20C013-7B4D-48AA-A8F5-D7BFFC8E7657}">
      <dgm:prSet/>
      <dgm:spPr/>
      <dgm:t>
        <a:bodyPr/>
        <a:lstStyle/>
        <a:p>
          <a:endParaRPr lang="ru-RU" sz="1400">
            <a:latin typeface="Arial Narrow" panose="020B0606020202030204" pitchFamily="34" charset="0"/>
          </a:endParaRPr>
        </a:p>
      </dgm:t>
    </dgm:pt>
    <dgm:pt modelId="{FC44F949-699D-4079-9785-B829B37A5789}">
      <dgm:prSet phldrT="[Текст]" custT="1"/>
      <dgm:spPr/>
      <dgm:t>
        <a:bodyPr/>
        <a:lstStyle/>
        <a:p>
          <a:r>
            <a:rPr lang="ru-RU" sz="1200" dirty="0" smtClean="0">
              <a:latin typeface="Arial Narrow" panose="020B0606020202030204" pitchFamily="34" charset="0"/>
            </a:rPr>
            <a:t>Профессионализм и компетентность сотрудников</a:t>
          </a:r>
          <a:endParaRPr lang="ru-RU" sz="1200" dirty="0">
            <a:latin typeface="Arial Narrow" panose="020B0606020202030204" pitchFamily="34" charset="0"/>
          </a:endParaRPr>
        </a:p>
      </dgm:t>
    </dgm:pt>
    <dgm:pt modelId="{7EFE8C9B-5466-43F6-A0F6-FDDD303828F7}" type="parTrans" cxnId="{BFF152B5-3B09-482E-A440-7636AD5A8C5C}">
      <dgm:prSet/>
      <dgm:spPr/>
      <dgm:t>
        <a:bodyPr/>
        <a:lstStyle/>
        <a:p>
          <a:endParaRPr lang="ru-RU" sz="1400">
            <a:latin typeface="Arial Narrow" panose="020B0606020202030204" pitchFamily="34" charset="0"/>
          </a:endParaRPr>
        </a:p>
      </dgm:t>
    </dgm:pt>
    <dgm:pt modelId="{3B482C07-02DF-4713-82ED-6123E275AF03}" type="sibTrans" cxnId="{BFF152B5-3B09-482E-A440-7636AD5A8C5C}">
      <dgm:prSet/>
      <dgm:spPr/>
      <dgm:t>
        <a:bodyPr/>
        <a:lstStyle/>
        <a:p>
          <a:endParaRPr lang="ru-RU" sz="1400">
            <a:latin typeface="Arial Narrow" panose="020B0606020202030204" pitchFamily="34" charset="0"/>
          </a:endParaRPr>
        </a:p>
      </dgm:t>
    </dgm:pt>
    <dgm:pt modelId="{8BFDA4DA-77EB-4A5C-B6FD-C33925D4F170}">
      <dgm:prSet phldrT="[Текст]"/>
      <dgm:spPr/>
      <dgm:t>
        <a:bodyPr/>
        <a:lstStyle/>
        <a:p>
          <a:endParaRPr lang="ru-RU" sz="1400">
            <a:latin typeface="Arial Narrow" panose="020B0606020202030204" pitchFamily="34" charset="0"/>
          </a:endParaRPr>
        </a:p>
      </dgm:t>
    </dgm:pt>
    <dgm:pt modelId="{FA5C4282-1699-481D-8B61-194E17E0E32F}" type="parTrans" cxnId="{28F5DC69-6FE8-4319-BDD2-16BDB520616F}">
      <dgm:prSet/>
      <dgm:spPr/>
      <dgm:t>
        <a:bodyPr/>
        <a:lstStyle/>
        <a:p>
          <a:endParaRPr lang="ru-RU" sz="1400">
            <a:latin typeface="Arial Narrow" panose="020B0606020202030204" pitchFamily="34" charset="0"/>
          </a:endParaRPr>
        </a:p>
      </dgm:t>
    </dgm:pt>
    <dgm:pt modelId="{34FFDBFF-ECF1-4E44-B0EE-968D65148635}" type="sibTrans" cxnId="{28F5DC69-6FE8-4319-BDD2-16BDB520616F}">
      <dgm:prSet/>
      <dgm:spPr/>
      <dgm:t>
        <a:bodyPr/>
        <a:lstStyle/>
        <a:p>
          <a:endParaRPr lang="ru-RU" sz="1400">
            <a:latin typeface="Arial Narrow" panose="020B0606020202030204" pitchFamily="34" charset="0"/>
          </a:endParaRPr>
        </a:p>
      </dgm:t>
    </dgm:pt>
    <dgm:pt modelId="{7B4BE759-7C26-481C-A50F-4F1B3BFDB21E}">
      <dgm:prSet phldrT="[Текст]"/>
      <dgm:spPr/>
      <dgm:t>
        <a:bodyPr/>
        <a:lstStyle/>
        <a:p>
          <a:endParaRPr lang="ru-RU" sz="1400" dirty="0">
            <a:latin typeface="Arial Narrow" panose="020B0606020202030204" pitchFamily="34" charset="0"/>
          </a:endParaRPr>
        </a:p>
      </dgm:t>
    </dgm:pt>
    <dgm:pt modelId="{A225D6C2-3C4C-4F02-958D-94DFD88EF7A5}" type="parTrans" cxnId="{88E667D4-B1D1-4177-A7FC-31B227C3B182}">
      <dgm:prSet/>
      <dgm:spPr/>
      <dgm:t>
        <a:bodyPr/>
        <a:lstStyle/>
        <a:p>
          <a:endParaRPr lang="ru-RU" sz="1400">
            <a:latin typeface="Arial Narrow" panose="020B0606020202030204" pitchFamily="34" charset="0"/>
          </a:endParaRPr>
        </a:p>
      </dgm:t>
    </dgm:pt>
    <dgm:pt modelId="{D36542D6-4EDB-47EC-869F-EEC1E2448AAC}" type="sibTrans" cxnId="{88E667D4-B1D1-4177-A7FC-31B227C3B182}">
      <dgm:prSet/>
      <dgm:spPr/>
      <dgm:t>
        <a:bodyPr/>
        <a:lstStyle/>
        <a:p>
          <a:endParaRPr lang="ru-RU" sz="1400">
            <a:latin typeface="Arial Narrow" panose="020B0606020202030204" pitchFamily="34" charset="0"/>
          </a:endParaRPr>
        </a:p>
      </dgm:t>
    </dgm:pt>
    <dgm:pt modelId="{36D2C7E7-1E78-4648-A37D-D51C925FEB8B}" type="pres">
      <dgm:prSet presAssocID="{DFF7D9A6-959A-4F10-90A8-7186B2F2FF21}" presName="diagram" presStyleCnt="0">
        <dgm:presLayoutVars>
          <dgm:chMax val="1"/>
          <dgm:dir/>
          <dgm:animLvl val="ctr"/>
          <dgm:resizeHandles val="exact"/>
        </dgm:presLayoutVars>
      </dgm:prSet>
      <dgm:spPr/>
      <dgm:t>
        <a:bodyPr/>
        <a:lstStyle/>
        <a:p>
          <a:endParaRPr lang="ru-RU"/>
        </a:p>
      </dgm:t>
    </dgm:pt>
    <dgm:pt modelId="{C4B8806F-4CA7-422E-9921-E7159FC9B2FA}" type="pres">
      <dgm:prSet presAssocID="{DFF7D9A6-959A-4F10-90A8-7186B2F2FF21}" presName="matrix" presStyleCnt="0"/>
      <dgm:spPr/>
      <dgm:t>
        <a:bodyPr/>
        <a:lstStyle/>
        <a:p>
          <a:endParaRPr lang="ru-RU"/>
        </a:p>
      </dgm:t>
    </dgm:pt>
    <dgm:pt modelId="{796DDBA2-B8F8-4970-81B6-CEA44AFF71D2}" type="pres">
      <dgm:prSet presAssocID="{DFF7D9A6-959A-4F10-90A8-7186B2F2FF21}" presName="tile1" presStyleLbl="node1" presStyleIdx="0" presStyleCnt="4"/>
      <dgm:spPr/>
      <dgm:t>
        <a:bodyPr/>
        <a:lstStyle/>
        <a:p>
          <a:endParaRPr lang="ru-RU"/>
        </a:p>
      </dgm:t>
    </dgm:pt>
    <dgm:pt modelId="{A6F8518D-CF0D-4CBF-8C05-52DE6D3F2678}" type="pres">
      <dgm:prSet presAssocID="{DFF7D9A6-959A-4F10-90A8-7186B2F2FF21}" presName="tile1text" presStyleLbl="node1" presStyleIdx="0" presStyleCnt="4">
        <dgm:presLayoutVars>
          <dgm:chMax val="0"/>
          <dgm:chPref val="0"/>
          <dgm:bulletEnabled val="1"/>
        </dgm:presLayoutVars>
      </dgm:prSet>
      <dgm:spPr/>
      <dgm:t>
        <a:bodyPr/>
        <a:lstStyle/>
        <a:p>
          <a:endParaRPr lang="ru-RU"/>
        </a:p>
      </dgm:t>
    </dgm:pt>
    <dgm:pt modelId="{6AACBC29-07EF-4098-AE5F-781C23B3CF5D}" type="pres">
      <dgm:prSet presAssocID="{DFF7D9A6-959A-4F10-90A8-7186B2F2FF21}" presName="tile2" presStyleLbl="node1" presStyleIdx="1" presStyleCnt="4"/>
      <dgm:spPr/>
      <dgm:t>
        <a:bodyPr/>
        <a:lstStyle/>
        <a:p>
          <a:endParaRPr lang="ru-RU"/>
        </a:p>
      </dgm:t>
    </dgm:pt>
    <dgm:pt modelId="{510F951C-974D-4BC6-AD28-6B5A0A834A19}" type="pres">
      <dgm:prSet presAssocID="{DFF7D9A6-959A-4F10-90A8-7186B2F2FF21}" presName="tile2text" presStyleLbl="node1" presStyleIdx="1" presStyleCnt="4">
        <dgm:presLayoutVars>
          <dgm:chMax val="0"/>
          <dgm:chPref val="0"/>
          <dgm:bulletEnabled val="1"/>
        </dgm:presLayoutVars>
      </dgm:prSet>
      <dgm:spPr/>
      <dgm:t>
        <a:bodyPr/>
        <a:lstStyle/>
        <a:p>
          <a:endParaRPr lang="ru-RU"/>
        </a:p>
      </dgm:t>
    </dgm:pt>
    <dgm:pt modelId="{56764271-B46C-4C55-863A-FD7CC69279DA}" type="pres">
      <dgm:prSet presAssocID="{DFF7D9A6-959A-4F10-90A8-7186B2F2FF21}" presName="tile3" presStyleLbl="node1" presStyleIdx="2" presStyleCnt="4"/>
      <dgm:spPr/>
      <dgm:t>
        <a:bodyPr/>
        <a:lstStyle/>
        <a:p>
          <a:endParaRPr lang="ru-RU"/>
        </a:p>
      </dgm:t>
    </dgm:pt>
    <dgm:pt modelId="{EEA18B99-19F0-4290-973A-119E0E634FC7}" type="pres">
      <dgm:prSet presAssocID="{DFF7D9A6-959A-4F10-90A8-7186B2F2FF21}" presName="tile3text" presStyleLbl="node1" presStyleIdx="2" presStyleCnt="4">
        <dgm:presLayoutVars>
          <dgm:chMax val="0"/>
          <dgm:chPref val="0"/>
          <dgm:bulletEnabled val="1"/>
        </dgm:presLayoutVars>
      </dgm:prSet>
      <dgm:spPr/>
      <dgm:t>
        <a:bodyPr/>
        <a:lstStyle/>
        <a:p>
          <a:endParaRPr lang="ru-RU"/>
        </a:p>
      </dgm:t>
    </dgm:pt>
    <dgm:pt modelId="{67EF8C35-DA58-4AF4-A067-E4E875A34448}" type="pres">
      <dgm:prSet presAssocID="{DFF7D9A6-959A-4F10-90A8-7186B2F2FF21}" presName="tile4" presStyleLbl="node1" presStyleIdx="3" presStyleCnt="4" custScaleX="101482" custLinFactNeighborX="-741" custLinFactNeighborY="0"/>
      <dgm:spPr/>
      <dgm:t>
        <a:bodyPr/>
        <a:lstStyle/>
        <a:p>
          <a:endParaRPr lang="ru-RU"/>
        </a:p>
      </dgm:t>
    </dgm:pt>
    <dgm:pt modelId="{4539994B-14CC-4CF0-882B-BA4EDF01F490}" type="pres">
      <dgm:prSet presAssocID="{DFF7D9A6-959A-4F10-90A8-7186B2F2FF21}" presName="tile4text" presStyleLbl="node1" presStyleIdx="3" presStyleCnt="4">
        <dgm:presLayoutVars>
          <dgm:chMax val="0"/>
          <dgm:chPref val="0"/>
          <dgm:bulletEnabled val="1"/>
        </dgm:presLayoutVars>
      </dgm:prSet>
      <dgm:spPr/>
      <dgm:t>
        <a:bodyPr/>
        <a:lstStyle/>
        <a:p>
          <a:endParaRPr lang="ru-RU"/>
        </a:p>
      </dgm:t>
    </dgm:pt>
    <dgm:pt modelId="{1C66C7F8-DBBC-4639-958B-2924F70A1AB3}" type="pres">
      <dgm:prSet presAssocID="{DFF7D9A6-959A-4F10-90A8-7186B2F2FF21}" presName="centerTile" presStyleLbl="fgShp" presStyleIdx="0" presStyleCnt="1" custScaleX="130864" custScaleY="153846">
        <dgm:presLayoutVars>
          <dgm:chMax val="0"/>
          <dgm:chPref val="0"/>
        </dgm:presLayoutVars>
      </dgm:prSet>
      <dgm:spPr/>
      <dgm:t>
        <a:bodyPr/>
        <a:lstStyle/>
        <a:p>
          <a:endParaRPr lang="ru-RU"/>
        </a:p>
      </dgm:t>
    </dgm:pt>
  </dgm:ptLst>
  <dgm:cxnLst>
    <dgm:cxn modelId="{F51CCAE0-B228-4333-ABD5-AF2E6A3F3BFE}" type="presOf" srcId="{DFF7D9A6-959A-4F10-90A8-7186B2F2FF21}" destId="{36D2C7E7-1E78-4648-A37D-D51C925FEB8B}" srcOrd="0" destOrd="0" presId="urn:microsoft.com/office/officeart/2005/8/layout/matrix1"/>
    <dgm:cxn modelId="{86601B89-021D-4DFE-8F7F-8C7144D4E9F5}" type="presOf" srcId="{0C947BEB-5F11-4A23-8305-DD0B0B2D91A6}" destId="{1C66C7F8-DBBC-4639-958B-2924F70A1AB3}" srcOrd="0" destOrd="0" presId="urn:microsoft.com/office/officeart/2005/8/layout/matrix1"/>
    <dgm:cxn modelId="{4374BB43-A503-4FF6-B3EA-7B0C8BE7BF62}" type="presOf" srcId="{C29ED995-2FAE-4AB6-8692-ABB50A3516EF}" destId="{A6F8518D-CF0D-4CBF-8C05-52DE6D3F2678}" srcOrd="1" destOrd="0" presId="urn:microsoft.com/office/officeart/2005/8/layout/matrix1"/>
    <dgm:cxn modelId="{5D20C013-7B4D-48AA-A8F5-D7BFFC8E7657}" srcId="{0C947BEB-5F11-4A23-8305-DD0B0B2D91A6}" destId="{125C2BCB-ED40-4CC0-9B5C-E7BE86608A62}" srcOrd="2" destOrd="0" parTransId="{BE2A8523-5B02-40DA-A952-50A766B6400A}" sibTransId="{52D94613-BFCD-48C0-AD68-3E723DD96BD9}"/>
    <dgm:cxn modelId="{F33AD3CE-BB6E-40CD-B25D-6DBFAF948C59}" type="presOf" srcId="{F8F5481E-9BD3-484C-8004-E4FE04BB3431}" destId="{6AACBC29-07EF-4098-AE5F-781C23B3CF5D}" srcOrd="0" destOrd="0" presId="urn:microsoft.com/office/officeart/2005/8/layout/matrix1"/>
    <dgm:cxn modelId="{33F5123D-E81C-4D79-A3AC-5ECB22A1534E}" type="presOf" srcId="{125C2BCB-ED40-4CC0-9B5C-E7BE86608A62}" destId="{EEA18B99-19F0-4290-973A-119E0E634FC7}" srcOrd="1" destOrd="0" presId="urn:microsoft.com/office/officeart/2005/8/layout/matrix1"/>
    <dgm:cxn modelId="{28F5DC69-6FE8-4319-BDD2-16BDB520616F}" srcId="{0C947BEB-5F11-4A23-8305-DD0B0B2D91A6}" destId="{8BFDA4DA-77EB-4A5C-B6FD-C33925D4F170}" srcOrd="5" destOrd="0" parTransId="{FA5C4282-1699-481D-8B61-194E17E0E32F}" sibTransId="{34FFDBFF-ECF1-4E44-B0EE-968D65148635}"/>
    <dgm:cxn modelId="{F74B64FE-747D-4D29-A6A8-2638890AF73A}" type="presOf" srcId="{FC44F949-699D-4079-9785-B829B37A5789}" destId="{4539994B-14CC-4CF0-882B-BA4EDF01F490}" srcOrd="1" destOrd="0" presId="urn:microsoft.com/office/officeart/2005/8/layout/matrix1"/>
    <dgm:cxn modelId="{151407AF-0F5D-4CDC-BC7A-0E4E9929B200}" type="presOf" srcId="{F8F5481E-9BD3-484C-8004-E4FE04BB3431}" destId="{510F951C-974D-4BC6-AD28-6B5A0A834A19}" srcOrd="1" destOrd="0" presId="urn:microsoft.com/office/officeart/2005/8/layout/matrix1"/>
    <dgm:cxn modelId="{C4CD47AC-A665-4BD0-B997-0760F96F7206}" srcId="{0C947BEB-5F11-4A23-8305-DD0B0B2D91A6}" destId="{F8F5481E-9BD3-484C-8004-E4FE04BB3431}" srcOrd="1" destOrd="0" parTransId="{7FB96B2C-79F8-4C60-AE1C-EB5DA5BE0604}" sibTransId="{BF23C324-E166-490D-BAAA-646CE5F1DD7B}"/>
    <dgm:cxn modelId="{BFF152B5-3B09-482E-A440-7636AD5A8C5C}" srcId="{0C947BEB-5F11-4A23-8305-DD0B0B2D91A6}" destId="{FC44F949-699D-4079-9785-B829B37A5789}" srcOrd="3" destOrd="0" parTransId="{7EFE8C9B-5466-43F6-A0F6-FDDD303828F7}" sibTransId="{3B482C07-02DF-4713-82ED-6123E275AF03}"/>
    <dgm:cxn modelId="{88E667D4-B1D1-4177-A7FC-31B227C3B182}" srcId="{0C947BEB-5F11-4A23-8305-DD0B0B2D91A6}" destId="{7B4BE759-7C26-481C-A50F-4F1B3BFDB21E}" srcOrd="4" destOrd="0" parTransId="{A225D6C2-3C4C-4F02-958D-94DFD88EF7A5}" sibTransId="{D36542D6-4EDB-47EC-869F-EEC1E2448AAC}"/>
    <dgm:cxn modelId="{25701BF2-A690-43D4-AEA5-ABF1E470BC4F}" type="presOf" srcId="{C29ED995-2FAE-4AB6-8692-ABB50A3516EF}" destId="{796DDBA2-B8F8-4970-81B6-CEA44AFF71D2}" srcOrd="0" destOrd="0" presId="urn:microsoft.com/office/officeart/2005/8/layout/matrix1"/>
    <dgm:cxn modelId="{E00C7334-F8A3-4F04-B8B9-28DBB927CCB7}" type="presOf" srcId="{FC44F949-699D-4079-9785-B829B37A5789}" destId="{67EF8C35-DA58-4AF4-A067-E4E875A34448}" srcOrd="0" destOrd="0" presId="urn:microsoft.com/office/officeart/2005/8/layout/matrix1"/>
    <dgm:cxn modelId="{C5482477-01F8-4033-BAD5-8868367E1479}" srcId="{DFF7D9A6-959A-4F10-90A8-7186B2F2FF21}" destId="{0C947BEB-5F11-4A23-8305-DD0B0B2D91A6}" srcOrd="0" destOrd="0" parTransId="{D5AB514C-767F-4BC9-BAD5-01706E513F06}" sibTransId="{4AC7C2E5-B122-441B-8ECD-FA5A979362DA}"/>
    <dgm:cxn modelId="{2B60584B-701F-409E-AFD5-B9FE1E1D68B4}" srcId="{0C947BEB-5F11-4A23-8305-DD0B0B2D91A6}" destId="{C29ED995-2FAE-4AB6-8692-ABB50A3516EF}" srcOrd="0" destOrd="0" parTransId="{74D70FDB-A414-4CA1-83F9-9658E0BF65AF}" sibTransId="{A61C4087-B1B9-4C31-99EE-B55D4CE29EB2}"/>
    <dgm:cxn modelId="{36DCB3C7-F974-40AC-8A6E-1F06046692A7}" type="presOf" srcId="{125C2BCB-ED40-4CC0-9B5C-E7BE86608A62}" destId="{56764271-B46C-4C55-863A-FD7CC69279DA}" srcOrd="0" destOrd="0" presId="urn:microsoft.com/office/officeart/2005/8/layout/matrix1"/>
    <dgm:cxn modelId="{5C4D1CAC-4100-42E8-99B8-94C053EA9A8B}" type="presParOf" srcId="{36D2C7E7-1E78-4648-A37D-D51C925FEB8B}" destId="{C4B8806F-4CA7-422E-9921-E7159FC9B2FA}" srcOrd="0" destOrd="0" presId="urn:microsoft.com/office/officeart/2005/8/layout/matrix1"/>
    <dgm:cxn modelId="{74555CC0-8F4C-474B-A974-0195A46D3BD2}" type="presParOf" srcId="{C4B8806F-4CA7-422E-9921-E7159FC9B2FA}" destId="{796DDBA2-B8F8-4970-81B6-CEA44AFF71D2}" srcOrd="0" destOrd="0" presId="urn:microsoft.com/office/officeart/2005/8/layout/matrix1"/>
    <dgm:cxn modelId="{3326E20D-B412-4C5B-BC90-B1DF7F25918D}" type="presParOf" srcId="{C4B8806F-4CA7-422E-9921-E7159FC9B2FA}" destId="{A6F8518D-CF0D-4CBF-8C05-52DE6D3F2678}" srcOrd="1" destOrd="0" presId="urn:microsoft.com/office/officeart/2005/8/layout/matrix1"/>
    <dgm:cxn modelId="{BB19D582-90C7-4A45-8BBC-033346BAB9D8}" type="presParOf" srcId="{C4B8806F-4CA7-422E-9921-E7159FC9B2FA}" destId="{6AACBC29-07EF-4098-AE5F-781C23B3CF5D}" srcOrd="2" destOrd="0" presId="urn:microsoft.com/office/officeart/2005/8/layout/matrix1"/>
    <dgm:cxn modelId="{CE088774-F869-422C-8B8A-98950C458CDD}" type="presParOf" srcId="{C4B8806F-4CA7-422E-9921-E7159FC9B2FA}" destId="{510F951C-974D-4BC6-AD28-6B5A0A834A19}" srcOrd="3" destOrd="0" presId="urn:microsoft.com/office/officeart/2005/8/layout/matrix1"/>
    <dgm:cxn modelId="{A8562583-D988-461F-8996-C1E0A4DB58CC}" type="presParOf" srcId="{C4B8806F-4CA7-422E-9921-E7159FC9B2FA}" destId="{56764271-B46C-4C55-863A-FD7CC69279DA}" srcOrd="4" destOrd="0" presId="urn:microsoft.com/office/officeart/2005/8/layout/matrix1"/>
    <dgm:cxn modelId="{640F0DA8-117D-436D-88F6-D55E1FDDED1B}" type="presParOf" srcId="{C4B8806F-4CA7-422E-9921-E7159FC9B2FA}" destId="{EEA18B99-19F0-4290-973A-119E0E634FC7}" srcOrd="5" destOrd="0" presId="urn:microsoft.com/office/officeart/2005/8/layout/matrix1"/>
    <dgm:cxn modelId="{A8327D77-B1B1-4D66-9F4C-418C47B78AC2}" type="presParOf" srcId="{C4B8806F-4CA7-422E-9921-E7159FC9B2FA}" destId="{67EF8C35-DA58-4AF4-A067-E4E875A34448}" srcOrd="6" destOrd="0" presId="urn:microsoft.com/office/officeart/2005/8/layout/matrix1"/>
    <dgm:cxn modelId="{6F346DB0-AAC8-4FC2-88F6-23A8F13D7052}" type="presParOf" srcId="{C4B8806F-4CA7-422E-9921-E7159FC9B2FA}" destId="{4539994B-14CC-4CF0-882B-BA4EDF01F490}" srcOrd="7" destOrd="0" presId="urn:microsoft.com/office/officeart/2005/8/layout/matrix1"/>
    <dgm:cxn modelId="{9C6BC8F0-5F1C-49D8-B646-5D9A702A04CC}" type="presParOf" srcId="{36D2C7E7-1E78-4648-A37D-D51C925FEB8B}" destId="{1C66C7F8-DBBC-4639-958B-2924F70A1AB3}"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C4D052-7940-4CD8-8AF9-FCA8D27E2E23}" type="doc">
      <dgm:prSet loTypeId="urn:microsoft.com/office/officeart/2005/8/layout/bList2" loCatId="list" qsTypeId="urn:microsoft.com/office/officeart/2005/8/quickstyle/simple1" qsCatId="simple" csTypeId="urn:microsoft.com/office/officeart/2005/8/colors/colorful4" csCatId="colorful" phldr="1"/>
      <dgm:spPr/>
    </dgm:pt>
    <dgm:pt modelId="{C8BDF7A4-254D-47C2-B5C1-84B250EB73A6}">
      <dgm:prSet phldrT="[Текст]" custT="1"/>
      <dgm:spPr/>
      <dgm:t>
        <a:bodyPr/>
        <a:lstStyle/>
        <a:p>
          <a:r>
            <a:rPr lang="ru-RU" sz="2000" b="1" dirty="0" smtClean="0"/>
            <a:t>Документы</a:t>
          </a:r>
          <a:endParaRPr lang="ru-RU" sz="2000" b="1" dirty="0"/>
        </a:p>
      </dgm:t>
    </dgm:pt>
    <dgm:pt modelId="{A8140366-B013-4D6D-AD9E-F759E2504160}" type="parTrans" cxnId="{608832FA-48D6-4354-A256-03621D198E3E}">
      <dgm:prSet/>
      <dgm:spPr/>
      <dgm:t>
        <a:bodyPr/>
        <a:lstStyle/>
        <a:p>
          <a:endParaRPr lang="ru-RU"/>
        </a:p>
      </dgm:t>
    </dgm:pt>
    <dgm:pt modelId="{BAC1AFDA-331F-40AE-A8DD-E3F76E8DFB01}" type="sibTrans" cxnId="{608832FA-48D6-4354-A256-03621D198E3E}">
      <dgm:prSet/>
      <dgm:spPr/>
      <dgm:t>
        <a:bodyPr/>
        <a:lstStyle/>
        <a:p>
          <a:endParaRPr lang="ru-RU"/>
        </a:p>
      </dgm:t>
    </dgm:pt>
    <dgm:pt modelId="{FBED5CFC-F6CA-445F-98F2-2AD4AA36DC52}">
      <dgm:prSet phldrT="[Текст]" custT="1"/>
      <dgm:spPr/>
      <dgm:t>
        <a:bodyPr/>
        <a:lstStyle/>
        <a:p>
          <a:r>
            <a:rPr lang="ru-RU" sz="2000" b="1" dirty="0" smtClean="0"/>
            <a:t>Факторинг</a:t>
          </a:r>
          <a:endParaRPr lang="ru-RU" sz="2000" b="1" dirty="0"/>
        </a:p>
      </dgm:t>
    </dgm:pt>
    <dgm:pt modelId="{2291E6FE-A989-4A18-914A-F178EC3D3C90}" type="parTrans" cxnId="{D73E14F5-DAC5-437D-BF8B-7F314FE07639}">
      <dgm:prSet/>
      <dgm:spPr/>
      <dgm:t>
        <a:bodyPr/>
        <a:lstStyle/>
        <a:p>
          <a:endParaRPr lang="ru-RU"/>
        </a:p>
      </dgm:t>
    </dgm:pt>
    <dgm:pt modelId="{2594DA90-6256-42CB-B4FD-67C4DF1FA6FE}" type="sibTrans" cxnId="{D73E14F5-DAC5-437D-BF8B-7F314FE07639}">
      <dgm:prSet/>
      <dgm:spPr/>
      <dgm:t>
        <a:bodyPr/>
        <a:lstStyle/>
        <a:p>
          <a:endParaRPr lang="ru-RU"/>
        </a:p>
      </dgm:t>
    </dgm:pt>
    <dgm:pt modelId="{13909F6F-19E7-4EAC-9D82-D92CE388B5D9}">
      <dgm:prSet phldrT="[Текст]" custT="1"/>
      <dgm:spPr/>
      <dgm:t>
        <a:bodyPr/>
        <a:lstStyle/>
        <a:p>
          <a:r>
            <a:rPr lang="ru-RU" sz="2000" b="1" dirty="0" smtClean="0"/>
            <a:t>Банк МСП</a:t>
          </a:r>
          <a:endParaRPr lang="ru-RU" sz="2000" b="1" dirty="0"/>
        </a:p>
      </dgm:t>
    </dgm:pt>
    <dgm:pt modelId="{704CACCE-9D2C-4A2A-B996-F4A8F60142AB}" type="parTrans" cxnId="{AA2048C9-2860-4E3A-B561-82A98F073B33}">
      <dgm:prSet/>
      <dgm:spPr/>
      <dgm:t>
        <a:bodyPr/>
        <a:lstStyle/>
        <a:p>
          <a:endParaRPr lang="ru-RU"/>
        </a:p>
      </dgm:t>
    </dgm:pt>
    <dgm:pt modelId="{479DEB55-FB1D-47FD-8527-C846FE1ABF4C}" type="sibTrans" cxnId="{AA2048C9-2860-4E3A-B561-82A98F073B33}">
      <dgm:prSet/>
      <dgm:spPr/>
      <dgm:t>
        <a:bodyPr/>
        <a:lstStyle/>
        <a:p>
          <a:endParaRPr lang="ru-RU"/>
        </a:p>
      </dgm:t>
    </dgm:pt>
    <dgm:pt modelId="{C3C9B168-9DAC-438B-BE95-4E410D861DF6}">
      <dgm:prSet phldrT="[Текст]" custT="1"/>
      <dgm:spPr/>
      <dgm:t>
        <a:bodyPr/>
        <a:lstStyle/>
        <a:p>
          <a:r>
            <a:rPr lang="ru-RU" sz="1500" b="1" dirty="0" smtClean="0"/>
            <a:t>Ответственность</a:t>
          </a:r>
          <a:endParaRPr lang="ru-RU" sz="1500" b="1" dirty="0"/>
        </a:p>
      </dgm:t>
    </dgm:pt>
    <dgm:pt modelId="{582F1B6C-11C9-42F4-9606-763047E6C3F5}" type="parTrans" cxnId="{CCDF9DCE-C8F8-409A-B889-3D5616855BE4}">
      <dgm:prSet/>
      <dgm:spPr/>
      <dgm:t>
        <a:bodyPr/>
        <a:lstStyle/>
        <a:p>
          <a:endParaRPr lang="ru-RU"/>
        </a:p>
      </dgm:t>
    </dgm:pt>
    <dgm:pt modelId="{7C168AFD-2177-47FC-BEE1-A4745807D52A}" type="sibTrans" cxnId="{CCDF9DCE-C8F8-409A-B889-3D5616855BE4}">
      <dgm:prSet/>
      <dgm:spPr/>
      <dgm:t>
        <a:bodyPr/>
        <a:lstStyle/>
        <a:p>
          <a:endParaRPr lang="ru-RU"/>
        </a:p>
      </dgm:t>
    </dgm:pt>
    <dgm:pt modelId="{5D601C6C-5529-4C14-A723-DF30A808E987}">
      <dgm:prSet phldrT="[Текст]" custT="1"/>
      <dgm:spPr/>
      <dgm:t>
        <a:bodyPr/>
        <a:lstStyle/>
        <a:p>
          <a:r>
            <a:rPr lang="ru-RU" sz="2000" b="1" dirty="0" smtClean="0"/>
            <a:t>Сроки </a:t>
          </a:r>
          <a:endParaRPr lang="ru-RU" sz="2000" b="1" dirty="0"/>
        </a:p>
      </dgm:t>
    </dgm:pt>
    <dgm:pt modelId="{BDA7EC7D-CBEE-45AA-888A-C3C08F16630D}" type="parTrans" cxnId="{FCD3D1DE-AF5F-4F82-872A-2786BBA2E12C}">
      <dgm:prSet/>
      <dgm:spPr/>
      <dgm:t>
        <a:bodyPr/>
        <a:lstStyle/>
        <a:p>
          <a:endParaRPr lang="ru-RU"/>
        </a:p>
      </dgm:t>
    </dgm:pt>
    <dgm:pt modelId="{6F710436-B8D1-4146-AAF9-56A79E6D2C43}" type="sibTrans" cxnId="{FCD3D1DE-AF5F-4F82-872A-2786BBA2E12C}">
      <dgm:prSet/>
      <dgm:spPr/>
      <dgm:t>
        <a:bodyPr/>
        <a:lstStyle/>
        <a:p>
          <a:endParaRPr lang="ru-RU"/>
        </a:p>
      </dgm:t>
    </dgm:pt>
    <dgm:pt modelId="{004CB625-9697-412F-BC7E-7422E18773BC}">
      <dgm:prSet phldrT="[Текст]"/>
      <dgm:spPr/>
      <dgm:t>
        <a:bodyPr/>
        <a:lstStyle/>
        <a:p>
          <a:r>
            <a:rPr lang="ru-RU" b="0" dirty="0" smtClean="0">
              <a:solidFill>
                <a:schemeClr val="tx2"/>
              </a:solidFill>
            </a:rPr>
            <a:t>Решение ЦЗК ПАО «Россети» от 30.04.2015 «Об упрощении порядка участия для участников закупок, в том числе для субъектов малого и среднего предпринимательства в закупках ОАО «Россети» и его ДЗО»</a:t>
          </a:r>
          <a:endParaRPr lang="ru-RU" b="0" dirty="0">
            <a:solidFill>
              <a:schemeClr val="tx2"/>
            </a:solidFill>
          </a:endParaRPr>
        </a:p>
      </dgm:t>
    </dgm:pt>
    <dgm:pt modelId="{EC5102B7-6EFE-475D-A8CD-0A563688ECAB}" type="parTrans" cxnId="{657479B6-4FD9-440F-B0B9-219393125318}">
      <dgm:prSet/>
      <dgm:spPr/>
      <dgm:t>
        <a:bodyPr/>
        <a:lstStyle/>
        <a:p>
          <a:endParaRPr lang="ru-RU"/>
        </a:p>
      </dgm:t>
    </dgm:pt>
    <dgm:pt modelId="{7FE29910-AFBE-4FCB-8B4C-FE1298E3E7D5}" type="sibTrans" cxnId="{657479B6-4FD9-440F-B0B9-219393125318}">
      <dgm:prSet/>
      <dgm:spPr/>
      <dgm:t>
        <a:bodyPr/>
        <a:lstStyle/>
        <a:p>
          <a:endParaRPr lang="ru-RU"/>
        </a:p>
      </dgm:t>
    </dgm:pt>
    <dgm:pt modelId="{24FAF991-5178-443A-82FB-30A124503DDC}">
      <dgm:prSet phldrT="[Текст]"/>
      <dgm:spPr/>
      <dgm:t>
        <a:bodyPr/>
        <a:lstStyle/>
        <a:p>
          <a:r>
            <a:rPr lang="ru-RU" dirty="0" smtClean="0">
              <a:solidFill>
                <a:schemeClr val="tx2"/>
              </a:solidFill>
            </a:rPr>
            <a:t>Распоряжение  ПАО «Россети» от 10.05.2016 № 190р «О повышении доступности финансовых ресурсов для субъектов МСП при участии в закупочных процедурах ПАО «Россети» и ДЗО ПАО «Россети»</a:t>
          </a:r>
          <a:endParaRPr lang="ru-RU" dirty="0">
            <a:solidFill>
              <a:schemeClr val="tx2"/>
            </a:solidFill>
          </a:endParaRPr>
        </a:p>
      </dgm:t>
    </dgm:pt>
    <dgm:pt modelId="{AB5C27CE-BBBB-46E9-9687-082474428A94}" type="parTrans" cxnId="{CB54BBFA-2609-455B-A0A8-75D372F2B82E}">
      <dgm:prSet/>
      <dgm:spPr/>
      <dgm:t>
        <a:bodyPr/>
        <a:lstStyle/>
        <a:p>
          <a:endParaRPr lang="ru-RU"/>
        </a:p>
      </dgm:t>
    </dgm:pt>
    <dgm:pt modelId="{E08134DF-8A9E-4698-9E7F-584F68195381}" type="sibTrans" cxnId="{CB54BBFA-2609-455B-A0A8-75D372F2B82E}">
      <dgm:prSet/>
      <dgm:spPr/>
      <dgm:t>
        <a:bodyPr/>
        <a:lstStyle/>
        <a:p>
          <a:endParaRPr lang="ru-RU"/>
        </a:p>
      </dgm:t>
    </dgm:pt>
    <dgm:pt modelId="{93CFB96F-1102-48A4-B654-C631B525845F}">
      <dgm:prSet phldrT="[Текст]"/>
      <dgm:spPr/>
      <dgm:t>
        <a:bodyPr/>
        <a:lstStyle/>
        <a:p>
          <a:r>
            <a:rPr lang="ru-RU" dirty="0" smtClean="0">
              <a:solidFill>
                <a:schemeClr val="tx2"/>
              </a:solidFill>
            </a:rPr>
            <a:t>Распоряжение  ПАО «Россети» от 25.07.2016 № 301р «О расширении возможностей участия субъектов малого и среднего предпринимательства в закупочных процедурах ПАО «Россети» и ДЗО ПАО «Россети»</a:t>
          </a:r>
          <a:endParaRPr lang="ru-RU" dirty="0">
            <a:solidFill>
              <a:schemeClr val="tx2"/>
            </a:solidFill>
          </a:endParaRPr>
        </a:p>
      </dgm:t>
    </dgm:pt>
    <dgm:pt modelId="{01ED5AD7-2B5D-46C9-8E69-DFA704B8EA57}" type="parTrans" cxnId="{64FD8E6D-F903-4FAE-BFC8-79531100FBF6}">
      <dgm:prSet/>
      <dgm:spPr/>
      <dgm:t>
        <a:bodyPr/>
        <a:lstStyle/>
        <a:p>
          <a:endParaRPr lang="ru-RU"/>
        </a:p>
      </dgm:t>
    </dgm:pt>
    <dgm:pt modelId="{33A0A2A6-3EFF-4277-9BCC-4193A1741B67}" type="sibTrans" cxnId="{64FD8E6D-F903-4FAE-BFC8-79531100FBF6}">
      <dgm:prSet/>
      <dgm:spPr/>
      <dgm:t>
        <a:bodyPr/>
        <a:lstStyle/>
        <a:p>
          <a:endParaRPr lang="ru-RU"/>
        </a:p>
      </dgm:t>
    </dgm:pt>
    <dgm:pt modelId="{9C05A377-D632-44CA-8FD4-0926D0F75E18}">
      <dgm:prSet phldrT="[Текст]"/>
      <dgm:spPr/>
      <dgm:t>
        <a:bodyPr/>
        <a:lstStyle/>
        <a:p>
          <a:r>
            <a:rPr lang="ru-RU" dirty="0" smtClean="0">
              <a:solidFill>
                <a:schemeClr val="tx2"/>
              </a:solidFill>
            </a:rPr>
            <a:t>Распоряжение  ПАО «Россети» от 30.08.2016 № 356р «О сроках оплаты по договорам, заключенным с субъектами малого и среднего предпринимательства»</a:t>
          </a:r>
          <a:endParaRPr lang="ru-RU" dirty="0">
            <a:solidFill>
              <a:schemeClr val="tx2"/>
            </a:solidFill>
          </a:endParaRPr>
        </a:p>
      </dgm:t>
    </dgm:pt>
    <dgm:pt modelId="{CDF71512-522F-4711-ADCB-29BD5FBB54B7}" type="parTrans" cxnId="{CCDFEF44-9BAE-4D99-A323-DD95A3EBA96B}">
      <dgm:prSet/>
      <dgm:spPr/>
      <dgm:t>
        <a:bodyPr/>
        <a:lstStyle/>
        <a:p>
          <a:endParaRPr lang="ru-RU"/>
        </a:p>
      </dgm:t>
    </dgm:pt>
    <dgm:pt modelId="{0069D3BC-22CB-4512-88DF-2D94491569A9}" type="sibTrans" cxnId="{CCDFEF44-9BAE-4D99-A323-DD95A3EBA96B}">
      <dgm:prSet/>
      <dgm:spPr/>
      <dgm:t>
        <a:bodyPr/>
        <a:lstStyle/>
        <a:p>
          <a:endParaRPr lang="ru-RU"/>
        </a:p>
      </dgm:t>
    </dgm:pt>
    <dgm:pt modelId="{74A07EBC-E421-43FF-83B6-B699DEBF73D5}">
      <dgm:prSet phldrT="[Текст]"/>
      <dgm:spPr/>
      <dgm:t>
        <a:bodyPr/>
        <a:lstStyle/>
        <a:p>
          <a:r>
            <a:rPr lang="ru-RU" dirty="0" smtClean="0">
              <a:solidFill>
                <a:schemeClr val="tx2"/>
              </a:solidFill>
            </a:rPr>
            <a:t>Распоряжение ПАО «Россети» от 09.09.2016 № 377р «Об утверждении типовых форм</a:t>
          </a:r>
        </a:p>
        <a:p>
          <a:r>
            <a:rPr lang="ru-RU" dirty="0" smtClean="0">
              <a:solidFill>
                <a:schemeClr val="tx2"/>
              </a:solidFill>
            </a:rPr>
            <a:t>договоров» (консультационные услуги – зеркальная ответственность)</a:t>
          </a:r>
          <a:endParaRPr lang="ru-RU" dirty="0">
            <a:solidFill>
              <a:schemeClr val="tx2"/>
            </a:solidFill>
          </a:endParaRPr>
        </a:p>
      </dgm:t>
    </dgm:pt>
    <dgm:pt modelId="{1D9ABF7B-C7FD-4A51-B7B2-E4D1F1AAF102}" type="parTrans" cxnId="{3B998690-4CFF-4FDC-AAE5-5099D3685DE9}">
      <dgm:prSet/>
      <dgm:spPr/>
      <dgm:t>
        <a:bodyPr/>
        <a:lstStyle/>
        <a:p>
          <a:endParaRPr lang="ru-RU"/>
        </a:p>
      </dgm:t>
    </dgm:pt>
    <dgm:pt modelId="{3DF4597C-181E-4AD3-B5C1-FD86064748C3}" type="sibTrans" cxnId="{3B998690-4CFF-4FDC-AAE5-5099D3685DE9}">
      <dgm:prSet/>
      <dgm:spPr/>
      <dgm:t>
        <a:bodyPr/>
        <a:lstStyle/>
        <a:p>
          <a:endParaRPr lang="ru-RU"/>
        </a:p>
      </dgm:t>
    </dgm:pt>
    <dgm:pt modelId="{25EC3514-1620-4D6C-9EF3-312E1F367244}">
      <dgm:prSet phldrT="[Текст]"/>
      <dgm:spPr/>
      <dgm:t>
        <a:bodyPr/>
        <a:lstStyle/>
        <a:p>
          <a:r>
            <a:rPr lang="ru-RU" dirty="0" smtClean="0">
              <a:solidFill>
                <a:schemeClr val="tx2"/>
              </a:solidFill>
            </a:rPr>
            <a:t>Протокол СД ПАО «Россети» от 16.12.2016 № 247 «О внесении изменений в Единый стандарт закупок ПАО «Россети» в части расширения практики использования факторинга при исполнении договоров на поставку товаров (выполнение работ, оказание услуг)»</a:t>
          </a:r>
          <a:endParaRPr lang="ru-RU" dirty="0">
            <a:solidFill>
              <a:schemeClr val="tx2"/>
            </a:solidFill>
          </a:endParaRPr>
        </a:p>
      </dgm:t>
    </dgm:pt>
    <dgm:pt modelId="{EBFF80CF-AD6E-45BA-A1C6-9F39B7BA6A12}" type="parTrans" cxnId="{F7B33EF5-3D5D-401A-A5B1-A63ADAE125AB}">
      <dgm:prSet/>
      <dgm:spPr/>
      <dgm:t>
        <a:bodyPr/>
        <a:lstStyle/>
        <a:p>
          <a:endParaRPr lang="ru-RU"/>
        </a:p>
      </dgm:t>
    </dgm:pt>
    <dgm:pt modelId="{550306D5-E8DB-42B9-90F2-03CB66713A21}" type="sibTrans" cxnId="{F7B33EF5-3D5D-401A-A5B1-A63ADAE125AB}">
      <dgm:prSet/>
      <dgm:spPr/>
      <dgm:t>
        <a:bodyPr/>
        <a:lstStyle/>
        <a:p>
          <a:endParaRPr lang="ru-RU"/>
        </a:p>
      </dgm:t>
    </dgm:pt>
    <dgm:pt modelId="{B3CE45AD-17B6-459D-B126-0CEBCB4D65C3}">
      <dgm:prSet phldrT="[Текст]" custT="1"/>
      <dgm:spPr/>
      <dgm:t>
        <a:bodyPr/>
        <a:lstStyle/>
        <a:p>
          <a:r>
            <a:rPr lang="ru-RU" sz="2000" b="1" dirty="0" smtClean="0">
              <a:solidFill>
                <a:schemeClr val="bg1"/>
              </a:solidFill>
            </a:rPr>
            <a:t>Директива</a:t>
          </a:r>
          <a:endParaRPr lang="ru-RU" sz="2000" b="1" dirty="0">
            <a:solidFill>
              <a:schemeClr val="bg1"/>
            </a:solidFill>
          </a:endParaRPr>
        </a:p>
      </dgm:t>
    </dgm:pt>
    <dgm:pt modelId="{343CB43C-C835-4685-8C2A-DB85AF5E948B}" type="parTrans" cxnId="{7EC4AE15-577A-42EC-999A-948408F11B5D}">
      <dgm:prSet/>
      <dgm:spPr/>
      <dgm:t>
        <a:bodyPr/>
        <a:lstStyle/>
        <a:p>
          <a:endParaRPr lang="ru-RU"/>
        </a:p>
      </dgm:t>
    </dgm:pt>
    <dgm:pt modelId="{1CDF48A3-99C6-4FC0-98E5-2E02032D4847}" type="sibTrans" cxnId="{7EC4AE15-577A-42EC-999A-948408F11B5D}">
      <dgm:prSet/>
      <dgm:spPr/>
      <dgm:t>
        <a:bodyPr/>
        <a:lstStyle/>
        <a:p>
          <a:endParaRPr lang="ru-RU"/>
        </a:p>
      </dgm:t>
    </dgm:pt>
    <dgm:pt modelId="{72FF4408-EFC0-4E88-8FA9-0429CF5C5C5B}" type="pres">
      <dgm:prSet presAssocID="{E0C4D052-7940-4CD8-8AF9-FCA8D27E2E23}" presName="diagram" presStyleCnt="0">
        <dgm:presLayoutVars>
          <dgm:dir/>
          <dgm:animLvl val="lvl"/>
          <dgm:resizeHandles val="exact"/>
        </dgm:presLayoutVars>
      </dgm:prSet>
      <dgm:spPr/>
    </dgm:pt>
    <dgm:pt modelId="{8342263F-A165-4D01-A78B-91F47B116A51}" type="pres">
      <dgm:prSet presAssocID="{C8BDF7A4-254D-47C2-B5C1-84B250EB73A6}" presName="compNode" presStyleCnt="0"/>
      <dgm:spPr/>
    </dgm:pt>
    <dgm:pt modelId="{A81FE06C-F00E-497C-8417-204A60EC0EC8}" type="pres">
      <dgm:prSet presAssocID="{C8BDF7A4-254D-47C2-B5C1-84B250EB73A6}" presName="childRect" presStyleLbl="bgAcc1" presStyleIdx="0" presStyleCnt="6">
        <dgm:presLayoutVars>
          <dgm:bulletEnabled val="1"/>
        </dgm:presLayoutVars>
      </dgm:prSet>
      <dgm:spPr/>
      <dgm:t>
        <a:bodyPr/>
        <a:lstStyle/>
        <a:p>
          <a:endParaRPr lang="ru-RU"/>
        </a:p>
      </dgm:t>
    </dgm:pt>
    <dgm:pt modelId="{A2A821CF-711C-4DDE-A8F9-5EE8C7275B49}" type="pres">
      <dgm:prSet presAssocID="{C8BDF7A4-254D-47C2-B5C1-84B250EB73A6}" presName="parentText" presStyleLbl="node1" presStyleIdx="0" presStyleCnt="0">
        <dgm:presLayoutVars>
          <dgm:chMax val="0"/>
          <dgm:bulletEnabled val="1"/>
        </dgm:presLayoutVars>
      </dgm:prSet>
      <dgm:spPr/>
      <dgm:t>
        <a:bodyPr/>
        <a:lstStyle/>
        <a:p>
          <a:endParaRPr lang="ru-RU"/>
        </a:p>
      </dgm:t>
    </dgm:pt>
    <dgm:pt modelId="{CC3022AC-725A-4F4C-AAB3-CB9F03A605EA}" type="pres">
      <dgm:prSet presAssocID="{C8BDF7A4-254D-47C2-B5C1-84B250EB73A6}" presName="parentRect" presStyleLbl="alignNode1" presStyleIdx="0" presStyleCnt="6"/>
      <dgm:spPr/>
      <dgm:t>
        <a:bodyPr/>
        <a:lstStyle/>
        <a:p>
          <a:endParaRPr lang="ru-RU"/>
        </a:p>
      </dgm:t>
    </dgm:pt>
    <dgm:pt modelId="{D8478CB8-4B73-4213-8524-010463437F1E}" type="pres">
      <dgm:prSet presAssocID="{C8BDF7A4-254D-47C2-B5C1-84B250EB73A6}" presName="adorn" presStyleLbl="fgAccFollowNode1" presStyleIdx="0" presStyleCnt="6"/>
      <dgm:spPr>
        <a:blipFill rotWithShape="1">
          <a:blip xmlns:r="http://schemas.openxmlformats.org/officeDocument/2006/relationships" r:embed="rId1"/>
          <a:stretch>
            <a:fillRect/>
          </a:stretch>
        </a:blipFill>
      </dgm:spPr>
    </dgm:pt>
    <dgm:pt modelId="{5897EC3F-A9AF-4F73-A934-7472B253467F}" type="pres">
      <dgm:prSet presAssocID="{BAC1AFDA-331F-40AE-A8DD-E3F76E8DFB01}" presName="sibTrans" presStyleLbl="sibTrans2D1" presStyleIdx="0" presStyleCnt="0"/>
      <dgm:spPr/>
      <dgm:t>
        <a:bodyPr/>
        <a:lstStyle/>
        <a:p>
          <a:endParaRPr lang="ru-RU"/>
        </a:p>
      </dgm:t>
    </dgm:pt>
    <dgm:pt modelId="{8A12ECDC-E5C9-47EC-A2DF-2A0320734BF8}" type="pres">
      <dgm:prSet presAssocID="{FBED5CFC-F6CA-445F-98F2-2AD4AA36DC52}" presName="compNode" presStyleCnt="0"/>
      <dgm:spPr/>
    </dgm:pt>
    <dgm:pt modelId="{B9DAFCD1-113E-4E7D-BB5F-93D901848CB1}" type="pres">
      <dgm:prSet presAssocID="{FBED5CFC-F6CA-445F-98F2-2AD4AA36DC52}" presName="childRect" presStyleLbl="bgAcc1" presStyleIdx="1" presStyleCnt="6">
        <dgm:presLayoutVars>
          <dgm:bulletEnabled val="1"/>
        </dgm:presLayoutVars>
      </dgm:prSet>
      <dgm:spPr/>
      <dgm:t>
        <a:bodyPr/>
        <a:lstStyle/>
        <a:p>
          <a:endParaRPr lang="ru-RU"/>
        </a:p>
      </dgm:t>
    </dgm:pt>
    <dgm:pt modelId="{F25EDD55-3721-4890-82D4-565C69CCD61A}" type="pres">
      <dgm:prSet presAssocID="{FBED5CFC-F6CA-445F-98F2-2AD4AA36DC52}" presName="parentText" presStyleLbl="node1" presStyleIdx="0" presStyleCnt="0">
        <dgm:presLayoutVars>
          <dgm:chMax val="0"/>
          <dgm:bulletEnabled val="1"/>
        </dgm:presLayoutVars>
      </dgm:prSet>
      <dgm:spPr/>
      <dgm:t>
        <a:bodyPr/>
        <a:lstStyle/>
        <a:p>
          <a:endParaRPr lang="ru-RU"/>
        </a:p>
      </dgm:t>
    </dgm:pt>
    <dgm:pt modelId="{6398E149-0142-4F1E-A81E-15E7D49B2431}" type="pres">
      <dgm:prSet presAssocID="{FBED5CFC-F6CA-445F-98F2-2AD4AA36DC52}" presName="parentRect" presStyleLbl="alignNode1" presStyleIdx="1" presStyleCnt="6"/>
      <dgm:spPr/>
      <dgm:t>
        <a:bodyPr/>
        <a:lstStyle/>
        <a:p>
          <a:endParaRPr lang="ru-RU"/>
        </a:p>
      </dgm:t>
    </dgm:pt>
    <dgm:pt modelId="{3D0B9919-3C10-4ED9-9AA1-FC9A69F1DF62}" type="pres">
      <dgm:prSet presAssocID="{FBED5CFC-F6CA-445F-98F2-2AD4AA36DC52}" presName="adorn" presStyleLbl="fgAccFollowNode1" presStyleIdx="1" presStyleCnt="6"/>
      <dgm:spPr>
        <a:blipFill rotWithShape="1">
          <a:blip xmlns:r="http://schemas.openxmlformats.org/officeDocument/2006/relationships" r:embed="rId2"/>
          <a:stretch>
            <a:fillRect/>
          </a:stretch>
        </a:blipFill>
      </dgm:spPr>
    </dgm:pt>
    <dgm:pt modelId="{0C12F590-7FE7-4C4F-8B84-89CC832936AC}" type="pres">
      <dgm:prSet presAssocID="{2594DA90-6256-42CB-B4FD-67C4DF1FA6FE}" presName="sibTrans" presStyleLbl="sibTrans2D1" presStyleIdx="0" presStyleCnt="0"/>
      <dgm:spPr/>
      <dgm:t>
        <a:bodyPr/>
        <a:lstStyle/>
        <a:p>
          <a:endParaRPr lang="ru-RU"/>
        </a:p>
      </dgm:t>
    </dgm:pt>
    <dgm:pt modelId="{7B8F8EB4-3148-487B-B109-A1D727EED1B9}" type="pres">
      <dgm:prSet presAssocID="{13909F6F-19E7-4EAC-9D82-D92CE388B5D9}" presName="compNode" presStyleCnt="0"/>
      <dgm:spPr/>
    </dgm:pt>
    <dgm:pt modelId="{52C6410A-AC84-47DA-A6B3-0CE114EA8B52}" type="pres">
      <dgm:prSet presAssocID="{13909F6F-19E7-4EAC-9D82-D92CE388B5D9}" presName="childRect" presStyleLbl="bgAcc1" presStyleIdx="2" presStyleCnt="6">
        <dgm:presLayoutVars>
          <dgm:bulletEnabled val="1"/>
        </dgm:presLayoutVars>
      </dgm:prSet>
      <dgm:spPr/>
      <dgm:t>
        <a:bodyPr/>
        <a:lstStyle/>
        <a:p>
          <a:endParaRPr lang="ru-RU"/>
        </a:p>
      </dgm:t>
    </dgm:pt>
    <dgm:pt modelId="{474DCF41-1983-4F6D-9E9A-1632517974F3}" type="pres">
      <dgm:prSet presAssocID="{13909F6F-19E7-4EAC-9D82-D92CE388B5D9}" presName="parentText" presStyleLbl="node1" presStyleIdx="0" presStyleCnt="0">
        <dgm:presLayoutVars>
          <dgm:chMax val="0"/>
          <dgm:bulletEnabled val="1"/>
        </dgm:presLayoutVars>
      </dgm:prSet>
      <dgm:spPr/>
      <dgm:t>
        <a:bodyPr/>
        <a:lstStyle/>
        <a:p>
          <a:endParaRPr lang="ru-RU"/>
        </a:p>
      </dgm:t>
    </dgm:pt>
    <dgm:pt modelId="{02C63F3C-058E-4162-91A7-BEA70C809371}" type="pres">
      <dgm:prSet presAssocID="{13909F6F-19E7-4EAC-9D82-D92CE388B5D9}" presName="parentRect" presStyleLbl="alignNode1" presStyleIdx="2" presStyleCnt="6"/>
      <dgm:spPr/>
      <dgm:t>
        <a:bodyPr/>
        <a:lstStyle/>
        <a:p>
          <a:endParaRPr lang="ru-RU"/>
        </a:p>
      </dgm:t>
    </dgm:pt>
    <dgm:pt modelId="{CB19C05D-C04F-4028-918A-EADB0E704B8C}" type="pres">
      <dgm:prSet presAssocID="{13909F6F-19E7-4EAC-9D82-D92CE388B5D9}" presName="adorn" presStyleLbl="fgAccFollowNode1" presStyleIdx="2" presStyleCnt="6"/>
      <dgm:spPr>
        <a:blipFill rotWithShape="1">
          <a:blip xmlns:r="http://schemas.openxmlformats.org/officeDocument/2006/relationships" r:embed="rId3"/>
          <a:stretch>
            <a:fillRect/>
          </a:stretch>
        </a:blipFill>
      </dgm:spPr>
    </dgm:pt>
    <dgm:pt modelId="{5A9620FE-0BF3-497F-8006-75F8F6F8A6F9}" type="pres">
      <dgm:prSet presAssocID="{479DEB55-FB1D-47FD-8527-C846FE1ABF4C}" presName="sibTrans" presStyleLbl="sibTrans2D1" presStyleIdx="0" presStyleCnt="0"/>
      <dgm:spPr/>
      <dgm:t>
        <a:bodyPr/>
        <a:lstStyle/>
        <a:p>
          <a:endParaRPr lang="ru-RU"/>
        </a:p>
      </dgm:t>
    </dgm:pt>
    <dgm:pt modelId="{48FF177F-7048-4FCA-B46C-1EA77D653959}" type="pres">
      <dgm:prSet presAssocID="{5D601C6C-5529-4C14-A723-DF30A808E987}" presName="compNode" presStyleCnt="0"/>
      <dgm:spPr/>
    </dgm:pt>
    <dgm:pt modelId="{0AE08DBF-1F77-4F9D-B300-DCCDD3112E4D}" type="pres">
      <dgm:prSet presAssocID="{5D601C6C-5529-4C14-A723-DF30A808E987}" presName="childRect" presStyleLbl="bgAcc1" presStyleIdx="3" presStyleCnt="6">
        <dgm:presLayoutVars>
          <dgm:bulletEnabled val="1"/>
        </dgm:presLayoutVars>
      </dgm:prSet>
      <dgm:spPr/>
      <dgm:t>
        <a:bodyPr/>
        <a:lstStyle/>
        <a:p>
          <a:endParaRPr lang="ru-RU"/>
        </a:p>
      </dgm:t>
    </dgm:pt>
    <dgm:pt modelId="{DCA59EF6-7039-4985-BA70-8BB26FC276BF}" type="pres">
      <dgm:prSet presAssocID="{5D601C6C-5529-4C14-A723-DF30A808E987}" presName="parentText" presStyleLbl="node1" presStyleIdx="0" presStyleCnt="0">
        <dgm:presLayoutVars>
          <dgm:chMax val="0"/>
          <dgm:bulletEnabled val="1"/>
        </dgm:presLayoutVars>
      </dgm:prSet>
      <dgm:spPr/>
      <dgm:t>
        <a:bodyPr/>
        <a:lstStyle/>
        <a:p>
          <a:endParaRPr lang="ru-RU"/>
        </a:p>
      </dgm:t>
    </dgm:pt>
    <dgm:pt modelId="{F61EE380-935F-4A4D-9F75-F45FE3BAF5CF}" type="pres">
      <dgm:prSet presAssocID="{5D601C6C-5529-4C14-A723-DF30A808E987}" presName="parentRect" presStyleLbl="alignNode1" presStyleIdx="3" presStyleCnt="6"/>
      <dgm:spPr/>
      <dgm:t>
        <a:bodyPr/>
        <a:lstStyle/>
        <a:p>
          <a:endParaRPr lang="ru-RU"/>
        </a:p>
      </dgm:t>
    </dgm:pt>
    <dgm:pt modelId="{25A3FE9A-A0BD-413A-865A-29A6F77155C7}" type="pres">
      <dgm:prSet presAssocID="{5D601C6C-5529-4C14-A723-DF30A808E987}" presName="adorn" presStyleLbl="fgAccFollowNode1" presStyleIdx="3" presStyleCnt="6"/>
      <dgm:spPr>
        <a:blipFill rotWithShape="1">
          <a:blip xmlns:r="http://schemas.openxmlformats.org/officeDocument/2006/relationships" r:embed="rId4"/>
          <a:stretch>
            <a:fillRect/>
          </a:stretch>
        </a:blipFill>
      </dgm:spPr>
    </dgm:pt>
    <dgm:pt modelId="{98AFB9D2-4249-4ADD-B1D7-EAD8B953527A}" type="pres">
      <dgm:prSet presAssocID="{6F710436-B8D1-4146-AAF9-56A79E6D2C43}" presName="sibTrans" presStyleLbl="sibTrans2D1" presStyleIdx="0" presStyleCnt="0"/>
      <dgm:spPr/>
      <dgm:t>
        <a:bodyPr/>
        <a:lstStyle/>
        <a:p>
          <a:endParaRPr lang="ru-RU"/>
        </a:p>
      </dgm:t>
    </dgm:pt>
    <dgm:pt modelId="{B81AFF77-BDE3-47DA-B409-9C49BCCFB2AA}" type="pres">
      <dgm:prSet presAssocID="{C3C9B168-9DAC-438B-BE95-4E410D861DF6}" presName="compNode" presStyleCnt="0"/>
      <dgm:spPr/>
    </dgm:pt>
    <dgm:pt modelId="{601BA7FF-65EC-4F3D-A12A-F7F9FDA9A8F4}" type="pres">
      <dgm:prSet presAssocID="{C3C9B168-9DAC-438B-BE95-4E410D861DF6}" presName="childRect" presStyleLbl="bgAcc1" presStyleIdx="4" presStyleCnt="6">
        <dgm:presLayoutVars>
          <dgm:bulletEnabled val="1"/>
        </dgm:presLayoutVars>
      </dgm:prSet>
      <dgm:spPr/>
      <dgm:t>
        <a:bodyPr/>
        <a:lstStyle/>
        <a:p>
          <a:endParaRPr lang="ru-RU"/>
        </a:p>
      </dgm:t>
    </dgm:pt>
    <dgm:pt modelId="{F38B2C45-2FFC-4857-8FD6-3F81C209ED2E}" type="pres">
      <dgm:prSet presAssocID="{C3C9B168-9DAC-438B-BE95-4E410D861DF6}" presName="parentText" presStyleLbl="node1" presStyleIdx="0" presStyleCnt="0">
        <dgm:presLayoutVars>
          <dgm:chMax val="0"/>
          <dgm:bulletEnabled val="1"/>
        </dgm:presLayoutVars>
      </dgm:prSet>
      <dgm:spPr/>
      <dgm:t>
        <a:bodyPr/>
        <a:lstStyle/>
        <a:p>
          <a:endParaRPr lang="ru-RU"/>
        </a:p>
      </dgm:t>
    </dgm:pt>
    <dgm:pt modelId="{605D48A6-24DB-4A90-98FB-CB1FB8EB3F98}" type="pres">
      <dgm:prSet presAssocID="{C3C9B168-9DAC-438B-BE95-4E410D861DF6}" presName="parentRect" presStyleLbl="alignNode1" presStyleIdx="4" presStyleCnt="6"/>
      <dgm:spPr/>
      <dgm:t>
        <a:bodyPr/>
        <a:lstStyle/>
        <a:p>
          <a:endParaRPr lang="ru-RU"/>
        </a:p>
      </dgm:t>
    </dgm:pt>
    <dgm:pt modelId="{FEF4D91A-AA81-4DE9-8B07-627F8F175938}" type="pres">
      <dgm:prSet presAssocID="{C3C9B168-9DAC-438B-BE95-4E410D861DF6}" presName="adorn" presStyleLbl="fgAccFollowNode1" presStyleIdx="4" presStyleCnt="6"/>
      <dgm:spPr>
        <a:blipFill rotWithShape="1">
          <a:blip xmlns:r="http://schemas.openxmlformats.org/officeDocument/2006/relationships" r:embed="rId5"/>
          <a:stretch>
            <a:fillRect/>
          </a:stretch>
        </a:blipFill>
      </dgm:spPr>
    </dgm:pt>
    <dgm:pt modelId="{D12DAC7F-070A-4D7D-B3B4-683736EE9A08}" type="pres">
      <dgm:prSet presAssocID="{7C168AFD-2177-47FC-BEE1-A4745807D52A}" presName="sibTrans" presStyleLbl="sibTrans2D1" presStyleIdx="0" presStyleCnt="0"/>
      <dgm:spPr/>
      <dgm:t>
        <a:bodyPr/>
        <a:lstStyle/>
        <a:p>
          <a:endParaRPr lang="ru-RU"/>
        </a:p>
      </dgm:t>
    </dgm:pt>
    <dgm:pt modelId="{C2E5F059-0F06-4FA0-95D3-73B847A3B6B6}" type="pres">
      <dgm:prSet presAssocID="{B3CE45AD-17B6-459D-B126-0CEBCB4D65C3}" presName="compNode" presStyleCnt="0"/>
      <dgm:spPr/>
    </dgm:pt>
    <dgm:pt modelId="{5CB289EF-914A-456F-BDE2-A7A311336871}" type="pres">
      <dgm:prSet presAssocID="{B3CE45AD-17B6-459D-B126-0CEBCB4D65C3}" presName="childRect" presStyleLbl="bgAcc1" presStyleIdx="5" presStyleCnt="6">
        <dgm:presLayoutVars>
          <dgm:bulletEnabled val="1"/>
        </dgm:presLayoutVars>
      </dgm:prSet>
      <dgm:spPr/>
      <dgm:t>
        <a:bodyPr/>
        <a:lstStyle/>
        <a:p>
          <a:endParaRPr lang="ru-RU"/>
        </a:p>
      </dgm:t>
    </dgm:pt>
    <dgm:pt modelId="{4166A926-1C59-420B-822C-D2D971B15A5C}" type="pres">
      <dgm:prSet presAssocID="{B3CE45AD-17B6-459D-B126-0CEBCB4D65C3}" presName="parentText" presStyleLbl="node1" presStyleIdx="0" presStyleCnt="0">
        <dgm:presLayoutVars>
          <dgm:chMax val="0"/>
          <dgm:bulletEnabled val="1"/>
        </dgm:presLayoutVars>
      </dgm:prSet>
      <dgm:spPr/>
      <dgm:t>
        <a:bodyPr/>
        <a:lstStyle/>
        <a:p>
          <a:endParaRPr lang="ru-RU"/>
        </a:p>
      </dgm:t>
    </dgm:pt>
    <dgm:pt modelId="{B2969735-11F7-4210-B47E-7EB06A44325B}" type="pres">
      <dgm:prSet presAssocID="{B3CE45AD-17B6-459D-B126-0CEBCB4D65C3}" presName="parentRect" presStyleLbl="alignNode1" presStyleIdx="5" presStyleCnt="6"/>
      <dgm:spPr/>
      <dgm:t>
        <a:bodyPr/>
        <a:lstStyle/>
        <a:p>
          <a:endParaRPr lang="ru-RU"/>
        </a:p>
      </dgm:t>
    </dgm:pt>
    <dgm:pt modelId="{20A4840B-3C41-4C65-B7FB-00989F6C2200}" type="pres">
      <dgm:prSet presAssocID="{B3CE45AD-17B6-459D-B126-0CEBCB4D65C3}" presName="adorn" presStyleLbl="fgAccFollowNode1" presStyleIdx="5" presStyleCnt="6" custLinFactNeighborX="-3342" custLinFactNeighborY="9174"/>
      <dgm:spPr>
        <a:blipFill rotWithShape="1">
          <a:blip xmlns:r="http://schemas.openxmlformats.org/officeDocument/2006/relationships" r:embed="rId6"/>
          <a:stretch>
            <a:fillRect/>
          </a:stretch>
        </a:blipFill>
      </dgm:spPr>
    </dgm:pt>
  </dgm:ptLst>
  <dgm:cxnLst>
    <dgm:cxn modelId="{9812AF08-87B3-4AAF-A694-E7BEC8EF0B93}" type="presOf" srcId="{5D601C6C-5529-4C14-A723-DF30A808E987}" destId="{DCA59EF6-7039-4985-BA70-8BB26FC276BF}" srcOrd="0" destOrd="0" presId="urn:microsoft.com/office/officeart/2005/8/layout/bList2"/>
    <dgm:cxn modelId="{AC043968-D6E3-439F-9489-D6855A5ABC0D}" type="presOf" srcId="{93CFB96F-1102-48A4-B654-C631B525845F}" destId="{52C6410A-AC84-47DA-A6B3-0CE114EA8B52}" srcOrd="0" destOrd="0" presId="urn:microsoft.com/office/officeart/2005/8/layout/bList2"/>
    <dgm:cxn modelId="{CB54BBFA-2609-455B-A0A8-75D372F2B82E}" srcId="{FBED5CFC-F6CA-445F-98F2-2AD4AA36DC52}" destId="{24FAF991-5178-443A-82FB-30A124503DDC}" srcOrd="0" destOrd="0" parTransId="{AB5C27CE-BBBB-46E9-9687-082474428A94}" sibTransId="{E08134DF-8A9E-4698-9E7F-584F68195381}"/>
    <dgm:cxn modelId="{A022FBED-8710-4E4A-91C0-E77D6B69A1EC}" type="presOf" srcId="{2594DA90-6256-42CB-B4FD-67C4DF1FA6FE}" destId="{0C12F590-7FE7-4C4F-8B84-89CC832936AC}" srcOrd="0" destOrd="0" presId="urn:microsoft.com/office/officeart/2005/8/layout/bList2"/>
    <dgm:cxn modelId="{E6ED9057-6C9A-4839-A40A-0FCA336EA81F}" type="presOf" srcId="{7C168AFD-2177-47FC-BEE1-A4745807D52A}" destId="{D12DAC7F-070A-4D7D-B3B4-683736EE9A08}" srcOrd="0" destOrd="0" presId="urn:microsoft.com/office/officeart/2005/8/layout/bList2"/>
    <dgm:cxn modelId="{657479B6-4FD9-440F-B0B9-219393125318}" srcId="{C8BDF7A4-254D-47C2-B5C1-84B250EB73A6}" destId="{004CB625-9697-412F-BC7E-7422E18773BC}" srcOrd="0" destOrd="0" parTransId="{EC5102B7-6EFE-475D-A8CD-0A563688ECAB}" sibTransId="{7FE29910-AFBE-4FCB-8B4C-FE1298E3E7D5}"/>
    <dgm:cxn modelId="{B1C0D316-3279-4BB7-857A-D750B5748055}" type="presOf" srcId="{24FAF991-5178-443A-82FB-30A124503DDC}" destId="{B9DAFCD1-113E-4E7D-BB5F-93D901848CB1}" srcOrd="0" destOrd="0" presId="urn:microsoft.com/office/officeart/2005/8/layout/bList2"/>
    <dgm:cxn modelId="{16752B28-BE34-4576-9146-96E02A9F122D}" type="presOf" srcId="{9C05A377-D632-44CA-8FD4-0926D0F75E18}" destId="{0AE08DBF-1F77-4F9D-B300-DCCDD3112E4D}" srcOrd="0" destOrd="0" presId="urn:microsoft.com/office/officeart/2005/8/layout/bList2"/>
    <dgm:cxn modelId="{926DBFEA-5C04-40C6-A4E3-15292588CF8D}" type="presOf" srcId="{74A07EBC-E421-43FF-83B6-B699DEBF73D5}" destId="{601BA7FF-65EC-4F3D-A12A-F7F9FDA9A8F4}" srcOrd="0" destOrd="0" presId="urn:microsoft.com/office/officeart/2005/8/layout/bList2"/>
    <dgm:cxn modelId="{0F0CE29D-4237-4AA5-84BD-4B246F2C7291}" type="presOf" srcId="{C8BDF7A4-254D-47C2-B5C1-84B250EB73A6}" destId="{A2A821CF-711C-4DDE-A8F9-5EE8C7275B49}" srcOrd="0" destOrd="0" presId="urn:microsoft.com/office/officeart/2005/8/layout/bList2"/>
    <dgm:cxn modelId="{F7B33EF5-3D5D-401A-A5B1-A63ADAE125AB}" srcId="{B3CE45AD-17B6-459D-B126-0CEBCB4D65C3}" destId="{25EC3514-1620-4D6C-9EF3-312E1F367244}" srcOrd="0" destOrd="0" parTransId="{EBFF80CF-AD6E-45BA-A1C6-9F39B7BA6A12}" sibTransId="{550306D5-E8DB-42B9-90F2-03CB66713A21}"/>
    <dgm:cxn modelId="{AA8F52AB-FF29-4788-A1D6-BE543876603A}" type="presOf" srcId="{E0C4D052-7940-4CD8-8AF9-FCA8D27E2E23}" destId="{72FF4408-EFC0-4E88-8FA9-0429CF5C5C5B}" srcOrd="0" destOrd="0" presId="urn:microsoft.com/office/officeart/2005/8/layout/bList2"/>
    <dgm:cxn modelId="{DC5CEEAB-B8A3-4768-8F6D-70BA85B41B70}" type="presOf" srcId="{C8BDF7A4-254D-47C2-B5C1-84B250EB73A6}" destId="{CC3022AC-725A-4F4C-AAB3-CB9F03A605EA}" srcOrd="1" destOrd="0" presId="urn:microsoft.com/office/officeart/2005/8/layout/bList2"/>
    <dgm:cxn modelId="{C88DA335-C7EB-451D-86CD-340C0663D341}" type="presOf" srcId="{FBED5CFC-F6CA-445F-98F2-2AD4AA36DC52}" destId="{6398E149-0142-4F1E-A81E-15E7D49B2431}" srcOrd="1" destOrd="0" presId="urn:microsoft.com/office/officeart/2005/8/layout/bList2"/>
    <dgm:cxn modelId="{DDA4A9FD-D1FC-4B1A-8E7B-7402163849BC}" type="presOf" srcId="{C3C9B168-9DAC-438B-BE95-4E410D861DF6}" destId="{605D48A6-24DB-4A90-98FB-CB1FB8EB3F98}" srcOrd="1" destOrd="0" presId="urn:microsoft.com/office/officeart/2005/8/layout/bList2"/>
    <dgm:cxn modelId="{FCD3D1DE-AF5F-4F82-872A-2786BBA2E12C}" srcId="{E0C4D052-7940-4CD8-8AF9-FCA8D27E2E23}" destId="{5D601C6C-5529-4C14-A723-DF30A808E987}" srcOrd="3" destOrd="0" parTransId="{BDA7EC7D-CBEE-45AA-888A-C3C08F16630D}" sibTransId="{6F710436-B8D1-4146-AAF9-56A79E6D2C43}"/>
    <dgm:cxn modelId="{DB4386E8-EBAC-4645-B2D6-637F0CB79B02}" type="presOf" srcId="{25EC3514-1620-4D6C-9EF3-312E1F367244}" destId="{5CB289EF-914A-456F-BDE2-A7A311336871}" srcOrd="0" destOrd="0" presId="urn:microsoft.com/office/officeart/2005/8/layout/bList2"/>
    <dgm:cxn modelId="{485DA5C4-C4CD-49CC-9A21-56324C2C745C}" type="presOf" srcId="{C3C9B168-9DAC-438B-BE95-4E410D861DF6}" destId="{F38B2C45-2FFC-4857-8FD6-3F81C209ED2E}" srcOrd="0" destOrd="0" presId="urn:microsoft.com/office/officeart/2005/8/layout/bList2"/>
    <dgm:cxn modelId="{2D3B0A20-9DFA-4B40-82B0-EC1EDF0838CB}" type="presOf" srcId="{BAC1AFDA-331F-40AE-A8DD-E3F76E8DFB01}" destId="{5897EC3F-A9AF-4F73-A934-7472B253467F}" srcOrd="0" destOrd="0" presId="urn:microsoft.com/office/officeart/2005/8/layout/bList2"/>
    <dgm:cxn modelId="{FECEC325-CD07-41C5-9775-83E1C2BDD6DE}" type="presOf" srcId="{13909F6F-19E7-4EAC-9D82-D92CE388B5D9}" destId="{474DCF41-1983-4F6D-9E9A-1632517974F3}" srcOrd="0" destOrd="0" presId="urn:microsoft.com/office/officeart/2005/8/layout/bList2"/>
    <dgm:cxn modelId="{6A5B86DB-74F4-48E7-B968-5CCC7C7EF9D4}" type="presOf" srcId="{B3CE45AD-17B6-459D-B126-0CEBCB4D65C3}" destId="{B2969735-11F7-4210-B47E-7EB06A44325B}" srcOrd="1" destOrd="0" presId="urn:microsoft.com/office/officeart/2005/8/layout/bList2"/>
    <dgm:cxn modelId="{CFCC53B1-C242-465A-8FFE-EC199CC862F4}" type="presOf" srcId="{B3CE45AD-17B6-459D-B126-0CEBCB4D65C3}" destId="{4166A926-1C59-420B-822C-D2D971B15A5C}" srcOrd="0" destOrd="0" presId="urn:microsoft.com/office/officeart/2005/8/layout/bList2"/>
    <dgm:cxn modelId="{608832FA-48D6-4354-A256-03621D198E3E}" srcId="{E0C4D052-7940-4CD8-8AF9-FCA8D27E2E23}" destId="{C8BDF7A4-254D-47C2-B5C1-84B250EB73A6}" srcOrd="0" destOrd="0" parTransId="{A8140366-B013-4D6D-AD9E-F759E2504160}" sibTransId="{BAC1AFDA-331F-40AE-A8DD-E3F76E8DFB01}"/>
    <dgm:cxn modelId="{7EC4AE15-577A-42EC-999A-948408F11B5D}" srcId="{E0C4D052-7940-4CD8-8AF9-FCA8D27E2E23}" destId="{B3CE45AD-17B6-459D-B126-0CEBCB4D65C3}" srcOrd="5" destOrd="0" parTransId="{343CB43C-C835-4685-8C2A-DB85AF5E948B}" sibTransId="{1CDF48A3-99C6-4FC0-98E5-2E02032D4847}"/>
    <dgm:cxn modelId="{3B998690-4CFF-4FDC-AAE5-5099D3685DE9}" srcId="{C3C9B168-9DAC-438B-BE95-4E410D861DF6}" destId="{74A07EBC-E421-43FF-83B6-B699DEBF73D5}" srcOrd="0" destOrd="0" parTransId="{1D9ABF7B-C7FD-4A51-B7B2-E4D1F1AAF102}" sibTransId="{3DF4597C-181E-4AD3-B5C1-FD86064748C3}"/>
    <dgm:cxn modelId="{0A7813B5-27CE-4EA3-894A-E55F2B6F0E2D}" type="presOf" srcId="{6F710436-B8D1-4146-AAF9-56A79E6D2C43}" destId="{98AFB9D2-4249-4ADD-B1D7-EAD8B953527A}" srcOrd="0" destOrd="0" presId="urn:microsoft.com/office/officeart/2005/8/layout/bList2"/>
    <dgm:cxn modelId="{AA2048C9-2860-4E3A-B561-82A98F073B33}" srcId="{E0C4D052-7940-4CD8-8AF9-FCA8D27E2E23}" destId="{13909F6F-19E7-4EAC-9D82-D92CE388B5D9}" srcOrd="2" destOrd="0" parTransId="{704CACCE-9D2C-4A2A-B996-F4A8F60142AB}" sibTransId="{479DEB55-FB1D-47FD-8527-C846FE1ABF4C}"/>
    <dgm:cxn modelId="{1E876E34-E966-4387-BB28-57EC95E342F5}" type="presOf" srcId="{13909F6F-19E7-4EAC-9D82-D92CE388B5D9}" destId="{02C63F3C-058E-4162-91A7-BEA70C809371}" srcOrd="1" destOrd="0" presId="urn:microsoft.com/office/officeart/2005/8/layout/bList2"/>
    <dgm:cxn modelId="{FCB86F06-0CBF-4106-AF51-BE83C042A985}" type="presOf" srcId="{FBED5CFC-F6CA-445F-98F2-2AD4AA36DC52}" destId="{F25EDD55-3721-4890-82D4-565C69CCD61A}" srcOrd="0" destOrd="0" presId="urn:microsoft.com/office/officeart/2005/8/layout/bList2"/>
    <dgm:cxn modelId="{D73E14F5-DAC5-437D-BF8B-7F314FE07639}" srcId="{E0C4D052-7940-4CD8-8AF9-FCA8D27E2E23}" destId="{FBED5CFC-F6CA-445F-98F2-2AD4AA36DC52}" srcOrd="1" destOrd="0" parTransId="{2291E6FE-A989-4A18-914A-F178EC3D3C90}" sibTransId="{2594DA90-6256-42CB-B4FD-67C4DF1FA6FE}"/>
    <dgm:cxn modelId="{CCDFEF44-9BAE-4D99-A323-DD95A3EBA96B}" srcId="{5D601C6C-5529-4C14-A723-DF30A808E987}" destId="{9C05A377-D632-44CA-8FD4-0926D0F75E18}" srcOrd="0" destOrd="0" parTransId="{CDF71512-522F-4711-ADCB-29BD5FBB54B7}" sibTransId="{0069D3BC-22CB-4512-88DF-2D94491569A9}"/>
    <dgm:cxn modelId="{CCDF9DCE-C8F8-409A-B889-3D5616855BE4}" srcId="{E0C4D052-7940-4CD8-8AF9-FCA8D27E2E23}" destId="{C3C9B168-9DAC-438B-BE95-4E410D861DF6}" srcOrd="4" destOrd="0" parTransId="{582F1B6C-11C9-42F4-9606-763047E6C3F5}" sibTransId="{7C168AFD-2177-47FC-BEE1-A4745807D52A}"/>
    <dgm:cxn modelId="{0CCD1718-7061-44FE-8FDB-30F16A146BCD}" type="presOf" srcId="{004CB625-9697-412F-BC7E-7422E18773BC}" destId="{A81FE06C-F00E-497C-8417-204A60EC0EC8}" srcOrd="0" destOrd="0" presId="urn:microsoft.com/office/officeart/2005/8/layout/bList2"/>
    <dgm:cxn modelId="{64FD8E6D-F903-4FAE-BFC8-79531100FBF6}" srcId="{13909F6F-19E7-4EAC-9D82-D92CE388B5D9}" destId="{93CFB96F-1102-48A4-B654-C631B525845F}" srcOrd="0" destOrd="0" parTransId="{01ED5AD7-2B5D-46C9-8E69-DFA704B8EA57}" sibTransId="{33A0A2A6-3EFF-4277-9BCC-4193A1741B67}"/>
    <dgm:cxn modelId="{A8D946CC-2105-43B8-92F8-D5FC4EF4C5A4}" type="presOf" srcId="{479DEB55-FB1D-47FD-8527-C846FE1ABF4C}" destId="{5A9620FE-0BF3-497F-8006-75F8F6F8A6F9}" srcOrd="0" destOrd="0" presId="urn:microsoft.com/office/officeart/2005/8/layout/bList2"/>
    <dgm:cxn modelId="{3CF0EC6A-7104-4BFB-904B-3586064D69A8}" type="presOf" srcId="{5D601C6C-5529-4C14-A723-DF30A808E987}" destId="{F61EE380-935F-4A4D-9F75-F45FE3BAF5CF}" srcOrd="1" destOrd="0" presId="urn:microsoft.com/office/officeart/2005/8/layout/bList2"/>
    <dgm:cxn modelId="{52A86CE7-AB54-41F4-ACF4-B62605D39037}" type="presParOf" srcId="{72FF4408-EFC0-4E88-8FA9-0429CF5C5C5B}" destId="{8342263F-A165-4D01-A78B-91F47B116A51}" srcOrd="0" destOrd="0" presId="urn:microsoft.com/office/officeart/2005/8/layout/bList2"/>
    <dgm:cxn modelId="{3758CBA8-7DFF-471C-9BF3-338569B261BA}" type="presParOf" srcId="{8342263F-A165-4D01-A78B-91F47B116A51}" destId="{A81FE06C-F00E-497C-8417-204A60EC0EC8}" srcOrd="0" destOrd="0" presId="urn:microsoft.com/office/officeart/2005/8/layout/bList2"/>
    <dgm:cxn modelId="{1B63AE45-DDFD-4342-AF0D-440BAAF291E5}" type="presParOf" srcId="{8342263F-A165-4D01-A78B-91F47B116A51}" destId="{A2A821CF-711C-4DDE-A8F9-5EE8C7275B49}" srcOrd="1" destOrd="0" presId="urn:microsoft.com/office/officeart/2005/8/layout/bList2"/>
    <dgm:cxn modelId="{672495AB-4662-4FCD-83B8-797F0A7806BF}" type="presParOf" srcId="{8342263F-A165-4D01-A78B-91F47B116A51}" destId="{CC3022AC-725A-4F4C-AAB3-CB9F03A605EA}" srcOrd="2" destOrd="0" presId="urn:microsoft.com/office/officeart/2005/8/layout/bList2"/>
    <dgm:cxn modelId="{55B0AE1C-0718-49AD-B14F-58256853519D}" type="presParOf" srcId="{8342263F-A165-4D01-A78B-91F47B116A51}" destId="{D8478CB8-4B73-4213-8524-010463437F1E}" srcOrd="3" destOrd="0" presId="urn:microsoft.com/office/officeart/2005/8/layout/bList2"/>
    <dgm:cxn modelId="{0E6DB0FB-0A8F-4666-B067-3532E23BDB1F}" type="presParOf" srcId="{72FF4408-EFC0-4E88-8FA9-0429CF5C5C5B}" destId="{5897EC3F-A9AF-4F73-A934-7472B253467F}" srcOrd="1" destOrd="0" presId="urn:microsoft.com/office/officeart/2005/8/layout/bList2"/>
    <dgm:cxn modelId="{049EB94C-371E-417F-A177-AF650C310C76}" type="presParOf" srcId="{72FF4408-EFC0-4E88-8FA9-0429CF5C5C5B}" destId="{8A12ECDC-E5C9-47EC-A2DF-2A0320734BF8}" srcOrd="2" destOrd="0" presId="urn:microsoft.com/office/officeart/2005/8/layout/bList2"/>
    <dgm:cxn modelId="{1F3C8D69-B261-4B77-A382-B08D49378F52}" type="presParOf" srcId="{8A12ECDC-E5C9-47EC-A2DF-2A0320734BF8}" destId="{B9DAFCD1-113E-4E7D-BB5F-93D901848CB1}" srcOrd="0" destOrd="0" presId="urn:microsoft.com/office/officeart/2005/8/layout/bList2"/>
    <dgm:cxn modelId="{2C82004F-0838-4CA6-99BD-4751A0E5AC18}" type="presParOf" srcId="{8A12ECDC-E5C9-47EC-A2DF-2A0320734BF8}" destId="{F25EDD55-3721-4890-82D4-565C69CCD61A}" srcOrd="1" destOrd="0" presId="urn:microsoft.com/office/officeart/2005/8/layout/bList2"/>
    <dgm:cxn modelId="{E2D43F27-10B0-456A-8FAA-77869B5A7080}" type="presParOf" srcId="{8A12ECDC-E5C9-47EC-A2DF-2A0320734BF8}" destId="{6398E149-0142-4F1E-A81E-15E7D49B2431}" srcOrd="2" destOrd="0" presId="urn:microsoft.com/office/officeart/2005/8/layout/bList2"/>
    <dgm:cxn modelId="{F094EA61-ABB5-4C42-B657-64B450C18A13}" type="presParOf" srcId="{8A12ECDC-E5C9-47EC-A2DF-2A0320734BF8}" destId="{3D0B9919-3C10-4ED9-9AA1-FC9A69F1DF62}" srcOrd="3" destOrd="0" presId="urn:microsoft.com/office/officeart/2005/8/layout/bList2"/>
    <dgm:cxn modelId="{44D57103-33C7-49B5-9AD3-5CF3D7D4B028}" type="presParOf" srcId="{72FF4408-EFC0-4E88-8FA9-0429CF5C5C5B}" destId="{0C12F590-7FE7-4C4F-8B84-89CC832936AC}" srcOrd="3" destOrd="0" presId="urn:microsoft.com/office/officeart/2005/8/layout/bList2"/>
    <dgm:cxn modelId="{D28F8417-356D-4129-A988-E305C9CC0A48}" type="presParOf" srcId="{72FF4408-EFC0-4E88-8FA9-0429CF5C5C5B}" destId="{7B8F8EB4-3148-487B-B109-A1D727EED1B9}" srcOrd="4" destOrd="0" presId="urn:microsoft.com/office/officeart/2005/8/layout/bList2"/>
    <dgm:cxn modelId="{09AA64B1-60B9-4AC5-A37A-6E8A28DB1B42}" type="presParOf" srcId="{7B8F8EB4-3148-487B-B109-A1D727EED1B9}" destId="{52C6410A-AC84-47DA-A6B3-0CE114EA8B52}" srcOrd="0" destOrd="0" presId="urn:microsoft.com/office/officeart/2005/8/layout/bList2"/>
    <dgm:cxn modelId="{17051AC6-D470-435F-A2A1-1E428DD79BEE}" type="presParOf" srcId="{7B8F8EB4-3148-487B-B109-A1D727EED1B9}" destId="{474DCF41-1983-4F6D-9E9A-1632517974F3}" srcOrd="1" destOrd="0" presId="urn:microsoft.com/office/officeart/2005/8/layout/bList2"/>
    <dgm:cxn modelId="{E88BEA1C-BE8B-4D5E-B1D4-298E3B7B6B41}" type="presParOf" srcId="{7B8F8EB4-3148-487B-B109-A1D727EED1B9}" destId="{02C63F3C-058E-4162-91A7-BEA70C809371}" srcOrd="2" destOrd="0" presId="urn:microsoft.com/office/officeart/2005/8/layout/bList2"/>
    <dgm:cxn modelId="{C5DFDC79-BC18-4E62-8113-14933191C6FD}" type="presParOf" srcId="{7B8F8EB4-3148-487B-B109-A1D727EED1B9}" destId="{CB19C05D-C04F-4028-918A-EADB0E704B8C}" srcOrd="3" destOrd="0" presId="urn:microsoft.com/office/officeart/2005/8/layout/bList2"/>
    <dgm:cxn modelId="{2C78C086-2A97-4B7E-A11A-DC6B59A2342D}" type="presParOf" srcId="{72FF4408-EFC0-4E88-8FA9-0429CF5C5C5B}" destId="{5A9620FE-0BF3-497F-8006-75F8F6F8A6F9}" srcOrd="5" destOrd="0" presId="urn:microsoft.com/office/officeart/2005/8/layout/bList2"/>
    <dgm:cxn modelId="{1551001B-1969-4E32-A7D5-091D177E072B}" type="presParOf" srcId="{72FF4408-EFC0-4E88-8FA9-0429CF5C5C5B}" destId="{48FF177F-7048-4FCA-B46C-1EA77D653959}" srcOrd="6" destOrd="0" presId="urn:microsoft.com/office/officeart/2005/8/layout/bList2"/>
    <dgm:cxn modelId="{F3523CA6-EAC2-454F-B1B6-B2801B719434}" type="presParOf" srcId="{48FF177F-7048-4FCA-B46C-1EA77D653959}" destId="{0AE08DBF-1F77-4F9D-B300-DCCDD3112E4D}" srcOrd="0" destOrd="0" presId="urn:microsoft.com/office/officeart/2005/8/layout/bList2"/>
    <dgm:cxn modelId="{768D0A87-8A72-4C40-82BC-2E0A7919A2F2}" type="presParOf" srcId="{48FF177F-7048-4FCA-B46C-1EA77D653959}" destId="{DCA59EF6-7039-4985-BA70-8BB26FC276BF}" srcOrd="1" destOrd="0" presId="urn:microsoft.com/office/officeart/2005/8/layout/bList2"/>
    <dgm:cxn modelId="{42157036-D0F4-49C5-AA1B-A032ED83E3FE}" type="presParOf" srcId="{48FF177F-7048-4FCA-B46C-1EA77D653959}" destId="{F61EE380-935F-4A4D-9F75-F45FE3BAF5CF}" srcOrd="2" destOrd="0" presId="urn:microsoft.com/office/officeart/2005/8/layout/bList2"/>
    <dgm:cxn modelId="{1309601F-677C-4BB1-8E08-12CB2EB32E43}" type="presParOf" srcId="{48FF177F-7048-4FCA-B46C-1EA77D653959}" destId="{25A3FE9A-A0BD-413A-865A-29A6F77155C7}" srcOrd="3" destOrd="0" presId="urn:microsoft.com/office/officeart/2005/8/layout/bList2"/>
    <dgm:cxn modelId="{9C87BEEE-042D-4D8F-B286-9EE01814578B}" type="presParOf" srcId="{72FF4408-EFC0-4E88-8FA9-0429CF5C5C5B}" destId="{98AFB9D2-4249-4ADD-B1D7-EAD8B953527A}" srcOrd="7" destOrd="0" presId="urn:microsoft.com/office/officeart/2005/8/layout/bList2"/>
    <dgm:cxn modelId="{92D3552F-BC22-4BA8-ACD8-AD1EE3F94D27}" type="presParOf" srcId="{72FF4408-EFC0-4E88-8FA9-0429CF5C5C5B}" destId="{B81AFF77-BDE3-47DA-B409-9C49BCCFB2AA}" srcOrd="8" destOrd="0" presId="urn:microsoft.com/office/officeart/2005/8/layout/bList2"/>
    <dgm:cxn modelId="{3AFB9FE6-1005-4AB5-9E06-26220A69AEAF}" type="presParOf" srcId="{B81AFF77-BDE3-47DA-B409-9C49BCCFB2AA}" destId="{601BA7FF-65EC-4F3D-A12A-F7F9FDA9A8F4}" srcOrd="0" destOrd="0" presId="urn:microsoft.com/office/officeart/2005/8/layout/bList2"/>
    <dgm:cxn modelId="{9E1DF633-384F-4F4B-AD6C-A19DE5C77DB0}" type="presParOf" srcId="{B81AFF77-BDE3-47DA-B409-9C49BCCFB2AA}" destId="{F38B2C45-2FFC-4857-8FD6-3F81C209ED2E}" srcOrd="1" destOrd="0" presId="urn:microsoft.com/office/officeart/2005/8/layout/bList2"/>
    <dgm:cxn modelId="{45CDDAB8-5BC2-4825-8EA7-6A32BC9D144C}" type="presParOf" srcId="{B81AFF77-BDE3-47DA-B409-9C49BCCFB2AA}" destId="{605D48A6-24DB-4A90-98FB-CB1FB8EB3F98}" srcOrd="2" destOrd="0" presId="urn:microsoft.com/office/officeart/2005/8/layout/bList2"/>
    <dgm:cxn modelId="{754CC736-316E-4B79-A29D-D2611E8745BB}" type="presParOf" srcId="{B81AFF77-BDE3-47DA-B409-9C49BCCFB2AA}" destId="{FEF4D91A-AA81-4DE9-8B07-627F8F175938}" srcOrd="3" destOrd="0" presId="urn:microsoft.com/office/officeart/2005/8/layout/bList2"/>
    <dgm:cxn modelId="{D936D9AA-4830-429F-8337-D463C3D83F56}" type="presParOf" srcId="{72FF4408-EFC0-4E88-8FA9-0429CF5C5C5B}" destId="{D12DAC7F-070A-4D7D-B3B4-683736EE9A08}" srcOrd="9" destOrd="0" presId="urn:microsoft.com/office/officeart/2005/8/layout/bList2"/>
    <dgm:cxn modelId="{2304FC17-EF02-4016-AE6F-CB7956438EBC}" type="presParOf" srcId="{72FF4408-EFC0-4E88-8FA9-0429CF5C5C5B}" destId="{C2E5F059-0F06-4FA0-95D3-73B847A3B6B6}" srcOrd="10" destOrd="0" presId="urn:microsoft.com/office/officeart/2005/8/layout/bList2"/>
    <dgm:cxn modelId="{FCE961F0-C543-4343-BD0D-FBBEA0204F0F}" type="presParOf" srcId="{C2E5F059-0F06-4FA0-95D3-73B847A3B6B6}" destId="{5CB289EF-914A-456F-BDE2-A7A311336871}" srcOrd="0" destOrd="0" presId="urn:microsoft.com/office/officeart/2005/8/layout/bList2"/>
    <dgm:cxn modelId="{BCC5825D-6BB0-4D63-838A-5EA6DFF8F767}" type="presParOf" srcId="{C2E5F059-0F06-4FA0-95D3-73B847A3B6B6}" destId="{4166A926-1C59-420B-822C-D2D971B15A5C}" srcOrd="1" destOrd="0" presId="urn:microsoft.com/office/officeart/2005/8/layout/bList2"/>
    <dgm:cxn modelId="{1D22111E-2B1D-4192-AFA4-F1C2B863E588}" type="presParOf" srcId="{C2E5F059-0F06-4FA0-95D3-73B847A3B6B6}" destId="{B2969735-11F7-4210-B47E-7EB06A44325B}" srcOrd="2" destOrd="0" presId="urn:microsoft.com/office/officeart/2005/8/layout/bList2"/>
    <dgm:cxn modelId="{5AA2A48D-9544-4D4B-8358-6D8CFAB744FA}" type="presParOf" srcId="{C2E5F059-0F06-4FA0-95D3-73B847A3B6B6}" destId="{20A4840B-3C41-4C65-B7FB-00989F6C2200}"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0" y="1"/>
            <a:ext cx="4303313" cy="340264"/>
          </a:xfrm>
          <a:prstGeom prst="rect">
            <a:avLst/>
          </a:prstGeom>
        </p:spPr>
        <p:txBody>
          <a:bodyPr vert="horz" lIns="91341" tIns="45671" rIns="91341" bIns="45671" rtlCol="0"/>
          <a:lstStyle>
            <a:lvl1pPr algn="l">
              <a:defRPr sz="1200"/>
            </a:lvl1pPr>
          </a:lstStyle>
          <a:p>
            <a:endParaRPr lang="ru-RU"/>
          </a:p>
        </p:txBody>
      </p:sp>
      <p:sp>
        <p:nvSpPr>
          <p:cNvPr id="3" name="Дата 2"/>
          <p:cNvSpPr>
            <a:spLocks noGrp="1"/>
          </p:cNvSpPr>
          <p:nvPr>
            <p:ph type="dt" sz="quarter" idx="1"/>
          </p:nvPr>
        </p:nvSpPr>
        <p:spPr>
          <a:xfrm>
            <a:off x="5622605" y="1"/>
            <a:ext cx="4303313" cy="340264"/>
          </a:xfrm>
          <a:prstGeom prst="rect">
            <a:avLst/>
          </a:prstGeom>
        </p:spPr>
        <p:txBody>
          <a:bodyPr vert="horz" lIns="91341" tIns="45671" rIns="91341" bIns="45671" rtlCol="0"/>
          <a:lstStyle>
            <a:lvl1pPr algn="r">
              <a:defRPr sz="1200"/>
            </a:lvl1pPr>
          </a:lstStyle>
          <a:p>
            <a:fld id="{0BA6AAD9-0059-430F-8DAF-2557646C4FED}" type="datetimeFigureOut">
              <a:rPr lang="ru-RU" smtClean="0"/>
              <a:t>15.06.2017</a:t>
            </a:fld>
            <a:endParaRPr lang="ru-RU"/>
          </a:p>
        </p:txBody>
      </p:sp>
      <p:sp>
        <p:nvSpPr>
          <p:cNvPr id="4" name="Нижний колонтитул 3"/>
          <p:cNvSpPr>
            <a:spLocks noGrp="1"/>
          </p:cNvSpPr>
          <p:nvPr>
            <p:ph type="ftr" sz="quarter" idx="2"/>
          </p:nvPr>
        </p:nvSpPr>
        <p:spPr>
          <a:xfrm>
            <a:off x="10" y="6456329"/>
            <a:ext cx="4303313" cy="340264"/>
          </a:xfrm>
          <a:prstGeom prst="rect">
            <a:avLst/>
          </a:prstGeom>
        </p:spPr>
        <p:txBody>
          <a:bodyPr vert="horz" lIns="91341" tIns="45671" rIns="91341" bIns="45671" rtlCol="0" anchor="b"/>
          <a:lstStyle>
            <a:lvl1pPr algn="l">
              <a:defRPr sz="1200"/>
            </a:lvl1pPr>
          </a:lstStyle>
          <a:p>
            <a:endParaRPr lang="ru-RU"/>
          </a:p>
        </p:txBody>
      </p:sp>
      <p:sp>
        <p:nvSpPr>
          <p:cNvPr id="5" name="Номер слайда 4"/>
          <p:cNvSpPr>
            <a:spLocks noGrp="1"/>
          </p:cNvSpPr>
          <p:nvPr>
            <p:ph type="sldNum" sz="quarter" idx="3"/>
          </p:nvPr>
        </p:nvSpPr>
        <p:spPr>
          <a:xfrm>
            <a:off x="5622605" y="6456329"/>
            <a:ext cx="4303313" cy="340264"/>
          </a:xfrm>
          <a:prstGeom prst="rect">
            <a:avLst/>
          </a:prstGeom>
        </p:spPr>
        <p:txBody>
          <a:bodyPr vert="horz" lIns="91341" tIns="45671" rIns="91341" bIns="45671" rtlCol="0" anchor="b"/>
          <a:lstStyle>
            <a:lvl1pPr algn="r">
              <a:defRPr sz="1200"/>
            </a:lvl1pPr>
          </a:lstStyle>
          <a:p>
            <a:fld id="{25671181-52D0-4BBA-AE00-5CB36CF6A758}" type="slidenum">
              <a:rPr lang="ru-RU" smtClean="0"/>
              <a:t>‹#›</a:t>
            </a:fld>
            <a:endParaRPr lang="ru-RU"/>
          </a:p>
        </p:txBody>
      </p:sp>
    </p:spTree>
    <p:extLst>
      <p:ext uri="{BB962C8B-B14F-4D97-AF65-F5344CB8AC3E}">
        <p14:creationId xmlns:p14="http://schemas.microsoft.com/office/powerpoint/2010/main" val="1429461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3" y="0"/>
            <a:ext cx="4302230" cy="339884"/>
          </a:xfrm>
          <a:prstGeom prst="rect">
            <a:avLst/>
          </a:prstGeom>
        </p:spPr>
        <p:txBody>
          <a:bodyPr vert="horz" lIns="91604" tIns="45802" rIns="91604" bIns="45802" rtlCol="0"/>
          <a:lstStyle>
            <a:lvl1pPr algn="l">
              <a:defRPr sz="1200"/>
            </a:lvl1pPr>
          </a:lstStyle>
          <a:p>
            <a:endParaRPr lang="ru-RU"/>
          </a:p>
        </p:txBody>
      </p:sp>
      <p:sp>
        <p:nvSpPr>
          <p:cNvPr id="3" name="Дата 2"/>
          <p:cNvSpPr>
            <a:spLocks noGrp="1"/>
          </p:cNvSpPr>
          <p:nvPr>
            <p:ph type="dt" idx="1"/>
          </p:nvPr>
        </p:nvSpPr>
        <p:spPr>
          <a:xfrm>
            <a:off x="5623710" y="0"/>
            <a:ext cx="4302230" cy="339884"/>
          </a:xfrm>
          <a:prstGeom prst="rect">
            <a:avLst/>
          </a:prstGeom>
        </p:spPr>
        <p:txBody>
          <a:bodyPr vert="horz" lIns="91604" tIns="45802" rIns="91604" bIns="45802" rtlCol="0"/>
          <a:lstStyle>
            <a:lvl1pPr algn="r">
              <a:defRPr sz="1200"/>
            </a:lvl1pPr>
          </a:lstStyle>
          <a:p>
            <a:fld id="{E865573E-A08C-4D5C-9937-684538354746}" type="datetimeFigureOut">
              <a:rPr lang="ru-RU" smtClean="0"/>
              <a:t>15.06.2017</a:t>
            </a:fld>
            <a:endParaRPr lang="ru-RU"/>
          </a:p>
        </p:txBody>
      </p:sp>
      <p:sp>
        <p:nvSpPr>
          <p:cNvPr id="4" name="Образ слайда 3"/>
          <p:cNvSpPr>
            <a:spLocks noGrp="1" noRot="1" noChangeAspect="1"/>
          </p:cNvSpPr>
          <p:nvPr>
            <p:ph type="sldImg" idx="2"/>
          </p:nvPr>
        </p:nvSpPr>
        <p:spPr>
          <a:xfrm>
            <a:off x="3263900" y="511175"/>
            <a:ext cx="3400425" cy="2549525"/>
          </a:xfrm>
          <a:prstGeom prst="rect">
            <a:avLst/>
          </a:prstGeom>
          <a:noFill/>
          <a:ln w="12700">
            <a:solidFill>
              <a:prstClr val="black"/>
            </a:solidFill>
          </a:ln>
        </p:spPr>
        <p:txBody>
          <a:bodyPr vert="horz" lIns="91604" tIns="45802" rIns="91604" bIns="45802" rtlCol="0" anchor="ctr"/>
          <a:lstStyle/>
          <a:p>
            <a:endParaRPr lang="ru-RU"/>
          </a:p>
        </p:txBody>
      </p:sp>
      <p:sp>
        <p:nvSpPr>
          <p:cNvPr id="5" name="Заметки 4"/>
          <p:cNvSpPr>
            <a:spLocks noGrp="1"/>
          </p:cNvSpPr>
          <p:nvPr>
            <p:ph type="body" sz="quarter" idx="3"/>
          </p:nvPr>
        </p:nvSpPr>
        <p:spPr>
          <a:xfrm>
            <a:off x="992824" y="3228903"/>
            <a:ext cx="7942580" cy="3058953"/>
          </a:xfrm>
          <a:prstGeom prst="rect">
            <a:avLst/>
          </a:prstGeom>
        </p:spPr>
        <p:txBody>
          <a:bodyPr vert="horz" lIns="91604" tIns="45802" rIns="91604" bIns="45802"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3" y="6456611"/>
            <a:ext cx="4302230" cy="339884"/>
          </a:xfrm>
          <a:prstGeom prst="rect">
            <a:avLst/>
          </a:prstGeom>
        </p:spPr>
        <p:txBody>
          <a:bodyPr vert="horz" lIns="91604" tIns="45802" rIns="91604" bIns="45802" rtlCol="0" anchor="b"/>
          <a:lstStyle>
            <a:lvl1pPr algn="l">
              <a:defRPr sz="1200"/>
            </a:lvl1pPr>
          </a:lstStyle>
          <a:p>
            <a:endParaRPr lang="ru-RU"/>
          </a:p>
        </p:txBody>
      </p:sp>
      <p:sp>
        <p:nvSpPr>
          <p:cNvPr id="7" name="Номер слайда 6"/>
          <p:cNvSpPr>
            <a:spLocks noGrp="1"/>
          </p:cNvSpPr>
          <p:nvPr>
            <p:ph type="sldNum" sz="quarter" idx="5"/>
          </p:nvPr>
        </p:nvSpPr>
        <p:spPr>
          <a:xfrm>
            <a:off x="5623710" y="6456611"/>
            <a:ext cx="4302230" cy="339884"/>
          </a:xfrm>
          <a:prstGeom prst="rect">
            <a:avLst/>
          </a:prstGeom>
        </p:spPr>
        <p:txBody>
          <a:bodyPr vert="horz" lIns="91604" tIns="45802" rIns="91604" bIns="45802" rtlCol="0" anchor="b"/>
          <a:lstStyle>
            <a:lvl1pPr algn="r">
              <a:defRPr sz="1200"/>
            </a:lvl1pPr>
          </a:lstStyle>
          <a:p>
            <a:fld id="{5870A11B-7034-4ACA-8D41-6D41859D7105}" type="slidenum">
              <a:rPr lang="ru-RU" smtClean="0"/>
              <a:t>‹#›</a:t>
            </a:fld>
            <a:endParaRPr lang="ru-RU"/>
          </a:p>
        </p:txBody>
      </p:sp>
    </p:spTree>
    <p:extLst>
      <p:ext uri="{BB962C8B-B14F-4D97-AF65-F5344CB8AC3E}">
        <p14:creationId xmlns:p14="http://schemas.microsoft.com/office/powerpoint/2010/main" val="1142708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870A11B-7034-4ACA-8D41-6D41859D7105}" type="slidenum">
              <a:rPr lang="ru-RU" smtClean="0">
                <a:solidFill>
                  <a:prstClr val="black"/>
                </a:solidFill>
              </a:rPr>
              <a:pPr/>
              <a:t>1</a:t>
            </a:fld>
            <a:endParaRPr lang="ru-RU">
              <a:solidFill>
                <a:prstClr val="black"/>
              </a:solidFill>
            </a:endParaRPr>
          </a:p>
        </p:txBody>
      </p:sp>
    </p:spTree>
    <p:extLst>
      <p:ext uri="{BB962C8B-B14F-4D97-AF65-F5344CB8AC3E}">
        <p14:creationId xmlns:p14="http://schemas.microsoft.com/office/powerpoint/2010/main" val="403061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0A11B-7034-4ACA-8D41-6D41859D7105}" type="slidenum">
              <a:rPr lang="ru-RU" smtClean="0">
                <a:solidFill>
                  <a:prstClr val="black"/>
                </a:solidFill>
              </a:rPr>
              <a:pPr/>
              <a:t>3</a:t>
            </a:fld>
            <a:endParaRPr lang="ru-RU">
              <a:solidFill>
                <a:prstClr val="black"/>
              </a:solidFill>
            </a:endParaRPr>
          </a:p>
        </p:txBody>
      </p:sp>
    </p:spTree>
    <p:extLst>
      <p:ext uri="{BB962C8B-B14F-4D97-AF65-F5344CB8AC3E}">
        <p14:creationId xmlns:p14="http://schemas.microsoft.com/office/powerpoint/2010/main" val="6504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0A11B-7034-4ACA-8D41-6D41859D7105}" type="slidenum">
              <a:rPr lang="ru-RU" smtClean="0">
                <a:solidFill>
                  <a:prstClr val="black"/>
                </a:solidFill>
              </a:rPr>
              <a:pPr/>
              <a:t>4</a:t>
            </a:fld>
            <a:endParaRPr lang="ru-RU">
              <a:solidFill>
                <a:prstClr val="black"/>
              </a:solidFill>
            </a:endParaRPr>
          </a:p>
        </p:txBody>
      </p:sp>
    </p:spTree>
    <p:extLst>
      <p:ext uri="{BB962C8B-B14F-4D97-AF65-F5344CB8AC3E}">
        <p14:creationId xmlns:p14="http://schemas.microsoft.com/office/powerpoint/2010/main" val="1405563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0A11B-7034-4ACA-8D41-6D41859D7105}" type="slidenum">
              <a:rPr lang="ru-RU" smtClean="0"/>
              <a:t>6</a:t>
            </a:fld>
            <a:endParaRPr lang="ru-RU"/>
          </a:p>
        </p:txBody>
      </p:sp>
    </p:spTree>
    <p:extLst>
      <p:ext uri="{BB962C8B-B14F-4D97-AF65-F5344CB8AC3E}">
        <p14:creationId xmlns:p14="http://schemas.microsoft.com/office/powerpoint/2010/main" val="2765619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870A11B-7034-4ACA-8D41-6D41859D7105}" type="slidenum">
              <a:rPr lang="ru-RU" smtClean="0">
                <a:solidFill>
                  <a:prstClr val="black"/>
                </a:solidFill>
              </a:rPr>
              <a:pPr/>
              <a:t>10</a:t>
            </a:fld>
            <a:endParaRPr lang="ru-RU">
              <a:solidFill>
                <a:prstClr val="black"/>
              </a:solidFill>
            </a:endParaRPr>
          </a:p>
        </p:txBody>
      </p:sp>
    </p:spTree>
    <p:extLst>
      <p:ext uri="{BB962C8B-B14F-4D97-AF65-F5344CB8AC3E}">
        <p14:creationId xmlns:p14="http://schemas.microsoft.com/office/powerpoint/2010/main" val="3372742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pic>
        <p:nvPicPr>
          <p:cNvPr id="4" name="Picture 12" descr="FGC-Bkgrd.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5" name="Group 12"/>
          <p:cNvGrpSpPr>
            <a:grpSpLocks/>
          </p:cNvGrpSpPr>
          <p:nvPr userDrawn="1"/>
        </p:nvGrpSpPr>
        <p:grpSpPr bwMode="auto">
          <a:xfrm>
            <a:off x="857261" y="5125755"/>
            <a:ext cx="7432477" cy="1223367"/>
            <a:chOff x="1805761" y="5524743"/>
            <a:chExt cx="7918450" cy="1303096"/>
          </a:xfrm>
        </p:grpSpPr>
        <p:sp>
          <p:nvSpPr>
            <p:cNvPr id="6" name="Rectangle 25"/>
            <p:cNvSpPr/>
            <p:nvPr userDrawn="1"/>
          </p:nvSpPr>
          <p:spPr bwMode="auto">
            <a:xfrm>
              <a:off x="1805761" y="5524743"/>
              <a:ext cx="1783792" cy="1303096"/>
            </a:xfrm>
            <a:prstGeom prst="rect">
              <a:avLst/>
            </a:prstGeom>
            <a:blipFill dpi="0" rotWithShape="1">
              <a:blip r:embed="rId3" cstate="print"/>
              <a:srcRect/>
              <a:stretch>
                <a:fillRect/>
              </a:stretch>
            </a:blip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238">
                <a:defRPr/>
              </a:pPr>
              <a:endParaRPr lang="en-US" dirty="0">
                <a:solidFill>
                  <a:prstClr val="white"/>
                </a:solidFill>
              </a:endParaRPr>
            </a:p>
          </p:txBody>
        </p:sp>
        <p:sp>
          <p:nvSpPr>
            <p:cNvPr id="7" name="Rectangle 26"/>
            <p:cNvSpPr/>
            <p:nvPr userDrawn="1"/>
          </p:nvSpPr>
          <p:spPr bwMode="auto">
            <a:xfrm>
              <a:off x="3849591" y="5524743"/>
              <a:ext cx="1783791" cy="1301511"/>
            </a:xfrm>
            <a:prstGeom prst="rect">
              <a:avLst/>
            </a:prstGeom>
            <a:blipFill dpi="0" rotWithShape="1">
              <a:blip r:embed="rId4" cstate="print"/>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238">
                <a:defRPr/>
              </a:pPr>
              <a:endParaRPr lang="en-US" dirty="0">
                <a:solidFill>
                  <a:prstClr val="white"/>
                </a:solidFill>
              </a:endParaRPr>
            </a:p>
          </p:txBody>
        </p:sp>
        <p:sp>
          <p:nvSpPr>
            <p:cNvPr id="8" name="Rectangle 27"/>
            <p:cNvSpPr/>
            <p:nvPr userDrawn="1"/>
          </p:nvSpPr>
          <p:spPr bwMode="auto">
            <a:xfrm>
              <a:off x="5896590" y="5524743"/>
              <a:ext cx="1783792" cy="1301511"/>
            </a:xfrm>
            <a:prstGeom prst="rect">
              <a:avLst/>
            </a:prstGeom>
            <a:blipFill dpi="0" rotWithShape="1">
              <a:blip r:embed="rId5" cstate="print"/>
              <a:srcRect/>
              <a:stretch>
                <a:fillRect/>
              </a:stretch>
            </a:blip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238">
                <a:defRPr/>
              </a:pPr>
              <a:endParaRPr lang="en-US" dirty="0">
                <a:solidFill>
                  <a:prstClr val="white"/>
                </a:solidFill>
              </a:endParaRPr>
            </a:p>
          </p:txBody>
        </p:sp>
        <p:sp>
          <p:nvSpPr>
            <p:cNvPr id="9" name="Rectangle 28"/>
            <p:cNvSpPr/>
            <p:nvPr userDrawn="1"/>
          </p:nvSpPr>
          <p:spPr bwMode="auto">
            <a:xfrm>
              <a:off x="7940420" y="5524743"/>
              <a:ext cx="1783791" cy="1303096"/>
            </a:xfrm>
            <a:prstGeom prst="rect">
              <a:avLst/>
            </a:prstGeom>
            <a:blipFill dpi="0" rotWithShape="1">
              <a:blip r:embed="rId6" cstate="print"/>
              <a:srcRect/>
              <a:stretch>
                <a:fillRect/>
              </a:stretch>
            </a:blip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238">
                <a:defRPr/>
              </a:pPr>
              <a:endParaRPr lang="en-US" dirty="0">
                <a:solidFill>
                  <a:prstClr val="white"/>
                </a:solidFill>
              </a:endParaRPr>
            </a:p>
          </p:txBody>
        </p:sp>
      </p:grpSp>
      <p:pic>
        <p:nvPicPr>
          <p:cNvPr id="10" name="Picture 23" descr="FGC-logo-ON-BLUE.png"/>
          <p:cNvPicPr>
            <a:picLocks noChangeAspect="1"/>
          </p:cNvPicPr>
          <p:nvPr userDrawn="1"/>
        </p:nvPicPr>
        <p:blipFill>
          <a:blip r:embed="rId7" cstate="print"/>
          <a:srcRect l="38342" r="39293"/>
          <a:stretch>
            <a:fillRect/>
          </a:stretch>
        </p:blipFill>
        <p:spPr bwMode="auto">
          <a:xfrm>
            <a:off x="739676" y="1351359"/>
            <a:ext cx="1559719" cy="1291828"/>
          </a:xfrm>
          <a:prstGeom prst="rect">
            <a:avLst/>
          </a:prstGeom>
          <a:noFill/>
          <a:ln w="9525">
            <a:noFill/>
            <a:miter lim="800000"/>
            <a:headEnd/>
            <a:tailEnd/>
          </a:ln>
        </p:spPr>
      </p:pic>
      <p:sp>
        <p:nvSpPr>
          <p:cNvPr id="2" name="Title 1"/>
          <p:cNvSpPr>
            <a:spLocks noGrp="1"/>
          </p:cNvSpPr>
          <p:nvPr>
            <p:ph type="ctrTitle"/>
          </p:nvPr>
        </p:nvSpPr>
        <p:spPr>
          <a:xfrm>
            <a:off x="747167" y="3090240"/>
            <a:ext cx="3694284" cy="538171"/>
          </a:xfrm>
          <a:noFill/>
          <a:ln w="9525">
            <a:noFill/>
            <a:miter lim="800000"/>
            <a:headEnd/>
            <a:tailEnd/>
          </a:ln>
        </p:spPr>
        <p:txBody>
          <a:bodyPr wrap="none" anchor="t">
            <a:spAutoFit/>
          </a:bodyPr>
          <a:lstStyle>
            <a:lvl1pPr algn="l" defTabSz="909701" rtl="0" fontAlgn="base">
              <a:spcBef>
                <a:spcPct val="0"/>
              </a:spcBef>
              <a:spcAft>
                <a:spcPct val="0"/>
              </a:spcAft>
              <a:tabLst>
                <a:tab pos="0" algn="l"/>
                <a:tab pos="417807" algn="l"/>
                <a:tab pos="837099" algn="l"/>
                <a:tab pos="1256396" algn="l"/>
                <a:tab pos="1675688" algn="l"/>
                <a:tab pos="2094981" algn="l"/>
                <a:tab pos="2514271" algn="l"/>
                <a:tab pos="2933569" algn="l"/>
                <a:tab pos="3352864" algn="l"/>
                <a:tab pos="3772152" algn="l"/>
                <a:tab pos="4191447" algn="l"/>
                <a:tab pos="4610736" algn="l"/>
                <a:tab pos="5030033" algn="l"/>
                <a:tab pos="5449320" algn="l"/>
                <a:tab pos="5868616" algn="l"/>
                <a:tab pos="6287908" algn="l"/>
                <a:tab pos="6707198" algn="l"/>
                <a:tab pos="7126491" algn="l"/>
                <a:tab pos="7545783" algn="l"/>
                <a:tab pos="7965080" algn="l"/>
                <a:tab pos="8384365" algn="l"/>
              </a:tabLst>
              <a:defRPr lang="en-US" sz="2900" b="1" kern="1200">
                <a:solidFill>
                  <a:srgbClr val="FFFFFF"/>
                </a:solidFill>
                <a:latin typeface="+mj-lt"/>
                <a:ea typeface="+mn-ea"/>
                <a:cs typeface="+mn-cs"/>
              </a:defRPr>
            </a:lvl1pPr>
          </a:lstStyle>
          <a:p>
            <a:r>
              <a:rPr lang="ru-RU" smtClean="0"/>
              <a:t>Образец заголовка</a:t>
            </a:r>
            <a:endParaRPr lang="en-US" dirty="0"/>
          </a:p>
        </p:txBody>
      </p:sp>
      <p:sp>
        <p:nvSpPr>
          <p:cNvPr id="3" name="Subtitle 2"/>
          <p:cNvSpPr>
            <a:spLocks noGrp="1"/>
          </p:cNvSpPr>
          <p:nvPr>
            <p:ph type="subTitle" idx="1"/>
          </p:nvPr>
        </p:nvSpPr>
        <p:spPr>
          <a:xfrm>
            <a:off x="747169" y="3725663"/>
            <a:ext cx="3507951" cy="445838"/>
          </a:xfrm>
          <a:noFill/>
          <a:ln w="9525">
            <a:noFill/>
            <a:miter lim="800000"/>
            <a:headEnd/>
            <a:tailEnd/>
          </a:ln>
        </p:spPr>
        <p:txBody>
          <a:bodyPr wrap="none">
            <a:spAutoFit/>
          </a:bodyPr>
          <a:lstStyle>
            <a:lvl1pPr marL="0" indent="0" algn="l" defTabSz="909701" rtl="0" fontAlgn="base">
              <a:spcBef>
                <a:spcPct val="50000"/>
              </a:spcBef>
              <a:spcAft>
                <a:spcPct val="0"/>
              </a:spcAft>
              <a:buNone/>
              <a:defRPr lang="en-US" sz="2300" b="1" kern="1200">
                <a:solidFill>
                  <a:srgbClr val="FFFFFF"/>
                </a:solidFill>
                <a:latin typeface="+mj-lt"/>
                <a:ea typeface="+mn-ea"/>
                <a:cs typeface="+mn-cs"/>
              </a:defRPr>
            </a:lvl1pPr>
            <a:lvl2pPr marL="455112" indent="0" algn="ctr">
              <a:buNone/>
              <a:defRPr>
                <a:solidFill>
                  <a:schemeClr val="tx1">
                    <a:tint val="75000"/>
                  </a:schemeClr>
                </a:solidFill>
              </a:defRPr>
            </a:lvl2pPr>
            <a:lvl3pPr marL="910238" indent="0" algn="ctr">
              <a:buNone/>
              <a:defRPr>
                <a:solidFill>
                  <a:schemeClr val="tx1">
                    <a:tint val="75000"/>
                  </a:schemeClr>
                </a:solidFill>
              </a:defRPr>
            </a:lvl3pPr>
            <a:lvl4pPr marL="1365358" indent="0" algn="ctr">
              <a:buNone/>
              <a:defRPr>
                <a:solidFill>
                  <a:schemeClr val="tx1">
                    <a:tint val="75000"/>
                  </a:schemeClr>
                </a:solidFill>
              </a:defRPr>
            </a:lvl4pPr>
            <a:lvl5pPr marL="1820475" indent="0" algn="ctr">
              <a:buNone/>
              <a:defRPr>
                <a:solidFill>
                  <a:schemeClr val="tx1">
                    <a:tint val="75000"/>
                  </a:schemeClr>
                </a:solidFill>
              </a:defRPr>
            </a:lvl5pPr>
            <a:lvl6pPr marL="2275598" indent="0" algn="ctr">
              <a:buNone/>
              <a:defRPr>
                <a:solidFill>
                  <a:schemeClr val="tx1">
                    <a:tint val="75000"/>
                  </a:schemeClr>
                </a:solidFill>
              </a:defRPr>
            </a:lvl6pPr>
            <a:lvl7pPr marL="2730711" indent="0" algn="ctr">
              <a:buNone/>
              <a:defRPr>
                <a:solidFill>
                  <a:schemeClr val="tx1">
                    <a:tint val="75000"/>
                  </a:schemeClr>
                </a:solidFill>
              </a:defRPr>
            </a:lvl7pPr>
            <a:lvl8pPr marL="3185832" indent="0" algn="ctr">
              <a:buNone/>
              <a:defRPr>
                <a:solidFill>
                  <a:schemeClr val="tx1">
                    <a:tint val="75000"/>
                  </a:schemeClr>
                </a:solidFill>
              </a:defRPr>
            </a:lvl8pPr>
            <a:lvl9pPr marL="3640954" indent="0" algn="ctr">
              <a:buNone/>
              <a:defRPr>
                <a:solidFill>
                  <a:schemeClr val="tx1">
                    <a:tint val="75000"/>
                  </a:schemeClr>
                </a:solidFill>
              </a:defRPr>
            </a:lvl9pPr>
          </a:lstStyle>
          <a:p>
            <a:r>
              <a:rPr lang="ru-RU" smtClean="0"/>
              <a:t>Образец подзаголовка</a:t>
            </a:r>
            <a:endParaRPr lang="en-US" dirty="0"/>
          </a:p>
        </p:txBody>
      </p:sp>
    </p:spTree>
    <p:extLst>
      <p:ext uri="{BB962C8B-B14F-4D97-AF65-F5344CB8AC3E}">
        <p14:creationId xmlns:p14="http://schemas.microsoft.com/office/powerpoint/2010/main" val="201102749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9" name="Номер слайда 8"/>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160945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74053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040941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919451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9" name="Номер слайда 8"/>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315297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5" name="Номер слайда 4"/>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090565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4" name="Номер слайда 3"/>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6537651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Rosseti 2">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93312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379742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936347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2785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5" name="Номер слайда 4"/>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495582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598360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489334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2_Пустой слайд">
    <p:spTree>
      <p:nvGrpSpPr>
        <p:cNvPr id="1" name=""/>
        <p:cNvGrpSpPr/>
        <p:nvPr/>
      </p:nvGrpSpPr>
      <p:grpSpPr>
        <a:xfrm>
          <a:off x="0" y="0"/>
          <a:ext cx="0" cy="0"/>
          <a:chOff x="0" y="0"/>
          <a:chExt cx="0" cy="0"/>
        </a:xfrm>
      </p:grpSpPr>
      <p:sp>
        <p:nvSpPr>
          <p:cNvPr id="8" name="Номер слайда 1"/>
          <p:cNvSpPr txBox="1">
            <a:spLocks/>
          </p:cNvSpPr>
          <p:nvPr userDrawn="1"/>
        </p:nvSpPr>
        <p:spPr>
          <a:xfrm>
            <a:off x="8659341" y="631500"/>
            <a:ext cx="458688" cy="305796"/>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9B0651-EE4F-4900-A07F-96A6BFA9D0F0}" type="slidenum">
              <a:rPr lang="ru-RU" sz="1400" smtClean="0">
                <a:solidFill>
                  <a:prstClr val="white">
                    <a:lumMod val="65000"/>
                  </a:prstClr>
                </a:solidFill>
              </a:rPr>
              <a:pPr algn="ctr"/>
              <a:t>‹#›</a:t>
            </a:fld>
            <a:endParaRPr lang="ru-RU" sz="1400" dirty="0">
              <a:solidFill>
                <a:prstClr val="white">
                  <a:lumMod val="65000"/>
                </a:prstClr>
              </a:solidFill>
            </a:endParaRPr>
          </a:p>
        </p:txBody>
      </p:sp>
      <p:cxnSp>
        <p:nvCxnSpPr>
          <p:cNvPr id="9" name="Прямая соединительная линия 8"/>
          <p:cNvCxnSpPr/>
          <p:nvPr userDrawn="1"/>
        </p:nvCxnSpPr>
        <p:spPr>
          <a:xfrm>
            <a:off x="0" y="952500"/>
            <a:ext cx="9144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userDrawn="1"/>
        </p:nvCxnSpPr>
        <p:spPr>
          <a:xfrm>
            <a:off x="0" y="996624"/>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792241"/>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332729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7672056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300140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656889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9" name="Номер слайда 8"/>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799079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5" name="Номер слайда 4"/>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3652704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4" name="Номер слайда 3"/>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58083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4" name="Номер слайда 3"/>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457172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Rosseti 2">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273896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532744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67427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755257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8778393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584534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_Пустой слайд">
    <p:spTree>
      <p:nvGrpSpPr>
        <p:cNvPr id="1" name=""/>
        <p:cNvGrpSpPr/>
        <p:nvPr/>
      </p:nvGrpSpPr>
      <p:grpSpPr>
        <a:xfrm>
          <a:off x="0" y="0"/>
          <a:ext cx="0" cy="0"/>
          <a:chOff x="0" y="0"/>
          <a:chExt cx="0" cy="0"/>
        </a:xfrm>
      </p:grpSpPr>
      <p:sp>
        <p:nvSpPr>
          <p:cNvPr id="8" name="Номер слайда 1"/>
          <p:cNvSpPr txBox="1">
            <a:spLocks/>
          </p:cNvSpPr>
          <p:nvPr userDrawn="1"/>
        </p:nvSpPr>
        <p:spPr>
          <a:xfrm>
            <a:off x="8659341" y="631500"/>
            <a:ext cx="458688" cy="305796"/>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9B0651-EE4F-4900-A07F-96A6BFA9D0F0}" type="slidenum">
              <a:rPr lang="ru-RU" sz="1400" smtClean="0">
                <a:solidFill>
                  <a:prstClr val="white">
                    <a:lumMod val="65000"/>
                  </a:prstClr>
                </a:solidFill>
              </a:rPr>
              <a:pPr algn="ctr"/>
              <a:t>‹#›</a:t>
            </a:fld>
            <a:endParaRPr lang="ru-RU" sz="1400" dirty="0">
              <a:solidFill>
                <a:prstClr val="white">
                  <a:lumMod val="65000"/>
                </a:prstClr>
              </a:solidFill>
            </a:endParaRPr>
          </a:p>
        </p:txBody>
      </p:sp>
      <p:cxnSp>
        <p:nvCxnSpPr>
          <p:cNvPr id="9" name="Прямая соединительная линия 8"/>
          <p:cNvCxnSpPr/>
          <p:nvPr userDrawn="1"/>
        </p:nvCxnSpPr>
        <p:spPr>
          <a:xfrm>
            <a:off x="0" y="952500"/>
            <a:ext cx="9144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userDrawn="1"/>
        </p:nvCxnSpPr>
        <p:spPr>
          <a:xfrm>
            <a:off x="0" y="996624"/>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23310"/>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userDrawn="1">
  <p:cSld name="1_Только заголовок">
    <p:spTree>
      <p:nvGrpSpPr>
        <p:cNvPr id="1" name=""/>
        <p:cNvGrpSpPr/>
        <p:nvPr/>
      </p:nvGrpSpPr>
      <p:grpSpPr>
        <a:xfrm>
          <a:off x="0" y="0"/>
          <a:ext cx="0" cy="0"/>
          <a:chOff x="0" y="0"/>
          <a:chExt cx="0" cy="0"/>
        </a:xfrm>
      </p:grpSpPr>
      <p:sp>
        <p:nvSpPr>
          <p:cNvPr id="4" name="Slide Number Placeholder 5"/>
          <p:cNvSpPr txBox="1">
            <a:spLocks/>
          </p:cNvSpPr>
          <p:nvPr userDrawn="1"/>
        </p:nvSpPr>
        <p:spPr>
          <a:xfrm>
            <a:off x="132506" y="6356450"/>
            <a:ext cx="2132707" cy="364628"/>
          </a:xfrm>
          <a:prstGeom prst="rect">
            <a:avLst/>
          </a:prstGeom>
        </p:spPr>
        <p:txBody>
          <a:bodyPr lIns="91029" tIns="45503" rIns="91029" bIns="45503" anchor="ctr"/>
          <a:lstStyle>
            <a:lvl1pPr algn="l">
              <a:defRPr/>
            </a:lvl1pPr>
          </a:lstStyle>
          <a:p>
            <a:pPr defTabSz="910238" fontAlgn="base">
              <a:spcBef>
                <a:spcPct val="0"/>
              </a:spcBef>
              <a:spcAft>
                <a:spcPct val="0"/>
              </a:spcAft>
              <a:defRPr/>
            </a:pPr>
            <a:endParaRPr lang="en-US" sz="1200" dirty="0" smtClean="0">
              <a:solidFill>
                <a:prstClr val="black">
                  <a:tint val="75000"/>
                </a:prstClr>
              </a:solidFill>
            </a:endParaRPr>
          </a:p>
        </p:txBody>
      </p:sp>
      <p:sp>
        <p:nvSpPr>
          <p:cNvPr id="5" name="Slide Number Placeholder 5"/>
          <p:cNvSpPr>
            <a:spLocks noGrp="1"/>
          </p:cNvSpPr>
          <p:nvPr>
            <p:ph type="sldNum" sz="quarter" idx="10"/>
          </p:nvPr>
        </p:nvSpPr>
        <p:spPr>
          <a:xfrm>
            <a:off x="8471292" y="6356505"/>
            <a:ext cx="439048" cy="364629"/>
          </a:xfrm>
        </p:spPr>
        <p:txBody>
          <a:bodyPr/>
          <a:lstStyle>
            <a:lvl1pPr algn="r">
              <a:defRPr/>
            </a:lvl1pPr>
          </a:lstStyle>
          <a:p>
            <a:pPr>
              <a:defRPr/>
            </a:pPr>
            <a:fld id="{159025A8-FEA9-47CD-A080-A04B2CC2CF0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2210066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Rosseti 2">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41253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83156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77021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41716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47690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06660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8736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Только заголовок">
    <p:spTree>
      <p:nvGrpSpPr>
        <p:cNvPr id="1" name=""/>
        <p:cNvGrpSpPr/>
        <p:nvPr/>
      </p:nvGrpSpPr>
      <p:grpSpPr>
        <a:xfrm>
          <a:off x="0" y="0"/>
          <a:ext cx="0" cy="0"/>
          <a:chOff x="0" y="0"/>
          <a:chExt cx="0" cy="0"/>
        </a:xfrm>
      </p:grpSpPr>
      <p:sp>
        <p:nvSpPr>
          <p:cNvPr id="4" name="Slide Number Placeholder 5"/>
          <p:cNvSpPr txBox="1">
            <a:spLocks/>
          </p:cNvSpPr>
          <p:nvPr userDrawn="1"/>
        </p:nvSpPr>
        <p:spPr>
          <a:xfrm>
            <a:off x="132506" y="6356450"/>
            <a:ext cx="2132707" cy="364628"/>
          </a:xfrm>
          <a:prstGeom prst="rect">
            <a:avLst/>
          </a:prstGeom>
        </p:spPr>
        <p:txBody>
          <a:bodyPr lIns="91029" tIns="45503" rIns="91029" bIns="45503" anchor="ctr"/>
          <a:lstStyle>
            <a:lvl1pPr algn="l">
              <a:defRPr/>
            </a:lvl1pPr>
          </a:lstStyle>
          <a:p>
            <a:pPr defTabSz="910238" fontAlgn="base">
              <a:spcBef>
                <a:spcPct val="0"/>
              </a:spcBef>
              <a:spcAft>
                <a:spcPct val="0"/>
              </a:spcAft>
              <a:defRPr/>
            </a:pPr>
            <a:endParaRPr lang="en-US" sz="1200" dirty="0" smtClean="0">
              <a:solidFill>
                <a:prstClr val="black">
                  <a:tint val="75000"/>
                </a:prstClr>
              </a:solidFill>
              <a:latin typeface="Calibri"/>
            </a:endParaRPr>
          </a:p>
        </p:txBody>
      </p:sp>
      <p:sp>
        <p:nvSpPr>
          <p:cNvPr id="5" name="Slide Number Placeholder 5"/>
          <p:cNvSpPr>
            <a:spLocks noGrp="1"/>
          </p:cNvSpPr>
          <p:nvPr>
            <p:ph type="sldNum" sz="quarter" idx="10"/>
          </p:nvPr>
        </p:nvSpPr>
        <p:spPr>
          <a:xfrm>
            <a:off x="8471292" y="6356505"/>
            <a:ext cx="439048" cy="364629"/>
          </a:xfrm>
        </p:spPr>
        <p:txBody>
          <a:bodyPr/>
          <a:lstStyle>
            <a:lvl1pPr algn="r">
              <a:defRPr/>
            </a:lvl1pPr>
          </a:lstStyle>
          <a:p>
            <a:pPr>
              <a:defRPr/>
            </a:pPr>
            <a:fld id="{159025A8-FEA9-47CD-A080-A04B2CC2CF09}" type="slidenum">
              <a:rPr lang="en-US" smtClean="0"/>
              <a:pPr>
                <a:defRPr/>
              </a:pPr>
              <a:t>‹#›</a:t>
            </a:fld>
            <a:endParaRPr lang="en-US" dirty="0"/>
          </a:p>
        </p:txBody>
      </p:sp>
    </p:spTree>
    <p:extLst>
      <p:ext uri="{BB962C8B-B14F-4D97-AF65-F5344CB8AC3E}">
        <p14:creationId xmlns:p14="http://schemas.microsoft.com/office/powerpoint/2010/main" val="265379271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44469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8870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11391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9" name="Номер слайда 8"/>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6303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5" name="Номер слайда 4"/>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05288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4" name="Номер слайда 3"/>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43363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Rosseti 2">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23295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63792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61760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1942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2" name="Freeform 4"/>
          <p:cNvSpPr>
            <a:spLocks noEditPoints="1"/>
          </p:cNvSpPr>
          <p:nvPr userDrawn="1"/>
        </p:nvSpPr>
        <p:spPr bwMode="auto">
          <a:xfrm>
            <a:off x="-5941" y="7"/>
            <a:ext cx="9149953" cy="6776145"/>
          </a:xfrm>
          <a:custGeom>
            <a:avLst/>
            <a:gdLst>
              <a:gd name="T0" fmla="*/ 4559234 w 1435"/>
              <a:gd name="T1" fmla="*/ 1779991 h 1062"/>
              <a:gd name="T2" fmla="*/ 5783531 w 1435"/>
              <a:gd name="T3" fmla="*/ 2226584 h 1062"/>
              <a:gd name="T4" fmla="*/ 6376551 w 1435"/>
              <a:gd name="T5" fmla="*/ 4395749 h 1062"/>
              <a:gd name="T6" fmla="*/ 6453069 w 1435"/>
              <a:gd name="T7" fmla="*/ 6405416 h 1062"/>
              <a:gd name="T8" fmla="*/ 7282021 w 1435"/>
              <a:gd name="T9" fmla="*/ 5110297 h 1062"/>
              <a:gd name="T10" fmla="*/ 7970688 w 1435"/>
              <a:gd name="T11" fmla="*/ 5812086 h 1062"/>
              <a:gd name="T12" fmla="*/ 8474436 w 1435"/>
              <a:gd name="T13" fmla="*/ 6048142 h 1062"/>
              <a:gd name="T14" fmla="*/ 7237385 w 1435"/>
              <a:gd name="T15" fmla="*/ 6660612 h 1062"/>
              <a:gd name="T16" fmla="*/ 4527351 w 1435"/>
              <a:gd name="T17" fmla="*/ 6647852 h 1062"/>
              <a:gd name="T18" fmla="*/ 4291419 w 1435"/>
              <a:gd name="T19" fmla="*/ 6437315 h 1062"/>
              <a:gd name="T20" fmla="*/ 4992839 w 1435"/>
              <a:gd name="T21" fmla="*/ 6430936 h 1062"/>
              <a:gd name="T22" fmla="*/ 5190512 w 1435"/>
              <a:gd name="T23" fmla="*/ 6399036 h 1062"/>
              <a:gd name="T24" fmla="*/ 4897191 w 1435"/>
              <a:gd name="T25" fmla="*/ 3311166 h 1062"/>
              <a:gd name="T26" fmla="*/ 3220158 w 1435"/>
              <a:gd name="T27" fmla="*/ 2207444 h 1062"/>
              <a:gd name="T28" fmla="*/ 5260654 w 1435"/>
              <a:gd name="T29" fmla="*/ 1505656 h 1062"/>
              <a:gd name="T30" fmla="*/ 5496587 w 1435"/>
              <a:gd name="T31" fmla="*/ 1799131 h 1062"/>
              <a:gd name="T32" fmla="*/ 5126747 w 1435"/>
              <a:gd name="T33" fmla="*/ 2124506 h 1062"/>
              <a:gd name="T34" fmla="*/ 5298913 w 1435"/>
              <a:gd name="T35" fmla="*/ 2124506 h 1062"/>
              <a:gd name="T36" fmla="*/ 5260654 w 1435"/>
              <a:gd name="T37" fmla="*/ 2417981 h 1062"/>
              <a:gd name="T38" fmla="*/ 5177759 w 1435"/>
              <a:gd name="T39" fmla="*/ 2596618 h 1062"/>
              <a:gd name="T40" fmla="*/ 5872803 w 1435"/>
              <a:gd name="T41" fmla="*/ 2660417 h 1062"/>
              <a:gd name="T42" fmla="*/ 5260654 w 1435"/>
              <a:gd name="T43" fmla="*/ 2692316 h 1062"/>
              <a:gd name="T44" fmla="*/ 5228771 w 1435"/>
              <a:gd name="T45" fmla="*/ 2915613 h 1062"/>
              <a:gd name="T46" fmla="*/ 5203265 w 1435"/>
              <a:gd name="T47" fmla="*/ 3062350 h 1062"/>
              <a:gd name="T48" fmla="*/ 5324420 w 1435"/>
              <a:gd name="T49" fmla="*/ 3323926 h 1062"/>
              <a:gd name="T50" fmla="*/ 5158629 w 1435"/>
              <a:gd name="T51" fmla="*/ 3362205 h 1062"/>
              <a:gd name="T52" fmla="*/ 5426444 w 1435"/>
              <a:gd name="T53" fmla="*/ 3432384 h 1062"/>
              <a:gd name="T54" fmla="*/ 5369056 w 1435"/>
              <a:gd name="T55" fmla="*/ 3559982 h 1062"/>
              <a:gd name="T56" fmla="*/ 5209642 w 1435"/>
              <a:gd name="T57" fmla="*/ 3725860 h 1062"/>
              <a:gd name="T58" fmla="*/ 5094864 w 1435"/>
              <a:gd name="T59" fmla="*/ 3840698 h 1062"/>
              <a:gd name="T60" fmla="*/ 5439198 w 1435"/>
              <a:gd name="T61" fmla="*/ 3949156 h 1062"/>
              <a:gd name="T62" fmla="*/ 5216018 w 1435"/>
              <a:gd name="T63" fmla="*/ 4115033 h 1062"/>
              <a:gd name="T64" fmla="*/ 5113994 w 1435"/>
              <a:gd name="T65" fmla="*/ 4287290 h 1062"/>
              <a:gd name="T66" fmla="*/ 4973709 w 1435"/>
              <a:gd name="T67" fmla="*/ 4382989 h 1062"/>
              <a:gd name="T68" fmla="*/ 5547599 w 1435"/>
              <a:gd name="T69" fmla="*/ 4478687 h 1062"/>
              <a:gd name="T70" fmla="*/ 5171382 w 1435"/>
              <a:gd name="T71" fmla="*/ 4606285 h 1062"/>
              <a:gd name="T72" fmla="*/ 5547599 w 1435"/>
              <a:gd name="T73" fmla="*/ 4874241 h 1062"/>
              <a:gd name="T74" fmla="*/ 7511577 w 1435"/>
              <a:gd name="T75" fmla="*/ 4765783 h 1062"/>
              <a:gd name="T76" fmla="*/ 4967333 w 1435"/>
              <a:gd name="T77" fmla="*/ 4874241 h 1062"/>
              <a:gd name="T78" fmla="*/ 7441434 w 1435"/>
              <a:gd name="T79" fmla="*/ 5072018 h 1062"/>
              <a:gd name="T80" fmla="*/ 5611364 w 1435"/>
              <a:gd name="T81" fmla="*/ 5142197 h 1062"/>
              <a:gd name="T82" fmla="*/ 5726142 w 1435"/>
              <a:gd name="T83" fmla="*/ 5199616 h 1062"/>
              <a:gd name="T84" fmla="*/ 4852555 w 1435"/>
              <a:gd name="T85" fmla="*/ 5288934 h 1062"/>
              <a:gd name="T86" fmla="*/ 7613601 w 1435"/>
              <a:gd name="T87" fmla="*/ 5333593 h 1062"/>
              <a:gd name="T88" fmla="*/ 5738895 w 1435"/>
              <a:gd name="T89" fmla="*/ 5391012 h 1062"/>
              <a:gd name="T90" fmla="*/ 7607225 w 1435"/>
              <a:gd name="T91" fmla="*/ 5467571 h 1062"/>
              <a:gd name="T92" fmla="*/ 5649624 w 1435"/>
              <a:gd name="T93" fmla="*/ 5595169 h 1062"/>
              <a:gd name="T94" fmla="*/ 7651861 w 1435"/>
              <a:gd name="T95" fmla="*/ 5678108 h 1062"/>
              <a:gd name="T96" fmla="*/ 5821791 w 1435"/>
              <a:gd name="T97" fmla="*/ 5748287 h 1062"/>
              <a:gd name="T98" fmla="*/ 5598611 w 1435"/>
              <a:gd name="T99" fmla="*/ 5920544 h 1062"/>
              <a:gd name="T100" fmla="*/ 5617741 w 1435"/>
              <a:gd name="T101" fmla="*/ 5933304 h 1062"/>
              <a:gd name="T102" fmla="*/ 5751649 w 1435"/>
              <a:gd name="T103" fmla="*/ 5952443 h 1062"/>
              <a:gd name="T104" fmla="*/ 8047207 w 1435"/>
              <a:gd name="T105" fmla="*/ 6284198 h 1062"/>
              <a:gd name="T106" fmla="*/ 5668753 w 1435"/>
              <a:gd name="T107" fmla="*/ 6105561 h 1062"/>
              <a:gd name="T108" fmla="*/ 7722003 w 1435"/>
              <a:gd name="T109" fmla="*/ 6156600 h 1062"/>
              <a:gd name="T110" fmla="*/ 4680388 w 1435"/>
              <a:gd name="T111" fmla="*/ 6265058 h 1062"/>
              <a:gd name="T112" fmla="*/ 4897191 w 1435"/>
              <a:gd name="T113" fmla="*/ 6316097 h 1062"/>
              <a:gd name="T114" fmla="*/ 4680388 w 1435"/>
              <a:gd name="T115" fmla="*/ 6309718 h 1062"/>
              <a:gd name="T116" fmla="*/ 7702873 w 1435"/>
              <a:gd name="T117" fmla="*/ 6418176 h 1062"/>
              <a:gd name="T118" fmla="*/ 5541222 w 1435"/>
              <a:gd name="T119" fmla="*/ 6481975 h 1062"/>
              <a:gd name="T120" fmla="*/ 5522093 w 1435"/>
              <a:gd name="T121" fmla="*/ 6533014 h 1062"/>
              <a:gd name="T122" fmla="*/ 7779392 w 1435"/>
              <a:gd name="T123" fmla="*/ 6628712 h 10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35" h="1062">
                <a:moveTo>
                  <a:pt x="0" y="0"/>
                </a:moveTo>
                <a:cubicBezTo>
                  <a:pt x="2" y="0"/>
                  <a:pt x="4" y="0"/>
                  <a:pt x="6" y="0"/>
                </a:cubicBezTo>
                <a:cubicBezTo>
                  <a:pt x="20" y="12"/>
                  <a:pt x="39" y="25"/>
                  <a:pt x="56" y="37"/>
                </a:cubicBezTo>
                <a:cubicBezTo>
                  <a:pt x="61" y="41"/>
                  <a:pt x="66" y="46"/>
                  <a:pt x="72" y="46"/>
                </a:cubicBezTo>
                <a:cubicBezTo>
                  <a:pt x="53" y="30"/>
                  <a:pt x="30" y="17"/>
                  <a:pt x="11" y="0"/>
                </a:cubicBezTo>
                <a:cubicBezTo>
                  <a:pt x="13" y="0"/>
                  <a:pt x="14" y="0"/>
                  <a:pt x="16" y="0"/>
                </a:cubicBezTo>
                <a:cubicBezTo>
                  <a:pt x="22" y="6"/>
                  <a:pt x="31" y="12"/>
                  <a:pt x="41" y="19"/>
                </a:cubicBezTo>
                <a:cubicBezTo>
                  <a:pt x="52" y="27"/>
                  <a:pt x="62" y="39"/>
                  <a:pt x="76" y="33"/>
                </a:cubicBezTo>
                <a:cubicBezTo>
                  <a:pt x="70" y="28"/>
                  <a:pt x="64" y="23"/>
                  <a:pt x="56" y="18"/>
                </a:cubicBezTo>
                <a:cubicBezTo>
                  <a:pt x="49" y="12"/>
                  <a:pt x="39" y="8"/>
                  <a:pt x="34" y="0"/>
                </a:cubicBezTo>
                <a:cubicBezTo>
                  <a:pt x="36" y="0"/>
                  <a:pt x="37" y="0"/>
                  <a:pt x="39" y="0"/>
                </a:cubicBezTo>
                <a:cubicBezTo>
                  <a:pt x="52" y="11"/>
                  <a:pt x="66" y="22"/>
                  <a:pt x="81" y="31"/>
                </a:cubicBezTo>
                <a:cubicBezTo>
                  <a:pt x="116" y="59"/>
                  <a:pt x="155" y="84"/>
                  <a:pt x="190" y="112"/>
                </a:cubicBezTo>
                <a:cubicBezTo>
                  <a:pt x="290" y="183"/>
                  <a:pt x="389" y="254"/>
                  <a:pt x="489" y="324"/>
                </a:cubicBezTo>
                <a:cubicBezTo>
                  <a:pt x="514" y="338"/>
                  <a:pt x="535" y="356"/>
                  <a:pt x="559" y="370"/>
                </a:cubicBezTo>
                <a:cubicBezTo>
                  <a:pt x="567" y="379"/>
                  <a:pt x="580" y="383"/>
                  <a:pt x="587" y="392"/>
                </a:cubicBezTo>
                <a:cubicBezTo>
                  <a:pt x="624" y="413"/>
                  <a:pt x="657" y="437"/>
                  <a:pt x="692" y="459"/>
                </a:cubicBezTo>
                <a:cubicBezTo>
                  <a:pt x="695" y="452"/>
                  <a:pt x="693" y="440"/>
                  <a:pt x="691" y="435"/>
                </a:cubicBezTo>
                <a:cubicBezTo>
                  <a:pt x="718" y="428"/>
                  <a:pt x="741" y="416"/>
                  <a:pt x="766" y="407"/>
                </a:cubicBezTo>
                <a:cubicBezTo>
                  <a:pt x="758" y="392"/>
                  <a:pt x="746" y="381"/>
                  <a:pt x="738" y="367"/>
                </a:cubicBezTo>
                <a:cubicBezTo>
                  <a:pt x="736" y="367"/>
                  <a:pt x="735" y="366"/>
                  <a:pt x="733" y="366"/>
                </a:cubicBezTo>
                <a:cubicBezTo>
                  <a:pt x="732" y="364"/>
                  <a:pt x="734" y="363"/>
                  <a:pt x="734" y="362"/>
                </a:cubicBezTo>
                <a:cubicBezTo>
                  <a:pt x="733" y="363"/>
                  <a:pt x="727" y="361"/>
                  <a:pt x="729" y="358"/>
                </a:cubicBezTo>
                <a:cubicBezTo>
                  <a:pt x="731" y="356"/>
                  <a:pt x="733" y="359"/>
                  <a:pt x="734" y="361"/>
                </a:cubicBezTo>
                <a:cubicBezTo>
                  <a:pt x="739" y="359"/>
                  <a:pt x="731" y="355"/>
                  <a:pt x="733" y="354"/>
                </a:cubicBezTo>
                <a:cubicBezTo>
                  <a:pt x="733" y="350"/>
                  <a:pt x="736" y="356"/>
                  <a:pt x="737" y="353"/>
                </a:cubicBezTo>
                <a:cubicBezTo>
                  <a:pt x="736" y="340"/>
                  <a:pt x="737" y="322"/>
                  <a:pt x="736" y="303"/>
                </a:cubicBezTo>
                <a:cubicBezTo>
                  <a:pt x="734" y="299"/>
                  <a:pt x="729" y="297"/>
                  <a:pt x="727" y="293"/>
                </a:cubicBezTo>
                <a:cubicBezTo>
                  <a:pt x="731" y="291"/>
                  <a:pt x="730" y="297"/>
                  <a:pt x="734" y="296"/>
                </a:cubicBezTo>
                <a:cubicBezTo>
                  <a:pt x="723" y="284"/>
                  <a:pt x="708" y="275"/>
                  <a:pt x="699" y="261"/>
                </a:cubicBezTo>
                <a:cubicBezTo>
                  <a:pt x="713" y="272"/>
                  <a:pt x="725" y="286"/>
                  <a:pt x="740" y="297"/>
                </a:cubicBezTo>
                <a:cubicBezTo>
                  <a:pt x="741" y="297"/>
                  <a:pt x="742" y="296"/>
                  <a:pt x="743" y="295"/>
                </a:cubicBezTo>
                <a:cubicBezTo>
                  <a:pt x="713" y="268"/>
                  <a:pt x="678" y="233"/>
                  <a:pt x="649" y="205"/>
                </a:cubicBezTo>
                <a:cubicBezTo>
                  <a:pt x="645" y="201"/>
                  <a:pt x="644" y="199"/>
                  <a:pt x="639" y="202"/>
                </a:cubicBezTo>
                <a:cubicBezTo>
                  <a:pt x="658" y="223"/>
                  <a:pt x="680" y="241"/>
                  <a:pt x="699" y="261"/>
                </a:cubicBezTo>
                <a:cubicBezTo>
                  <a:pt x="692" y="259"/>
                  <a:pt x="691" y="252"/>
                  <a:pt x="684" y="250"/>
                </a:cubicBezTo>
                <a:cubicBezTo>
                  <a:pt x="684" y="249"/>
                  <a:pt x="683" y="248"/>
                  <a:pt x="683" y="247"/>
                </a:cubicBezTo>
                <a:cubicBezTo>
                  <a:pt x="668" y="234"/>
                  <a:pt x="653" y="220"/>
                  <a:pt x="639" y="206"/>
                </a:cubicBezTo>
                <a:cubicBezTo>
                  <a:pt x="640" y="211"/>
                  <a:pt x="647" y="216"/>
                  <a:pt x="652" y="219"/>
                </a:cubicBezTo>
                <a:cubicBezTo>
                  <a:pt x="655" y="225"/>
                  <a:pt x="660" y="230"/>
                  <a:pt x="666" y="233"/>
                </a:cubicBezTo>
                <a:cubicBezTo>
                  <a:pt x="679" y="250"/>
                  <a:pt x="698" y="262"/>
                  <a:pt x="712" y="279"/>
                </a:cubicBezTo>
                <a:cubicBezTo>
                  <a:pt x="713" y="279"/>
                  <a:pt x="714" y="279"/>
                  <a:pt x="715" y="279"/>
                </a:cubicBezTo>
                <a:cubicBezTo>
                  <a:pt x="717" y="286"/>
                  <a:pt x="726" y="286"/>
                  <a:pt x="727" y="293"/>
                </a:cubicBezTo>
                <a:cubicBezTo>
                  <a:pt x="623" y="199"/>
                  <a:pt x="522" y="100"/>
                  <a:pt x="422" y="0"/>
                </a:cubicBezTo>
                <a:cubicBezTo>
                  <a:pt x="424" y="0"/>
                  <a:pt x="425" y="0"/>
                  <a:pt x="427" y="0"/>
                </a:cubicBezTo>
                <a:cubicBezTo>
                  <a:pt x="443" y="19"/>
                  <a:pt x="464" y="38"/>
                  <a:pt x="482" y="56"/>
                </a:cubicBezTo>
                <a:cubicBezTo>
                  <a:pt x="531" y="104"/>
                  <a:pt x="581" y="154"/>
                  <a:pt x="630" y="200"/>
                </a:cubicBezTo>
                <a:cubicBezTo>
                  <a:pt x="627" y="194"/>
                  <a:pt x="622" y="190"/>
                  <a:pt x="618" y="186"/>
                </a:cubicBezTo>
                <a:cubicBezTo>
                  <a:pt x="588" y="159"/>
                  <a:pt x="559" y="128"/>
                  <a:pt x="529" y="100"/>
                </a:cubicBezTo>
                <a:cubicBezTo>
                  <a:pt x="495" y="67"/>
                  <a:pt x="462" y="34"/>
                  <a:pt x="429" y="0"/>
                </a:cubicBezTo>
                <a:cubicBezTo>
                  <a:pt x="430" y="0"/>
                  <a:pt x="432" y="0"/>
                  <a:pt x="433" y="0"/>
                </a:cubicBezTo>
                <a:cubicBezTo>
                  <a:pt x="433" y="1"/>
                  <a:pt x="433" y="2"/>
                  <a:pt x="434" y="2"/>
                </a:cubicBezTo>
                <a:cubicBezTo>
                  <a:pt x="497" y="64"/>
                  <a:pt x="558" y="128"/>
                  <a:pt x="624" y="189"/>
                </a:cubicBezTo>
                <a:cubicBezTo>
                  <a:pt x="628" y="193"/>
                  <a:pt x="633" y="199"/>
                  <a:pt x="639" y="197"/>
                </a:cubicBezTo>
                <a:cubicBezTo>
                  <a:pt x="632" y="188"/>
                  <a:pt x="623" y="180"/>
                  <a:pt x="615" y="172"/>
                </a:cubicBezTo>
                <a:cubicBezTo>
                  <a:pt x="590" y="148"/>
                  <a:pt x="564" y="124"/>
                  <a:pt x="540" y="99"/>
                </a:cubicBezTo>
                <a:cubicBezTo>
                  <a:pt x="508" y="66"/>
                  <a:pt x="474" y="34"/>
                  <a:pt x="443" y="0"/>
                </a:cubicBezTo>
                <a:cubicBezTo>
                  <a:pt x="444" y="0"/>
                  <a:pt x="445" y="0"/>
                  <a:pt x="447" y="0"/>
                </a:cubicBezTo>
                <a:cubicBezTo>
                  <a:pt x="543" y="101"/>
                  <a:pt x="644" y="198"/>
                  <a:pt x="745" y="295"/>
                </a:cubicBezTo>
                <a:cubicBezTo>
                  <a:pt x="767" y="287"/>
                  <a:pt x="789" y="278"/>
                  <a:pt x="810" y="270"/>
                </a:cubicBezTo>
                <a:cubicBezTo>
                  <a:pt x="809" y="267"/>
                  <a:pt x="811" y="262"/>
                  <a:pt x="810" y="259"/>
                </a:cubicBezTo>
                <a:cubicBezTo>
                  <a:pt x="809" y="254"/>
                  <a:pt x="798" y="247"/>
                  <a:pt x="794" y="243"/>
                </a:cubicBezTo>
                <a:cubicBezTo>
                  <a:pt x="779" y="227"/>
                  <a:pt x="763" y="210"/>
                  <a:pt x="747" y="193"/>
                </a:cubicBezTo>
                <a:cubicBezTo>
                  <a:pt x="730" y="176"/>
                  <a:pt x="714" y="156"/>
                  <a:pt x="697" y="138"/>
                </a:cubicBezTo>
                <a:cubicBezTo>
                  <a:pt x="655" y="94"/>
                  <a:pt x="612" y="47"/>
                  <a:pt x="572" y="0"/>
                </a:cubicBezTo>
                <a:cubicBezTo>
                  <a:pt x="574" y="0"/>
                  <a:pt x="576" y="0"/>
                  <a:pt x="577" y="0"/>
                </a:cubicBezTo>
                <a:cubicBezTo>
                  <a:pt x="614" y="44"/>
                  <a:pt x="653" y="86"/>
                  <a:pt x="692" y="128"/>
                </a:cubicBezTo>
                <a:cubicBezTo>
                  <a:pt x="710" y="147"/>
                  <a:pt x="727" y="167"/>
                  <a:pt x="745" y="187"/>
                </a:cubicBezTo>
                <a:cubicBezTo>
                  <a:pt x="760" y="202"/>
                  <a:pt x="775" y="217"/>
                  <a:pt x="790" y="232"/>
                </a:cubicBezTo>
                <a:cubicBezTo>
                  <a:pt x="793" y="236"/>
                  <a:pt x="797" y="241"/>
                  <a:pt x="802" y="244"/>
                </a:cubicBezTo>
                <a:cubicBezTo>
                  <a:pt x="803" y="243"/>
                  <a:pt x="803" y="241"/>
                  <a:pt x="803" y="240"/>
                </a:cubicBezTo>
                <a:cubicBezTo>
                  <a:pt x="799" y="237"/>
                  <a:pt x="796" y="233"/>
                  <a:pt x="792" y="230"/>
                </a:cubicBezTo>
                <a:cubicBezTo>
                  <a:pt x="798" y="230"/>
                  <a:pt x="801" y="239"/>
                  <a:pt x="807" y="241"/>
                </a:cubicBezTo>
                <a:cubicBezTo>
                  <a:pt x="808" y="245"/>
                  <a:pt x="805" y="244"/>
                  <a:pt x="805" y="247"/>
                </a:cubicBezTo>
                <a:cubicBezTo>
                  <a:pt x="805" y="251"/>
                  <a:pt x="808" y="252"/>
                  <a:pt x="811" y="254"/>
                </a:cubicBezTo>
                <a:cubicBezTo>
                  <a:pt x="812" y="247"/>
                  <a:pt x="814" y="237"/>
                  <a:pt x="816" y="229"/>
                </a:cubicBezTo>
                <a:cubicBezTo>
                  <a:pt x="820" y="229"/>
                  <a:pt x="824" y="229"/>
                  <a:pt x="828" y="229"/>
                </a:cubicBezTo>
                <a:cubicBezTo>
                  <a:pt x="831" y="241"/>
                  <a:pt x="833" y="256"/>
                  <a:pt x="835" y="270"/>
                </a:cubicBezTo>
                <a:cubicBezTo>
                  <a:pt x="862" y="274"/>
                  <a:pt x="888" y="282"/>
                  <a:pt x="913" y="286"/>
                </a:cubicBezTo>
                <a:cubicBezTo>
                  <a:pt x="914" y="288"/>
                  <a:pt x="913" y="290"/>
                  <a:pt x="910" y="290"/>
                </a:cubicBezTo>
                <a:cubicBezTo>
                  <a:pt x="913" y="305"/>
                  <a:pt x="908" y="327"/>
                  <a:pt x="914" y="341"/>
                </a:cubicBezTo>
                <a:cubicBezTo>
                  <a:pt x="915" y="344"/>
                  <a:pt x="911" y="341"/>
                  <a:pt x="911" y="343"/>
                </a:cubicBezTo>
                <a:cubicBezTo>
                  <a:pt x="913" y="345"/>
                  <a:pt x="915" y="347"/>
                  <a:pt x="914" y="352"/>
                </a:cubicBezTo>
                <a:cubicBezTo>
                  <a:pt x="913" y="350"/>
                  <a:pt x="909" y="348"/>
                  <a:pt x="907" y="349"/>
                </a:cubicBezTo>
                <a:cubicBezTo>
                  <a:pt x="907" y="353"/>
                  <a:pt x="910" y="353"/>
                  <a:pt x="911" y="355"/>
                </a:cubicBezTo>
                <a:cubicBezTo>
                  <a:pt x="914" y="364"/>
                  <a:pt x="919" y="371"/>
                  <a:pt x="924" y="379"/>
                </a:cubicBezTo>
                <a:cubicBezTo>
                  <a:pt x="928" y="391"/>
                  <a:pt x="938" y="401"/>
                  <a:pt x="940" y="413"/>
                </a:cubicBezTo>
                <a:cubicBezTo>
                  <a:pt x="928" y="395"/>
                  <a:pt x="919" y="376"/>
                  <a:pt x="909" y="357"/>
                </a:cubicBezTo>
                <a:cubicBezTo>
                  <a:pt x="907" y="356"/>
                  <a:pt x="907" y="354"/>
                  <a:pt x="904" y="354"/>
                </a:cubicBezTo>
                <a:cubicBezTo>
                  <a:pt x="904" y="353"/>
                  <a:pt x="904" y="352"/>
                  <a:pt x="904" y="351"/>
                </a:cubicBezTo>
                <a:cubicBezTo>
                  <a:pt x="885" y="333"/>
                  <a:pt x="866" y="315"/>
                  <a:pt x="848" y="297"/>
                </a:cubicBezTo>
                <a:cubicBezTo>
                  <a:pt x="845" y="297"/>
                  <a:pt x="841" y="296"/>
                  <a:pt x="839" y="297"/>
                </a:cubicBezTo>
                <a:cubicBezTo>
                  <a:pt x="841" y="328"/>
                  <a:pt x="843" y="366"/>
                  <a:pt x="846" y="392"/>
                </a:cubicBezTo>
                <a:cubicBezTo>
                  <a:pt x="885" y="402"/>
                  <a:pt x="924" y="411"/>
                  <a:pt x="963" y="420"/>
                </a:cubicBezTo>
                <a:cubicBezTo>
                  <a:pt x="962" y="422"/>
                  <a:pt x="960" y="422"/>
                  <a:pt x="959" y="423"/>
                </a:cubicBezTo>
                <a:cubicBezTo>
                  <a:pt x="956" y="451"/>
                  <a:pt x="971" y="462"/>
                  <a:pt x="979" y="480"/>
                </a:cubicBezTo>
                <a:cubicBezTo>
                  <a:pt x="981" y="482"/>
                  <a:pt x="981" y="476"/>
                  <a:pt x="984" y="479"/>
                </a:cubicBezTo>
                <a:cubicBezTo>
                  <a:pt x="986" y="483"/>
                  <a:pt x="982" y="482"/>
                  <a:pt x="982" y="485"/>
                </a:cubicBezTo>
                <a:cubicBezTo>
                  <a:pt x="992" y="503"/>
                  <a:pt x="1002" y="520"/>
                  <a:pt x="1012" y="538"/>
                </a:cubicBezTo>
                <a:cubicBezTo>
                  <a:pt x="993" y="511"/>
                  <a:pt x="978" y="480"/>
                  <a:pt x="960" y="452"/>
                </a:cubicBezTo>
                <a:cubicBezTo>
                  <a:pt x="960" y="457"/>
                  <a:pt x="958" y="471"/>
                  <a:pt x="963" y="474"/>
                </a:cubicBezTo>
                <a:cubicBezTo>
                  <a:pt x="963" y="476"/>
                  <a:pt x="960" y="475"/>
                  <a:pt x="960" y="478"/>
                </a:cubicBezTo>
                <a:cubicBezTo>
                  <a:pt x="961" y="480"/>
                  <a:pt x="962" y="478"/>
                  <a:pt x="964" y="478"/>
                </a:cubicBezTo>
                <a:cubicBezTo>
                  <a:pt x="962" y="481"/>
                  <a:pt x="964" y="483"/>
                  <a:pt x="963" y="485"/>
                </a:cubicBezTo>
                <a:cubicBezTo>
                  <a:pt x="960" y="487"/>
                  <a:pt x="960" y="483"/>
                  <a:pt x="956" y="484"/>
                </a:cubicBezTo>
                <a:cubicBezTo>
                  <a:pt x="958" y="489"/>
                  <a:pt x="964" y="496"/>
                  <a:pt x="966" y="503"/>
                </a:cubicBezTo>
                <a:cubicBezTo>
                  <a:pt x="959" y="500"/>
                  <a:pt x="958" y="492"/>
                  <a:pt x="954" y="487"/>
                </a:cubicBezTo>
                <a:cubicBezTo>
                  <a:pt x="948" y="484"/>
                  <a:pt x="945" y="478"/>
                  <a:pt x="939" y="476"/>
                </a:cubicBezTo>
                <a:cubicBezTo>
                  <a:pt x="944" y="471"/>
                  <a:pt x="948" y="484"/>
                  <a:pt x="954" y="481"/>
                </a:cubicBezTo>
                <a:cubicBezTo>
                  <a:pt x="954" y="477"/>
                  <a:pt x="951" y="476"/>
                  <a:pt x="952" y="471"/>
                </a:cubicBezTo>
                <a:cubicBezTo>
                  <a:pt x="953" y="470"/>
                  <a:pt x="954" y="470"/>
                  <a:pt x="955" y="470"/>
                </a:cubicBezTo>
                <a:cubicBezTo>
                  <a:pt x="958" y="450"/>
                  <a:pt x="953" y="433"/>
                  <a:pt x="945" y="424"/>
                </a:cubicBezTo>
                <a:cubicBezTo>
                  <a:pt x="928" y="424"/>
                  <a:pt x="913" y="427"/>
                  <a:pt x="897" y="428"/>
                </a:cubicBezTo>
                <a:cubicBezTo>
                  <a:pt x="895" y="427"/>
                  <a:pt x="895" y="430"/>
                  <a:pt x="894" y="430"/>
                </a:cubicBezTo>
                <a:cubicBezTo>
                  <a:pt x="892" y="430"/>
                  <a:pt x="892" y="429"/>
                  <a:pt x="890" y="428"/>
                </a:cubicBezTo>
                <a:cubicBezTo>
                  <a:pt x="878" y="432"/>
                  <a:pt x="859" y="429"/>
                  <a:pt x="848" y="434"/>
                </a:cubicBezTo>
                <a:cubicBezTo>
                  <a:pt x="852" y="460"/>
                  <a:pt x="853" y="487"/>
                  <a:pt x="856" y="513"/>
                </a:cubicBezTo>
                <a:cubicBezTo>
                  <a:pt x="883" y="522"/>
                  <a:pt x="910" y="530"/>
                  <a:pt x="939" y="536"/>
                </a:cubicBezTo>
                <a:cubicBezTo>
                  <a:pt x="940" y="539"/>
                  <a:pt x="937" y="538"/>
                  <a:pt x="937" y="540"/>
                </a:cubicBezTo>
                <a:cubicBezTo>
                  <a:pt x="940" y="555"/>
                  <a:pt x="934" y="578"/>
                  <a:pt x="940" y="590"/>
                </a:cubicBezTo>
                <a:cubicBezTo>
                  <a:pt x="938" y="595"/>
                  <a:pt x="941" y="598"/>
                  <a:pt x="941" y="603"/>
                </a:cubicBezTo>
                <a:cubicBezTo>
                  <a:pt x="938" y="604"/>
                  <a:pt x="939" y="602"/>
                  <a:pt x="937" y="602"/>
                </a:cubicBezTo>
                <a:cubicBezTo>
                  <a:pt x="941" y="616"/>
                  <a:pt x="953" y="627"/>
                  <a:pt x="962" y="640"/>
                </a:cubicBezTo>
                <a:cubicBezTo>
                  <a:pt x="969" y="649"/>
                  <a:pt x="973" y="660"/>
                  <a:pt x="983" y="667"/>
                </a:cubicBezTo>
                <a:cubicBezTo>
                  <a:pt x="985" y="679"/>
                  <a:pt x="996" y="687"/>
                  <a:pt x="1003" y="696"/>
                </a:cubicBezTo>
                <a:cubicBezTo>
                  <a:pt x="1006" y="693"/>
                  <a:pt x="1002" y="692"/>
                  <a:pt x="1000" y="689"/>
                </a:cubicBezTo>
                <a:cubicBezTo>
                  <a:pt x="996" y="684"/>
                  <a:pt x="990" y="675"/>
                  <a:pt x="984" y="670"/>
                </a:cubicBezTo>
                <a:cubicBezTo>
                  <a:pt x="984" y="660"/>
                  <a:pt x="973" y="657"/>
                  <a:pt x="972" y="650"/>
                </a:cubicBezTo>
                <a:cubicBezTo>
                  <a:pt x="984" y="661"/>
                  <a:pt x="992" y="676"/>
                  <a:pt x="1003" y="689"/>
                </a:cubicBezTo>
                <a:cubicBezTo>
                  <a:pt x="1006" y="689"/>
                  <a:pt x="1007" y="689"/>
                  <a:pt x="1009" y="689"/>
                </a:cubicBezTo>
                <a:cubicBezTo>
                  <a:pt x="1009" y="692"/>
                  <a:pt x="1007" y="697"/>
                  <a:pt x="1004" y="698"/>
                </a:cubicBezTo>
                <a:cubicBezTo>
                  <a:pt x="1010" y="711"/>
                  <a:pt x="1021" y="718"/>
                  <a:pt x="1027" y="730"/>
                </a:cubicBezTo>
                <a:cubicBezTo>
                  <a:pt x="1016" y="723"/>
                  <a:pt x="1011" y="709"/>
                  <a:pt x="1001" y="701"/>
                </a:cubicBezTo>
                <a:cubicBezTo>
                  <a:pt x="987" y="679"/>
                  <a:pt x="972" y="659"/>
                  <a:pt x="956" y="640"/>
                </a:cubicBezTo>
                <a:cubicBezTo>
                  <a:pt x="956" y="638"/>
                  <a:pt x="956" y="637"/>
                  <a:pt x="955" y="636"/>
                </a:cubicBezTo>
                <a:cubicBezTo>
                  <a:pt x="949" y="628"/>
                  <a:pt x="944" y="620"/>
                  <a:pt x="937" y="614"/>
                </a:cubicBezTo>
                <a:cubicBezTo>
                  <a:pt x="937" y="610"/>
                  <a:pt x="935" y="607"/>
                  <a:pt x="932" y="609"/>
                </a:cubicBezTo>
                <a:cubicBezTo>
                  <a:pt x="934" y="617"/>
                  <a:pt x="942" y="620"/>
                  <a:pt x="945" y="628"/>
                </a:cubicBezTo>
                <a:cubicBezTo>
                  <a:pt x="935" y="618"/>
                  <a:pt x="928" y="606"/>
                  <a:pt x="916" y="599"/>
                </a:cubicBezTo>
                <a:cubicBezTo>
                  <a:pt x="917" y="594"/>
                  <a:pt x="912" y="592"/>
                  <a:pt x="909" y="590"/>
                </a:cubicBezTo>
                <a:cubicBezTo>
                  <a:pt x="911" y="587"/>
                  <a:pt x="904" y="587"/>
                  <a:pt x="904" y="583"/>
                </a:cubicBezTo>
                <a:cubicBezTo>
                  <a:pt x="908" y="583"/>
                  <a:pt x="913" y="587"/>
                  <a:pt x="915" y="590"/>
                </a:cubicBezTo>
                <a:cubicBezTo>
                  <a:pt x="922" y="588"/>
                  <a:pt x="924" y="598"/>
                  <a:pt x="930" y="599"/>
                </a:cubicBezTo>
                <a:cubicBezTo>
                  <a:pt x="932" y="596"/>
                  <a:pt x="932" y="593"/>
                  <a:pt x="934" y="590"/>
                </a:cubicBezTo>
                <a:cubicBezTo>
                  <a:pt x="934" y="588"/>
                  <a:pt x="931" y="590"/>
                  <a:pt x="932" y="591"/>
                </a:cubicBezTo>
                <a:cubicBezTo>
                  <a:pt x="929" y="589"/>
                  <a:pt x="934" y="587"/>
                  <a:pt x="934" y="585"/>
                </a:cubicBezTo>
                <a:cubicBezTo>
                  <a:pt x="934" y="571"/>
                  <a:pt x="931" y="554"/>
                  <a:pt x="934" y="541"/>
                </a:cubicBezTo>
                <a:cubicBezTo>
                  <a:pt x="916" y="539"/>
                  <a:pt x="896" y="544"/>
                  <a:pt x="877" y="545"/>
                </a:cubicBezTo>
                <a:cubicBezTo>
                  <a:pt x="885" y="558"/>
                  <a:pt x="897" y="568"/>
                  <a:pt x="905" y="581"/>
                </a:cubicBezTo>
                <a:cubicBezTo>
                  <a:pt x="894" y="571"/>
                  <a:pt x="885" y="557"/>
                  <a:pt x="874" y="545"/>
                </a:cubicBezTo>
                <a:cubicBezTo>
                  <a:pt x="869" y="546"/>
                  <a:pt x="862" y="545"/>
                  <a:pt x="859" y="548"/>
                </a:cubicBezTo>
                <a:cubicBezTo>
                  <a:pt x="861" y="552"/>
                  <a:pt x="859" y="561"/>
                  <a:pt x="863" y="562"/>
                </a:cubicBezTo>
                <a:cubicBezTo>
                  <a:pt x="863" y="563"/>
                  <a:pt x="861" y="563"/>
                  <a:pt x="861" y="564"/>
                </a:cubicBezTo>
                <a:cubicBezTo>
                  <a:pt x="879" y="707"/>
                  <a:pt x="908" y="843"/>
                  <a:pt x="933" y="980"/>
                </a:cubicBezTo>
                <a:cubicBezTo>
                  <a:pt x="935" y="982"/>
                  <a:pt x="935" y="976"/>
                  <a:pt x="938" y="978"/>
                </a:cubicBezTo>
                <a:cubicBezTo>
                  <a:pt x="939" y="983"/>
                  <a:pt x="940" y="989"/>
                  <a:pt x="938" y="993"/>
                </a:cubicBezTo>
                <a:cubicBezTo>
                  <a:pt x="939" y="995"/>
                  <a:pt x="941" y="993"/>
                  <a:pt x="942" y="994"/>
                </a:cubicBezTo>
                <a:cubicBezTo>
                  <a:pt x="942" y="1000"/>
                  <a:pt x="932" y="1000"/>
                  <a:pt x="930" y="995"/>
                </a:cubicBezTo>
                <a:cubicBezTo>
                  <a:pt x="928" y="995"/>
                  <a:pt x="930" y="998"/>
                  <a:pt x="928" y="999"/>
                </a:cubicBezTo>
                <a:cubicBezTo>
                  <a:pt x="930" y="999"/>
                  <a:pt x="931" y="1000"/>
                  <a:pt x="933" y="1000"/>
                </a:cubicBezTo>
                <a:cubicBezTo>
                  <a:pt x="931" y="1002"/>
                  <a:pt x="935" y="1004"/>
                  <a:pt x="937" y="1006"/>
                </a:cubicBezTo>
                <a:cubicBezTo>
                  <a:pt x="940" y="1003"/>
                  <a:pt x="941" y="1005"/>
                  <a:pt x="945" y="1006"/>
                </a:cubicBezTo>
                <a:cubicBezTo>
                  <a:pt x="950" y="1003"/>
                  <a:pt x="960" y="1004"/>
                  <a:pt x="964" y="1007"/>
                </a:cubicBezTo>
                <a:cubicBezTo>
                  <a:pt x="971" y="1005"/>
                  <a:pt x="976" y="1004"/>
                  <a:pt x="982" y="1004"/>
                </a:cubicBezTo>
                <a:cubicBezTo>
                  <a:pt x="982" y="1001"/>
                  <a:pt x="980" y="1001"/>
                  <a:pt x="982" y="998"/>
                </a:cubicBezTo>
                <a:cubicBezTo>
                  <a:pt x="987" y="1001"/>
                  <a:pt x="990" y="1005"/>
                  <a:pt x="997" y="1006"/>
                </a:cubicBezTo>
                <a:cubicBezTo>
                  <a:pt x="998" y="1005"/>
                  <a:pt x="996" y="1003"/>
                  <a:pt x="997" y="1001"/>
                </a:cubicBezTo>
                <a:cubicBezTo>
                  <a:pt x="999" y="1007"/>
                  <a:pt x="1008" y="1002"/>
                  <a:pt x="1012" y="1004"/>
                </a:cubicBezTo>
                <a:cubicBezTo>
                  <a:pt x="1012" y="1010"/>
                  <a:pt x="1005" y="1005"/>
                  <a:pt x="1004" y="1008"/>
                </a:cubicBezTo>
                <a:cubicBezTo>
                  <a:pt x="1007" y="1010"/>
                  <a:pt x="1010" y="1008"/>
                  <a:pt x="1014" y="1007"/>
                </a:cubicBezTo>
                <a:cubicBezTo>
                  <a:pt x="1015" y="1006"/>
                  <a:pt x="1014" y="1004"/>
                  <a:pt x="1014" y="1002"/>
                </a:cubicBezTo>
                <a:cubicBezTo>
                  <a:pt x="1018" y="1002"/>
                  <a:pt x="1019" y="1004"/>
                  <a:pt x="1021" y="1006"/>
                </a:cubicBezTo>
                <a:cubicBezTo>
                  <a:pt x="1024" y="1002"/>
                  <a:pt x="1032" y="998"/>
                  <a:pt x="1035" y="1004"/>
                </a:cubicBezTo>
                <a:cubicBezTo>
                  <a:pt x="1037" y="1003"/>
                  <a:pt x="1038" y="1003"/>
                  <a:pt x="1040" y="1002"/>
                </a:cubicBezTo>
                <a:cubicBezTo>
                  <a:pt x="1039" y="999"/>
                  <a:pt x="1038" y="997"/>
                  <a:pt x="1034" y="997"/>
                </a:cubicBezTo>
                <a:cubicBezTo>
                  <a:pt x="1035" y="994"/>
                  <a:pt x="1041" y="996"/>
                  <a:pt x="1043" y="995"/>
                </a:cubicBezTo>
                <a:cubicBezTo>
                  <a:pt x="1044" y="998"/>
                  <a:pt x="1045" y="1002"/>
                  <a:pt x="1046" y="1004"/>
                </a:cubicBezTo>
                <a:cubicBezTo>
                  <a:pt x="1049" y="1005"/>
                  <a:pt x="1049" y="1002"/>
                  <a:pt x="1052" y="1002"/>
                </a:cubicBezTo>
                <a:cubicBezTo>
                  <a:pt x="1053" y="999"/>
                  <a:pt x="1046" y="999"/>
                  <a:pt x="1049" y="996"/>
                </a:cubicBezTo>
                <a:cubicBezTo>
                  <a:pt x="1052" y="996"/>
                  <a:pt x="1051" y="998"/>
                  <a:pt x="1052" y="1000"/>
                </a:cubicBezTo>
                <a:cubicBezTo>
                  <a:pt x="1053" y="1000"/>
                  <a:pt x="1053" y="998"/>
                  <a:pt x="1055" y="999"/>
                </a:cubicBezTo>
                <a:cubicBezTo>
                  <a:pt x="1052" y="1004"/>
                  <a:pt x="1057" y="1004"/>
                  <a:pt x="1060" y="1006"/>
                </a:cubicBezTo>
                <a:cubicBezTo>
                  <a:pt x="1061" y="1005"/>
                  <a:pt x="1060" y="1002"/>
                  <a:pt x="1062" y="1002"/>
                </a:cubicBezTo>
                <a:cubicBezTo>
                  <a:pt x="1067" y="1004"/>
                  <a:pt x="1074" y="1005"/>
                  <a:pt x="1079" y="1006"/>
                </a:cubicBezTo>
                <a:cubicBezTo>
                  <a:pt x="1077" y="1004"/>
                  <a:pt x="1077" y="1000"/>
                  <a:pt x="1074" y="1000"/>
                </a:cubicBezTo>
                <a:cubicBezTo>
                  <a:pt x="1072" y="1000"/>
                  <a:pt x="1071" y="1002"/>
                  <a:pt x="1068" y="1002"/>
                </a:cubicBezTo>
                <a:cubicBezTo>
                  <a:pt x="1067" y="999"/>
                  <a:pt x="1063" y="1000"/>
                  <a:pt x="1062" y="998"/>
                </a:cubicBezTo>
                <a:cubicBezTo>
                  <a:pt x="1067" y="995"/>
                  <a:pt x="1076" y="998"/>
                  <a:pt x="1083" y="996"/>
                </a:cubicBezTo>
                <a:cubicBezTo>
                  <a:pt x="1082" y="999"/>
                  <a:pt x="1085" y="998"/>
                  <a:pt x="1086" y="999"/>
                </a:cubicBezTo>
                <a:cubicBezTo>
                  <a:pt x="1087" y="1001"/>
                  <a:pt x="1083" y="999"/>
                  <a:pt x="1083" y="1001"/>
                </a:cubicBezTo>
                <a:cubicBezTo>
                  <a:pt x="1084" y="1007"/>
                  <a:pt x="1088" y="999"/>
                  <a:pt x="1092" y="1003"/>
                </a:cubicBezTo>
                <a:cubicBezTo>
                  <a:pt x="1091" y="999"/>
                  <a:pt x="1085" y="998"/>
                  <a:pt x="1087" y="993"/>
                </a:cubicBezTo>
                <a:cubicBezTo>
                  <a:pt x="1090" y="993"/>
                  <a:pt x="1096" y="997"/>
                  <a:pt x="1096" y="1000"/>
                </a:cubicBezTo>
                <a:cubicBezTo>
                  <a:pt x="1097" y="1000"/>
                  <a:pt x="1098" y="1000"/>
                  <a:pt x="1099" y="1000"/>
                </a:cubicBezTo>
                <a:cubicBezTo>
                  <a:pt x="1101" y="999"/>
                  <a:pt x="1098" y="998"/>
                  <a:pt x="1099" y="996"/>
                </a:cubicBezTo>
                <a:cubicBezTo>
                  <a:pt x="1105" y="997"/>
                  <a:pt x="1111" y="999"/>
                  <a:pt x="1114" y="995"/>
                </a:cubicBezTo>
                <a:cubicBezTo>
                  <a:pt x="1120" y="999"/>
                  <a:pt x="1128" y="991"/>
                  <a:pt x="1132" y="996"/>
                </a:cubicBezTo>
                <a:cubicBezTo>
                  <a:pt x="1132" y="994"/>
                  <a:pt x="1133" y="992"/>
                  <a:pt x="1135" y="990"/>
                </a:cubicBezTo>
                <a:cubicBezTo>
                  <a:pt x="1137" y="990"/>
                  <a:pt x="1138" y="992"/>
                  <a:pt x="1139" y="993"/>
                </a:cubicBezTo>
                <a:cubicBezTo>
                  <a:pt x="1141" y="993"/>
                  <a:pt x="1140" y="989"/>
                  <a:pt x="1142" y="989"/>
                </a:cubicBezTo>
                <a:cubicBezTo>
                  <a:pt x="1144" y="993"/>
                  <a:pt x="1149" y="994"/>
                  <a:pt x="1152" y="996"/>
                </a:cubicBezTo>
                <a:cubicBezTo>
                  <a:pt x="1161" y="994"/>
                  <a:pt x="1159" y="988"/>
                  <a:pt x="1160" y="978"/>
                </a:cubicBezTo>
                <a:cubicBezTo>
                  <a:pt x="1161" y="969"/>
                  <a:pt x="1164" y="958"/>
                  <a:pt x="1166" y="946"/>
                </a:cubicBezTo>
                <a:cubicBezTo>
                  <a:pt x="1168" y="939"/>
                  <a:pt x="1166" y="930"/>
                  <a:pt x="1168" y="924"/>
                </a:cubicBezTo>
                <a:cubicBezTo>
                  <a:pt x="1175" y="899"/>
                  <a:pt x="1174" y="869"/>
                  <a:pt x="1178" y="842"/>
                </a:cubicBezTo>
                <a:cubicBezTo>
                  <a:pt x="1169" y="840"/>
                  <a:pt x="1154" y="844"/>
                  <a:pt x="1148" y="842"/>
                </a:cubicBezTo>
                <a:cubicBezTo>
                  <a:pt x="1151" y="838"/>
                  <a:pt x="1158" y="838"/>
                  <a:pt x="1163" y="836"/>
                </a:cubicBezTo>
                <a:cubicBezTo>
                  <a:pt x="1169" y="835"/>
                  <a:pt x="1175" y="832"/>
                  <a:pt x="1179" y="830"/>
                </a:cubicBezTo>
                <a:cubicBezTo>
                  <a:pt x="1179" y="820"/>
                  <a:pt x="1179" y="810"/>
                  <a:pt x="1180" y="801"/>
                </a:cubicBezTo>
                <a:cubicBezTo>
                  <a:pt x="1171" y="801"/>
                  <a:pt x="1155" y="800"/>
                  <a:pt x="1142" y="801"/>
                </a:cubicBezTo>
                <a:cubicBezTo>
                  <a:pt x="1141" y="811"/>
                  <a:pt x="1144" y="818"/>
                  <a:pt x="1142" y="826"/>
                </a:cubicBezTo>
                <a:cubicBezTo>
                  <a:pt x="1136" y="823"/>
                  <a:pt x="1142" y="808"/>
                  <a:pt x="1139" y="799"/>
                </a:cubicBezTo>
                <a:cubicBezTo>
                  <a:pt x="1154" y="796"/>
                  <a:pt x="1166" y="790"/>
                  <a:pt x="1180" y="786"/>
                </a:cubicBezTo>
                <a:cubicBezTo>
                  <a:pt x="1182" y="777"/>
                  <a:pt x="1180" y="761"/>
                  <a:pt x="1182" y="752"/>
                </a:cubicBezTo>
                <a:cubicBezTo>
                  <a:pt x="1176" y="750"/>
                  <a:pt x="1167" y="753"/>
                  <a:pt x="1158" y="752"/>
                </a:cubicBezTo>
                <a:cubicBezTo>
                  <a:pt x="1157" y="753"/>
                  <a:pt x="1159" y="756"/>
                  <a:pt x="1157" y="758"/>
                </a:cubicBezTo>
                <a:cubicBezTo>
                  <a:pt x="1157" y="759"/>
                  <a:pt x="1158" y="765"/>
                  <a:pt x="1157" y="763"/>
                </a:cubicBezTo>
                <a:cubicBezTo>
                  <a:pt x="1157" y="759"/>
                  <a:pt x="1155" y="757"/>
                  <a:pt x="1157" y="755"/>
                </a:cubicBezTo>
                <a:cubicBezTo>
                  <a:pt x="1156" y="753"/>
                  <a:pt x="1155" y="752"/>
                  <a:pt x="1155" y="750"/>
                </a:cubicBezTo>
                <a:cubicBezTo>
                  <a:pt x="1163" y="746"/>
                  <a:pt x="1174" y="745"/>
                  <a:pt x="1183" y="741"/>
                </a:cubicBezTo>
                <a:cubicBezTo>
                  <a:pt x="1185" y="734"/>
                  <a:pt x="1182" y="726"/>
                  <a:pt x="1189" y="726"/>
                </a:cubicBezTo>
                <a:cubicBezTo>
                  <a:pt x="1190" y="730"/>
                  <a:pt x="1193" y="733"/>
                  <a:pt x="1192" y="739"/>
                </a:cubicBezTo>
                <a:cubicBezTo>
                  <a:pt x="1195" y="742"/>
                  <a:pt x="1200" y="743"/>
                  <a:pt x="1204" y="744"/>
                </a:cubicBezTo>
                <a:cubicBezTo>
                  <a:pt x="1202" y="749"/>
                  <a:pt x="1196" y="743"/>
                  <a:pt x="1193" y="745"/>
                </a:cubicBezTo>
                <a:cubicBezTo>
                  <a:pt x="1193" y="750"/>
                  <a:pt x="1200" y="746"/>
                  <a:pt x="1205" y="747"/>
                </a:cubicBezTo>
                <a:cubicBezTo>
                  <a:pt x="1207" y="746"/>
                  <a:pt x="1204" y="745"/>
                  <a:pt x="1206" y="744"/>
                </a:cubicBezTo>
                <a:cubicBezTo>
                  <a:pt x="1211" y="745"/>
                  <a:pt x="1216" y="747"/>
                  <a:pt x="1221" y="748"/>
                </a:cubicBezTo>
                <a:cubicBezTo>
                  <a:pt x="1220" y="756"/>
                  <a:pt x="1222" y="767"/>
                  <a:pt x="1221" y="775"/>
                </a:cubicBezTo>
                <a:cubicBezTo>
                  <a:pt x="1214" y="773"/>
                  <a:pt x="1222" y="758"/>
                  <a:pt x="1219" y="750"/>
                </a:cubicBezTo>
                <a:cubicBezTo>
                  <a:pt x="1212" y="749"/>
                  <a:pt x="1203" y="750"/>
                  <a:pt x="1194" y="751"/>
                </a:cubicBezTo>
                <a:cubicBezTo>
                  <a:pt x="1195" y="760"/>
                  <a:pt x="1196" y="774"/>
                  <a:pt x="1197" y="786"/>
                </a:cubicBezTo>
                <a:cubicBezTo>
                  <a:pt x="1206" y="788"/>
                  <a:pt x="1217" y="792"/>
                  <a:pt x="1226" y="793"/>
                </a:cubicBezTo>
                <a:cubicBezTo>
                  <a:pt x="1229" y="796"/>
                  <a:pt x="1237" y="795"/>
                  <a:pt x="1239" y="799"/>
                </a:cubicBezTo>
                <a:cubicBezTo>
                  <a:pt x="1227" y="800"/>
                  <a:pt x="1210" y="798"/>
                  <a:pt x="1198" y="801"/>
                </a:cubicBezTo>
                <a:cubicBezTo>
                  <a:pt x="1198" y="811"/>
                  <a:pt x="1201" y="820"/>
                  <a:pt x="1200" y="829"/>
                </a:cubicBezTo>
                <a:cubicBezTo>
                  <a:pt x="1202" y="834"/>
                  <a:pt x="1217" y="831"/>
                  <a:pt x="1217" y="837"/>
                </a:cubicBezTo>
                <a:cubicBezTo>
                  <a:pt x="1223" y="835"/>
                  <a:pt x="1226" y="838"/>
                  <a:pt x="1231" y="838"/>
                </a:cubicBezTo>
                <a:cubicBezTo>
                  <a:pt x="1229" y="848"/>
                  <a:pt x="1234" y="860"/>
                  <a:pt x="1230" y="866"/>
                </a:cubicBezTo>
                <a:cubicBezTo>
                  <a:pt x="1227" y="861"/>
                  <a:pt x="1230" y="850"/>
                  <a:pt x="1230" y="841"/>
                </a:cubicBezTo>
                <a:cubicBezTo>
                  <a:pt x="1222" y="839"/>
                  <a:pt x="1210" y="842"/>
                  <a:pt x="1203" y="840"/>
                </a:cubicBezTo>
                <a:cubicBezTo>
                  <a:pt x="1201" y="849"/>
                  <a:pt x="1204" y="866"/>
                  <a:pt x="1208" y="874"/>
                </a:cubicBezTo>
                <a:cubicBezTo>
                  <a:pt x="1206" y="885"/>
                  <a:pt x="1212" y="918"/>
                  <a:pt x="1216" y="929"/>
                </a:cubicBezTo>
                <a:cubicBezTo>
                  <a:pt x="1219" y="952"/>
                  <a:pt x="1223" y="973"/>
                  <a:pt x="1228" y="995"/>
                </a:cubicBezTo>
                <a:cubicBezTo>
                  <a:pt x="1231" y="992"/>
                  <a:pt x="1235" y="997"/>
                  <a:pt x="1236" y="992"/>
                </a:cubicBezTo>
                <a:cubicBezTo>
                  <a:pt x="1241" y="997"/>
                  <a:pt x="1249" y="994"/>
                  <a:pt x="1254" y="996"/>
                </a:cubicBezTo>
                <a:cubicBezTo>
                  <a:pt x="1261" y="982"/>
                  <a:pt x="1259" y="959"/>
                  <a:pt x="1262" y="942"/>
                </a:cubicBezTo>
                <a:cubicBezTo>
                  <a:pt x="1258" y="938"/>
                  <a:pt x="1249" y="943"/>
                  <a:pt x="1245" y="941"/>
                </a:cubicBezTo>
                <a:cubicBezTo>
                  <a:pt x="1247" y="937"/>
                  <a:pt x="1256" y="939"/>
                  <a:pt x="1259" y="935"/>
                </a:cubicBezTo>
                <a:cubicBezTo>
                  <a:pt x="1260" y="934"/>
                  <a:pt x="1261" y="934"/>
                  <a:pt x="1261" y="936"/>
                </a:cubicBezTo>
                <a:cubicBezTo>
                  <a:pt x="1264" y="930"/>
                  <a:pt x="1262" y="924"/>
                  <a:pt x="1264" y="917"/>
                </a:cubicBezTo>
                <a:cubicBezTo>
                  <a:pt x="1257" y="913"/>
                  <a:pt x="1247" y="917"/>
                  <a:pt x="1239" y="916"/>
                </a:cubicBezTo>
                <a:cubicBezTo>
                  <a:pt x="1241" y="913"/>
                  <a:pt x="1247" y="913"/>
                  <a:pt x="1250" y="911"/>
                </a:cubicBezTo>
                <a:cubicBezTo>
                  <a:pt x="1254" y="913"/>
                  <a:pt x="1263" y="916"/>
                  <a:pt x="1265" y="911"/>
                </a:cubicBezTo>
                <a:cubicBezTo>
                  <a:pt x="1262" y="906"/>
                  <a:pt x="1258" y="914"/>
                  <a:pt x="1254" y="911"/>
                </a:cubicBezTo>
                <a:cubicBezTo>
                  <a:pt x="1257" y="909"/>
                  <a:pt x="1262" y="909"/>
                  <a:pt x="1265" y="906"/>
                </a:cubicBezTo>
                <a:cubicBezTo>
                  <a:pt x="1264" y="897"/>
                  <a:pt x="1265" y="893"/>
                  <a:pt x="1265" y="886"/>
                </a:cubicBezTo>
                <a:cubicBezTo>
                  <a:pt x="1261" y="887"/>
                  <a:pt x="1253" y="884"/>
                  <a:pt x="1249" y="887"/>
                </a:cubicBezTo>
                <a:cubicBezTo>
                  <a:pt x="1252" y="881"/>
                  <a:pt x="1264" y="880"/>
                  <a:pt x="1270" y="879"/>
                </a:cubicBezTo>
                <a:cubicBezTo>
                  <a:pt x="1270" y="878"/>
                  <a:pt x="1269" y="877"/>
                  <a:pt x="1269" y="877"/>
                </a:cubicBezTo>
                <a:cubicBezTo>
                  <a:pt x="1271" y="875"/>
                  <a:pt x="1272" y="880"/>
                  <a:pt x="1273" y="881"/>
                </a:cubicBezTo>
                <a:cubicBezTo>
                  <a:pt x="1278" y="883"/>
                  <a:pt x="1286" y="880"/>
                  <a:pt x="1288" y="885"/>
                </a:cubicBezTo>
                <a:cubicBezTo>
                  <a:pt x="1286" y="887"/>
                  <a:pt x="1277" y="884"/>
                  <a:pt x="1273" y="886"/>
                </a:cubicBezTo>
                <a:cubicBezTo>
                  <a:pt x="1274" y="894"/>
                  <a:pt x="1274" y="900"/>
                  <a:pt x="1273" y="906"/>
                </a:cubicBezTo>
                <a:cubicBezTo>
                  <a:pt x="1275" y="908"/>
                  <a:pt x="1280" y="907"/>
                  <a:pt x="1282" y="910"/>
                </a:cubicBezTo>
                <a:cubicBezTo>
                  <a:pt x="1280" y="915"/>
                  <a:pt x="1276" y="906"/>
                  <a:pt x="1274" y="911"/>
                </a:cubicBezTo>
                <a:cubicBezTo>
                  <a:pt x="1277" y="915"/>
                  <a:pt x="1291" y="915"/>
                  <a:pt x="1290" y="907"/>
                </a:cubicBezTo>
                <a:cubicBezTo>
                  <a:pt x="1293" y="910"/>
                  <a:pt x="1294" y="914"/>
                  <a:pt x="1299" y="914"/>
                </a:cubicBezTo>
                <a:cubicBezTo>
                  <a:pt x="1293" y="918"/>
                  <a:pt x="1280" y="912"/>
                  <a:pt x="1275" y="916"/>
                </a:cubicBezTo>
                <a:cubicBezTo>
                  <a:pt x="1277" y="920"/>
                  <a:pt x="1275" y="929"/>
                  <a:pt x="1277" y="937"/>
                </a:cubicBezTo>
                <a:cubicBezTo>
                  <a:pt x="1278" y="938"/>
                  <a:pt x="1280" y="935"/>
                  <a:pt x="1282" y="935"/>
                </a:cubicBezTo>
                <a:cubicBezTo>
                  <a:pt x="1285" y="938"/>
                  <a:pt x="1295" y="937"/>
                  <a:pt x="1298" y="938"/>
                </a:cubicBezTo>
                <a:cubicBezTo>
                  <a:pt x="1301" y="936"/>
                  <a:pt x="1300" y="932"/>
                  <a:pt x="1297" y="930"/>
                </a:cubicBezTo>
                <a:cubicBezTo>
                  <a:pt x="1298" y="928"/>
                  <a:pt x="1298" y="925"/>
                  <a:pt x="1299" y="924"/>
                </a:cubicBezTo>
                <a:cubicBezTo>
                  <a:pt x="1298" y="923"/>
                  <a:pt x="1296" y="922"/>
                  <a:pt x="1295" y="920"/>
                </a:cubicBezTo>
                <a:cubicBezTo>
                  <a:pt x="1293" y="920"/>
                  <a:pt x="1294" y="924"/>
                  <a:pt x="1290" y="922"/>
                </a:cubicBezTo>
                <a:cubicBezTo>
                  <a:pt x="1290" y="918"/>
                  <a:pt x="1294" y="918"/>
                  <a:pt x="1297" y="918"/>
                </a:cubicBezTo>
                <a:cubicBezTo>
                  <a:pt x="1302" y="914"/>
                  <a:pt x="1305" y="905"/>
                  <a:pt x="1300" y="901"/>
                </a:cubicBezTo>
                <a:cubicBezTo>
                  <a:pt x="1301" y="899"/>
                  <a:pt x="1303" y="898"/>
                  <a:pt x="1303" y="895"/>
                </a:cubicBezTo>
                <a:cubicBezTo>
                  <a:pt x="1306" y="896"/>
                  <a:pt x="1305" y="900"/>
                  <a:pt x="1309" y="899"/>
                </a:cubicBezTo>
                <a:cubicBezTo>
                  <a:pt x="1309" y="901"/>
                  <a:pt x="1307" y="900"/>
                  <a:pt x="1307" y="903"/>
                </a:cubicBezTo>
                <a:cubicBezTo>
                  <a:pt x="1308" y="917"/>
                  <a:pt x="1310" y="924"/>
                  <a:pt x="1310" y="935"/>
                </a:cubicBezTo>
                <a:cubicBezTo>
                  <a:pt x="1313" y="939"/>
                  <a:pt x="1317" y="937"/>
                  <a:pt x="1321" y="936"/>
                </a:cubicBezTo>
                <a:cubicBezTo>
                  <a:pt x="1322" y="934"/>
                  <a:pt x="1318" y="936"/>
                  <a:pt x="1319" y="933"/>
                </a:cubicBezTo>
                <a:cubicBezTo>
                  <a:pt x="1320" y="934"/>
                  <a:pt x="1321" y="935"/>
                  <a:pt x="1322" y="933"/>
                </a:cubicBezTo>
                <a:cubicBezTo>
                  <a:pt x="1324" y="930"/>
                  <a:pt x="1318" y="930"/>
                  <a:pt x="1320" y="929"/>
                </a:cubicBezTo>
                <a:cubicBezTo>
                  <a:pt x="1327" y="924"/>
                  <a:pt x="1322" y="940"/>
                  <a:pt x="1327" y="942"/>
                </a:cubicBezTo>
                <a:cubicBezTo>
                  <a:pt x="1326" y="943"/>
                  <a:pt x="1325" y="944"/>
                  <a:pt x="1324" y="945"/>
                </a:cubicBezTo>
                <a:cubicBezTo>
                  <a:pt x="1326" y="948"/>
                  <a:pt x="1326" y="955"/>
                  <a:pt x="1329" y="957"/>
                </a:cubicBezTo>
                <a:cubicBezTo>
                  <a:pt x="1329" y="957"/>
                  <a:pt x="1328" y="957"/>
                  <a:pt x="1327" y="957"/>
                </a:cubicBezTo>
                <a:cubicBezTo>
                  <a:pt x="1329" y="963"/>
                  <a:pt x="1328" y="967"/>
                  <a:pt x="1329" y="973"/>
                </a:cubicBezTo>
                <a:cubicBezTo>
                  <a:pt x="1332" y="970"/>
                  <a:pt x="1331" y="962"/>
                  <a:pt x="1334" y="959"/>
                </a:cubicBezTo>
                <a:cubicBezTo>
                  <a:pt x="1333" y="958"/>
                  <a:pt x="1333" y="957"/>
                  <a:pt x="1331" y="957"/>
                </a:cubicBezTo>
                <a:cubicBezTo>
                  <a:pt x="1331" y="955"/>
                  <a:pt x="1333" y="955"/>
                  <a:pt x="1334" y="953"/>
                </a:cubicBezTo>
                <a:cubicBezTo>
                  <a:pt x="1334" y="950"/>
                  <a:pt x="1329" y="951"/>
                  <a:pt x="1329" y="948"/>
                </a:cubicBezTo>
                <a:cubicBezTo>
                  <a:pt x="1333" y="947"/>
                  <a:pt x="1336" y="947"/>
                  <a:pt x="1340" y="948"/>
                </a:cubicBezTo>
                <a:cubicBezTo>
                  <a:pt x="1340" y="951"/>
                  <a:pt x="1338" y="950"/>
                  <a:pt x="1336" y="950"/>
                </a:cubicBezTo>
                <a:cubicBezTo>
                  <a:pt x="1339" y="955"/>
                  <a:pt x="1335" y="958"/>
                  <a:pt x="1338" y="963"/>
                </a:cubicBezTo>
                <a:cubicBezTo>
                  <a:pt x="1342" y="961"/>
                  <a:pt x="1341" y="955"/>
                  <a:pt x="1344" y="952"/>
                </a:cubicBezTo>
                <a:cubicBezTo>
                  <a:pt x="1347" y="954"/>
                  <a:pt x="1345" y="957"/>
                  <a:pt x="1344" y="959"/>
                </a:cubicBezTo>
                <a:cubicBezTo>
                  <a:pt x="1347" y="963"/>
                  <a:pt x="1354" y="962"/>
                  <a:pt x="1355" y="966"/>
                </a:cubicBezTo>
                <a:cubicBezTo>
                  <a:pt x="1355" y="970"/>
                  <a:pt x="1354" y="965"/>
                  <a:pt x="1351" y="966"/>
                </a:cubicBezTo>
                <a:cubicBezTo>
                  <a:pt x="1350" y="971"/>
                  <a:pt x="1352" y="978"/>
                  <a:pt x="1354" y="981"/>
                </a:cubicBezTo>
                <a:cubicBezTo>
                  <a:pt x="1354" y="983"/>
                  <a:pt x="1351" y="982"/>
                  <a:pt x="1351" y="983"/>
                </a:cubicBezTo>
                <a:cubicBezTo>
                  <a:pt x="1353" y="986"/>
                  <a:pt x="1353" y="989"/>
                  <a:pt x="1354" y="993"/>
                </a:cubicBezTo>
                <a:cubicBezTo>
                  <a:pt x="1358" y="995"/>
                  <a:pt x="1363" y="994"/>
                  <a:pt x="1364" y="990"/>
                </a:cubicBezTo>
                <a:cubicBezTo>
                  <a:pt x="1367" y="990"/>
                  <a:pt x="1365" y="994"/>
                  <a:pt x="1366" y="995"/>
                </a:cubicBezTo>
                <a:cubicBezTo>
                  <a:pt x="1375" y="995"/>
                  <a:pt x="1378" y="989"/>
                  <a:pt x="1382" y="984"/>
                </a:cubicBezTo>
                <a:cubicBezTo>
                  <a:pt x="1386" y="984"/>
                  <a:pt x="1384" y="989"/>
                  <a:pt x="1383" y="991"/>
                </a:cubicBezTo>
                <a:cubicBezTo>
                  <a:pt x="1385" y="995"/>
                  <a:pt x="1390" y="994"/>
                  <a:pt x="1394" y="993"/>
                </a:cubicBezTo>
                <a:cubicBezTo>
                  <a:pt x="1394" y="991"/>
                  <a:pt x="1392" y="989"/>
                  <a:pt x="1394" y="987"/>
                </a:cubicBezTo>
                <a:cubicBezTo>
                  <a:pt x="1398" y="987"/>
                  <a:pt x="1397" y="992"/>
                  <a:pt x="1398" y="993"/>
                </a:cubicBezTo>
                <a:cubicBezTo>
                  <a:pt x="1402" y="994"/>
                  <a:pt x="1400" y="989"/>
                  <a:pt x="1401" y="987"/>
                </a:cubicBezTo>
                <a:cubicBezTo>
                  <a:pt x="1404" y="987"/>
                  <a:pt x="1403" y="992"/>
                  <a:pt x="1405" y="993"/>
                </a:cubicBezTo>
                <a:cubicBezTo>
                  <a:pt x="1409" y="993"/>
                  <a:pt x="1412" y="992"/>
                  <a:pt x="1415" y="991"/>
                </a:cubicBezTo>
                <a:cubicBezTo>
                  <a:pt x="1414" y="986"/>
                  <a:pt x="1415" y="979"/>
                  <a:pt x="1412" y="976"/>
                </a:cubicBezTo>
                <a:cubicBezTo>
                  <a:pt x="1417" y="966"/>
                  <a:pt x="1411" y="947"/>
                  <a:pt x="1418" y="937"/>
                </a:cubicBezTo>
                <a:cubicBezTo>
                  <a:pt x="1418" y="942"/>
                  <a:pt x="1423" y="948"/>
                  <a:pt x="1420" y="952"/>
                </a:cubicBezTo>
                <a:cubicBezTo>
                  <a:pt x="1421" y="955"/>
                  <a:pt x="1422" y="957"/>
                  <a:pt x="1424" y="959"/>
                </a:cubicBezTo>
                <a:cubicBezTo>
                  <a:pt x="1425" y="961"/>
                  <a:pt x="1423" y="962"/>
                  <a:pt x="1422" y="963"/>
                </a:cubicBezTo>
                <a:cubicBezTo>
                  <a:pt x="1426" y="966"/>
                  <a:pt x="1430" y="962"/>
                  <a:pt x="1431" y="959"/>
                </a:cubicBezTo>
                <a:cubicBezTo>
                  <a:pt x="1434" y="967"/>
                  <a:pt x="1429" y="981"/>
                  <a:pt x="1435" y="989"/>
                </a:cubicBezTo>
                <a:cubicBezTo>
                  <a:pt x="1435" y="1012"/>
                  <a:pt x="1435" y="1036"/>
                  <a:pt x="1435" y="1060"/>
                </a:cubicBezTo>
                <a:cubicBezTo>
                  <a:pt x="1349" y="1060"/>
                  <a:pt x="1254" y="1060"/>
                  <a:pt x="1165" y="1060"/>
                </a:cubicBezTo>
                <a:cubicBezTo>
                  <a:pt x="1155" y="1060"/>
                  <a:pt x="1132" y="1062"/>
                  <a:pt x="1127" y="1059"/>
                </a:cubicBezTo>
                <a:cubicBezTo>
                  <a:pt x="1125" y="1057"/>
                  <a:pt x="1130" y="1054"/>
                  <a:pt x="1127" y="1052"/>
                </a:cubicBezTo>
                <a:cubicBezTo>
                  <a:pt x="1128" y="1052"/>
                  <a:pt x="1129" y="1055"/>
                  <a:pt x="1129" y="1053"/>
                </a:cubicBezTo>
                <a:cubicBezTo>
                  <a:pt x="1130" y="1051"/>
                  <a:pt x="1129" y="1046"/>
                  <a:pt x="1126" y="1047"/>
                </a:cubicBezTo>
                <a:cubicBezTo>
                  <a:pt x="1127" y="1049"/>
                  <a:pt x="1123" y="1056"/>
                  <a:pt x="1122" y="1052"/>
                </a:cubicBezTo>
                <a:cubicBezTo>
                  <a:pt x="1120" y="1057"/>
                  <a:pt x="1126" y="1054"/>
                  <a:pt x="1126" y="1058"/>
                </a:cubicBezTo>
                <a:cubicBezTo>
                  <a:pt x="1125" y="1059"/>
                  <a:pt x="1125" y="1059"/>
                  <a:pt x="1125" y="1060"/>
                </a:cubicBezTo>
                <a:cubicBezTo>
                  <a:pt x="1115" y="1059"/>
                  <a:pt x="1103" y="1061"/>
                  <a:pt x="1094" y="1059"/>
                </a:cubicBezTo>
                <a:cubicBezTo>
                  <a:pt x="1093" y="1048"/>
                  <a:pt x="1108" y="1052"/>
                  <a:pt x="1112" y="1046"/>
                </a:cubicBezTo>
                <a:cubicBezTo>
                  <a:pt x="1112" y="1049"/>
                  <a:pt x="1118" y="1046"/>
                  <a:pt x="1118" y="1049"/>
                </a:cubicBezTo>
                <a:cubicBezTo>
                  <a:pt x="1120" y="1047"/>
                  <a:pt x="1123" y="1046"/>
                  <a:pt x="1124" y="1043"/>
                </a:cubicBezTo>
                <a:cubicBezTo>
                  <a:pt x="1127" y="1043"/>
                  <a:pt x="1131" y="1045"/>
                  <a:pt x="1134" y="1041"/>
                </a:cubicBezTo>
                <a:cubicBezTo>
                  <a:pt x="1135" y="1042"/>
                  <a:pt x="1135" y="1043"/>
                  <a:pt x="1135" y="1044"/>
                </a:cubicBezTo>
                <a:cubicBezTo>
                  <a:pt x="1137" y="1043"/>
                  <a:pt x="1140" y="1040"/>
                  <a:pt x="1138" y="1044"/>
                </a:cubicBezTo>
                <a:cubicBezTo>
                  <a:pt x="1141" y="1044"/>
                  <a:pt x="1139" y="1039"/>
                  <a:pt x="1142" y="1039"/>
                </a:cubicBezTo>
                <a:cubicBezTo>
                  <a:pt x="1143" y="1039"/>
                  <a:pt x="1142" y="1042"/>
                  <a:pt x="1144" y="1042"/>
                </a:cubicBezTo>
                <a:cubicBezTo>
                  <a:pt x="1145" y="1041"/>
                  <a:pt x="1146" y="1039"/>
                  <a:pt x="1148" y="1039"/>
                </a:cubicBezTo>
                <a:cubicBezTo>
                  <a:pt x="1148" y="1040"/>
                  <a:pt x="1148" y="1042"/>
                  <a:pt x="1150" y="1043"/>
                </a:cubicBezTo>
                <a:cubicBezTo>
                  <a:pt x="1152" y="1041"/>
                  <a:pt x="1147" y="1039"/>
                  <a:pt x="1150" y="1039"/>
                </a:cubicBezTo>
                <a:cubicBezTo>
                  <a:pt x="1153" y="1038"/>
                  <a:pt x="1150" y="1043"/>
                  <a:pt x="1154" y="1041"/>
                </a:cubicBezTo>
                <a:cubicBezTo>
                  <a:pt x="1155" y="1038"/>
                  <a:pt x="1155" y="1038"/>
                  <a:pt x="1157" y="1035"/>
                </a:cubicBezTo>
                <a:cubicBezTo>
                  <a:pt x="1154" y="1036"/>
                  <a:pt x="1148" y="1034"/>
                  <a:pt x="1146" y="1038"/>
                </a:cubicBezTo>
                <a:cubicBezTo>
                  <a:pt x="1145" y="1037"/>
                  <a:pt x="1145" y="1036"/>
                  <a:pt x="1144" y="1036"/>
                </a:cubicBezTo>
                <a:cubicBezTo>
                  <a:pt x="1127" y="1038"/>
                  <a:pt x="1111" y="1039"/>
                  <a:pt x="1090" y="1039"/>
                </a:cubicBezTo>
                <a:cubicBezTo>
                  <a:pt x="1091" y="1044"/>
                  <a:pt x="1089" y="1044"/>
                  <a:pt x="1090" y="1048"/>
                </a:cubicBezTo>
                <a:cubicBezTo>
                  <a:pt x="1082" y="1050"/>
                  <a:pt x="1074" y="1049"/>
                  <a:pt x="1070" y="1044"/>
                </a:cubicBezTo>
                <a:cubicBezTo>
                  <a:pt x="1074" y="1045"/>
                  <a:pt x="1076" y="1042"/>
                  <a:pt x="1078" y="1040"/>
                </a:cubicBezTo>
                <a:cubicBezTo>
                  <a:pt x="1065" y="1041"/>
                  <a:pt x="1059" y="1040"/>
                  <a:pt x="1049" y="1043"/>
                </a:cubicBezTo>
                <a:cubicBezTo>
                  <a:pt x="1043" y="1039"/>
                  <a:pt x="1029" y="1046"/>
                  <a:pt x="1023" y="1041"/>
                </a:cubicBezTo>
                <a:cubicBezTo>
                  <a:pt x="1017" y="1044"/>
                  <a:pt x="1008" y="1037"/>
                  <a:pt x="1000" y="1041"/>
                </a:cubicBezTo>
                <a:cubicBezTo>
                  <a:pt x="998" y="1036"/>
                  <a:pt x="993" y="1039"/>
                  <a:pt x="991" y="1037"/>
                </a:cubicBezTo>
                <a:cubicBezTo>
                  <a:pt x="984" y="1041"/>
                  <a:pt x="974" y="1037"/>
                  <a:pt x="965" y="1038"/>
                </a:cubicBezTo>
                <a:cubicBezTo>
                  <a:pt x="961" y="1038"/>
                  <a:pt x="956" y="1041"/>
                  <a:pt x="952" y="1039"/>
                </a:cubicBezTo>
                <a:cubicBezTo>
                  <a:pt x="951" y="1039"/>
                  <a:pt x="950" y="1041"/>
                  <a:pt x="948" y="1041"/>
                </a:cubicBezTo>
                <a:cubicBezTo>
                  <a:pt x="936" y="1038"/>
                  <a:pt x="926" y="1044"/>
                  <a:pt x="913" y="1041"/>
                </a:cubicBezTo>
                <a:cubicBezTo>
                  <a:pt x="903" y="1041"/>
                  <a:pt x="889" y="1045"/>
                  <a:pt x="877" y="1039"/>
                </a:cubicBezTo>
                <a:cubicBezTo>
                  <a:pt x="873" y="1039"/>
                  <a:pt x="866" y="1039"/>
                  <a:pt x="863" y="1036"/>
                </a:cubicBezTo>
                <a:cubicBezTo>
                  <a:pt x="861" y="1039"/>
                  <a:pt x="854" y="1036"/>
                  <a:pt x="851" y="1034"/>
                </a:cubicBezTo>
                <a:cubicBezTo>
                  <a:pt x="846" y="1037"/>
                  <a:pt x="839" y="1033"/>
                  <a:pt x="834" y="1034"/>
                </a:cubicBezTo>
                <a:cubicBezTo>
                  <a:pt x="831" y="1032"/>
                  <a:pt x="826" y="1031"/>
                  <a:pt x="821" y="1031"/>
                </a:cubicBezTo>
                <a:cubicBezTo>
                  <a:pt x="820" y="1030"/>
                  <a:pt x="819" y="1028"/>
                  <a:pt x="818" y="1027"/>
                </a:cubicBezTo>
                <a:cubicBezTo>
                  <a:pt x="821" y="1025"/>
                  <a:pt x="825" y="1024"/>
                  <a:pt x="827" y="1022"/>
                </a:cubicBezTo>
                <a:cubicBezTo>
                  <a:pt x="822" y="1021"/>
                  <a:pt x="815" y="1022"/>
                  <a:pt x="809" y="1021"/>
                </a:cubicBezTo>
                <a:cubicBezTo>
                  <a:pt x="808" y="1018"/>
                  <a:pt x="806" y="1014"/>
                  <a:pt x="803" y="1015"/>
                </a:cubicBezTo>
                <a:cubicBezTo>
                  <a:pt x="800" y="1017"/>
                  <a:pt x="803" y="1017"/>
                  <a:pt x="803" y="1020"/>
                </a:cubicBezTo>
                <a:cubicBezTo>
                  <a:pt x="801" y="1024"/>
                  <a:pt x="799" y="1019"/>
                  <a:pt x="797" y="1022"/>
                </a:cubicBezTo>
                <a:cubicBezTo>
                  <a:pt x="799" y="1022"/>
                  <a:pt x="801" y="1026"/>
                  <a:pt x="800" y="1028"/>
                </a:cubicBezTo>
                <a:cubicBezTo>
                  <a:pt x="792" y="1023"/>
                  <a:pt x="780" y="1029"/>
                  <a:pt x="773" y="1028"/>
                </a:cubicBezTo>
                <a:cubicBezTo>
                  <a:pt x="771" y="1029"/>
                  <a:pt x="774" y="1031"/>
                  <a:pt x="771" y="1032"/>
                </a:cubicBezTo>
                <a:cubicBezTo>
                  <a:pt x="753" y="1027"/>
                  <a:pt x="739" y="1033"/>
                  <a:pt x="722" y="1035"/>
                </a:cubicBezTo>
                <a:cubicBezTo>
                  <a:pt x="721" y="1039"/>
                  <a:pt x="718" y="1042"/>
                  <a:pt x="718" y="1044"/>
                </a:cubicBezTo>
                <a:cubicBezTo>
                  <a:pt x="721" y="1045"/>
                  <a:pt x="719" y="1041"/>
                  <a:pt x="721" y="1042"/>
                </a:cubicBezTo>
                <a:cubicBezTo>
                  <a:pt x="726" y="1047"/>
                  <a:pt x="713" y="1048"/>
                  <a:pt x="711" y="1044"/>
                </a:cubicBezTo>
                <a:cubicBezTo>
                  <a:pt x="712" y="1042"/>
                  <a:pt x="714" y="1044"/>
                  <a:pt x="714" y="1041"/>
                </a:cubicBezTo>
                <a:cubicBezTo>
                  <a:pt x="712" y="1041"/>
                  <a:pt x="712" y="1042"/>
                  <a:pt x="710" y="1042"/>
                </a:cubicBezTo>
                <a:cubicBezTo>
                  <a:pt x="709" y="1041"/>
                  <a:pt x="709" y="1038"/>
                  <a:pt x="707" y="1039"/>
                </a:cubicBezTo>
                <a:cubicBezTo>
                  <a:pt x="698" y="1041"/>
                  <a:pt x="691" y="1037"/>
                  <a:pt x="686" y="1036"/>
                </a:cubicBezTo>
                <a:cubicBezTo>
                  <a:pt x="688" y="1038"/>
                  <a:pt x="685" y="1037"/>
                  <a:pt x="684" y="1038"/>
                </a:cubicBezTo>
                <a:cubicBezTo>
                  <a:pt x="673" y="1034"/>
                  <a:pt x="663" y="1034"/>
                  <a:pt x="650" y="1031"/>
                </a:cubicBezTo>
                <a:cubicBezTo>
                  <a:pt x="639" y="1024"/>
                  <a:pt x="618" y="1032"/>
                  <a:pt x="609" y="1025"/>
                </a:cubicBezTo>
                <a:cubicBezTo>
                  <a:pt x="610" y="1022"/>
                  <a:pt x="613" y="1022"/>
                  <a:pt x="613" y="1018"/>
                </a:cubicBezTo>
                <a:cubicBezTo>
                  <a:pt x="610" y="1017"/>
                  <a:pt x="609" y="1020"/>
                  <a:pt x="609" y="1017"/>
                </a:cubicBezTo>
                <a:cubicBezTo>
                  <a:pt x="611" y="1015"/>
                  <a:pt x="613" y="1019"/>
                  <a:pt x="615" y="1017"/>
                </a:cubicBezTo>
                <a:cubicBezTo>
                  <a:pt x="613" y="1015"/>
                  <a:pt x="613" y="1012"/>
                  <a:pt x="616" y="1011"/>
                </a:cubicBezTo>
                <a:cubicBezTo>
                  <a:pt x="614" y="1009"/>
                  <a:pt x="611" y="1010"/>
                  <a:pt x="611" y="1008"/>
                </a:cubicBezTo>
                <a:cubicBezTo>
                  <a:pt x="613" y="1003"/>
                  <a:pt x="607" y="1004"/>
                  <a:pt x="606" y="1000"/>
                </a:cubicBezTo>
                <a:cubicBezTo>
                  <a:pt x="607" y="999"/>
                  <a:pt x="608" y="998"/>
                  <a:pt x="610" y="998"/>
                </a:cubicBezTo>
                <a:cubicBezTo>
                  <a:pt x="612" y="1000"/>
                  <a:pt x="613" y="1003"/>
                  <a:pt x="614" y="1006"/>
                </a:cubicBezTo>
                <a:cubicBezTo>
                  <a:pt x="619" y="1006"/>
                  <a:pt x="623" y="1006"/>
                  <a:pt x="624" y="1010"/>
                </a:cubicBezTo>
                <a:cubicBezTo>
                  <a:pt x="621" y="1012"/>
                  <a:pt x="619" y="1007"/>
                  <a:pt x="617" y="1011"/>
                </a:cubicBezTo>
                <a:cubicBezTo>
                  <a:pt x="619" y="1016"/>
                  <a:pt x="622" y="1017"/>
                  <a:pt x="621" y="1025"/>
                </a:cubicBezTo>
                <a:cubicBezTo>
                  <a:pt x="627" y="1019"/>
                  <a:pt x="636" y="1026"/>
                  <a:pt x="642" y="1024"/>
                </a:cubicBezTo>
                <a:cubicBezTo>
                  <a:pt x="643" y="1021"/>
                  <a:pt x="640" y="1023"/>
                  <a:pt x="641" y="1021"/>
                </a:cubicBezTo>
                <a:cubicBezTo>
                  <a:pt x="642" y="1021"/>
                  <a:pt x="647" y="1018"/>
                  <a:pt x="648" y="1022"/>
                </a:cubicBezTo>
                <a:cubicBezTo>
                  <a:pt x="650" y="1023"/>
                  <a:pt x="649" y="1019"/>
                  <a:pt x="652" y="1019"/>
                </a:cubicBezTo>
                <a:cubicBezTo>
                  <a:pt x="654" y="1022"/>
                  <a:pt x="655" y="1025"/>
                  <a:pt x="657" y="1028"/>
                </a:cubicBezTo>
                <a:cubicBezTo>
                  <a:pt x="657" y="1024"/>
                  <a:pt x="659" y="1023"/>
                  <a:pt x="660" y="1021"/>
                </a:cubicBezTo>
                <a:cubicBezTo>
                  <a:pt x="663" y="1020"/>
                  <a:pt x="665" y="1024"/>
                  <a:pt x="667" y="1021"/>
                </a:cubicBezTo>
                <a:cubicBezTo>
                  <a:pt x="665" y="1020"/>
                  <a:pt x="662" y="1020"/>
                  <a:pt x="662" y="1018"/>
                </a:cubicBezTo>
                <a:cubicBezTo>
                  <a:pt x="662" y="1015"/>
                  <a:pt x="662" y="1011"/>
                  <a:pt x="665" y="1012"/>
                </a:cubicBezTo>
                <a:cubicBezTo>
                  <a:pt x="667" y="1012"/>
                  <a:pt x="668" y="1017"/>
                  <a:pt x="666" y="1017"/>
                </a:cubicBezTo>
                <a:cubicBezTo>
                  <a:pt x="668" y="1018"/>
                  <a:pt x="669" y="1014"/>
                  <a:pt x="670" y="1017"/>
                </a:cubicBezTo>
                <a:cubicBezTo>
                  <a:pt x="670" y="1012"/>
                  <a:pt x="667" y="1011"/>
                  <a:pt x="663" y="1009"/>
                </a:cubicBezTo>
                <a:cubicBezTo>
                  <a:pt x="660" y="1011"/>
                  <a:pt x="657" y="1015"/>
                  <a:pt x="653" y="1012"/>
                </a:cubicBezTo>
                <a:cubicBezTo>
                  <a:pt x="653" y="1011"/>
                  <a:pt x="654" y="1008"/>
                  <a:pt x="652" y="1009"/>
                </a:cubicBezTo>
                <a:cubicBezTo>
                  <a:pt x="652" y="1009"/>
                  <a:pt x="652" y="1010"/>
                  <a:pt x="652" y="1011"/>
                </a:cubicBezTo>
                <a:cubicBezTo>
                  <a:pt x="651" y="1009"/>
                  <a:pt x="649" y="1008"/>
                  <a:pt x="648" y="1007"/>
                </a:cubicBezTo>
                <a:cubicBezTo>
                  <a:pt x="653" y="1007"/>
                  <a:pt x="657" y="1009"/>
                  <a:pt x="661" y="1005"/>
                </a:cubicBezTo>
                <a:cubicBezTo>
                  <a:pt x="663" y="1006"/>
                  <a:pt x="664" y="1008"/>
                  <a:pt x="667" y="1008"/>
                </a:cubicBezTo>
                <a:cubicBezTo>
                  <a:pt x="667" y="1005"/>
                  <a:pt x="669" y="1007"/>
                  <a:pt x="671" y="1005"/>
                </a:cubicBezTo>
                <a:cubicBezTo>
                  <a:pt x="670" y="1001"/>
                  <a:pt x="665" y="1002"/>
                  <a:pt x="663" y="999"/>
                </a:cubicBezTo>
                <a:cubicBezTo>
                  <a:pt x="665" y="999"/>
                  <a:pt x="675" y="997"/>
                  <a:pt x="676" y="1002"/>
                </a:cubicBezTo>
                <a:cubicBezTo>
                  <a:pt x="677" y="1004"/>
                  <a:pt x="673" y="1002"/>
                  <a:pt x="673" y="1005"/>
                </a:cubicBezTo>
                <a:cubicBezTo>
                  <a:pt x="681" y="1012"/>
                  <a:pt x="693" y="1005"/>
                  <a:pt x="701" y="1012"/>
                </a:cubicBezTo>
                <a:cubicBezTo>
                  <a:pt x="695" y="1014"/>
                  <a:pt x="692" y="1011"/>
                  <a:pt x="687" y="1010"/>
                </a:cubicBezTo>
                <a:cubicBezTo>
                  <a:pt x="686" y="1011"/>
                  <a:pt x="686" y="1014"/>
                  <a:pt x="685" y="1015"/>
                </a:cubicBezTo>
                <a:cubicBezTo>
                  <a:pt x="680" y="1015"/>
                  <a:pt x="679" y="1006"/>
                  <a:pt x="673" y="1009"/>
                </a:cubicBezTo>
                <a:cubicBezTo>
                  <a:pt x="680" y="1010"/>
                  <a:pt x="676" y="1019"/>
                  <a:pt x="683" y="1020"/>
                </a:cubicBezTo>
                <a:cubicBezTo>
                  <a:pt x="685" y="1019"/>
                  <a:pt x="684" y="1015"/>
                  <a:pt x="687" y="1015"/>
                </a:cubicBezTo>
                <a:cubicBezTo>
                  <a:pt x="689" y="1015"/>
                  <a:pt x="689" y="1017"/>
                  <a:pt x="690" y="1017"/>
                </a:cubicBezTo>
                <a:cubicBezTo>
                  <a:pt x="690" y="1019"/>
                  <a:pt x="687" y="1018"/>
                  <a:pt x="688" y="1020"/>
                </a:cubicBezTo>
                <a:cubicBezTo>
                  <a:pt x="693" y="1016"/>
                  <a:pt x="696" y="1026"/>
                  <a:pt x="698" y="1020"/>
                </a:cubicBezTo>
                <a:cubicBezTo>
                  <a:pt x="696" y="1019"/>
                  <a:pt x="692" y="1019"/>
                  <a:pt x="691" y="1017"/>
                </a:cubicBezTo>
                <a:cubicBezTo>
                  <a:pt x="693" y="1015"/>
                  <a:pt x="696" y="1016"/>
                  <a:pt x="699" y="1014"/>
                </a:cubicBezTo>
                <a:cubicBezTo>
                  <a:pt x="701" y="1016"/>
                  <a:pt x="704" y="1017"/>
                  <a:pt x="705" y="1020"/>
                </a:cubicBezTo>
                <a:cubicBezTo>
                  <a:pt x="706" y="1017"/>
                  <a:pt x="703" y="1017"/>
                  <a:pt x="704" y="1015"/>
                </a:cubicBezTo>
                <a:cubicBezTo>
                  <a:pt x="710" y="1014"/>
                  <a:pt x="712" y="1020"/>
                  <a:pt x="717" y="1021"/>
                </a:cubicBezTo>
                <a:cubicBezTo>
                  <a:pt x="717" y="1015"/>
                  <a:pt x="707" y="1015"/>
                  <a:pt x="704" y="1011"/>
                </a:cubicBezTo>
                <a:cubicBezTo>
                  <a:pt x="705" y="1010"/>
                  <a:pt x="709" y="1011"/>
                  <a:pt x="709" y="1009"/>
                </a:cubicBezTo>
                <a:cubicBezTo>
                  <a:pt x="707" y="1008"/>
                  <a:pt x="702" y="1010"/>
                  <a:pt x="701" y="1007"/>
                </a:cubicBezTo>
                <a:cubicBezTo>
                  <a:pt x="704" y="1005"/>
                  <a:pt x="710" y="1006"/>
                  <a:pt x="712" y="1008"/>
                </a:cubicBezTo>
                <a:cubicBezTo>
                  <a:pt x="711" y="1010"/>
                  <a:pt x="711" y="1011"/>
                  <a:pt x="712" y="1013"/>
                </a:cubicBezTo>
                <a:cubicBezTo>
                  <a:pt x="714" y="1014"/>
                  <a:pt x="715" y="1011"/>
                  <a:pt x="719" y="1012"/>
                </a:cubicBezTo>
                <a:cubicBezTo>
                  <a:pt x="720" y="1015"/>
                  <a:pt x="724" y="1015"/>
                  <a:pt x="724" y="1019"/>
                </a:cubicBezTo>
                <a:cubicBezTo>
                  <a:pt x="729" y="1020"/>
                  <a:pt x="732" y="1016"/>
                  <a:pt x="736" y="1014"/>
                </a:cubicBezTo>
                <a:cubicBezTo>
                  <a:pt x="733" y="1013"/>
                  <a:pt x="732" y="1011"/>
                  <a:pt x="730" y="1009"/>
                </a:cubicBezTo>
                <a:cubicBezTo>
                  <a:pt x="730" y="1012"/>
                  <a:pt x="727" y="1010"/>
                  <a:pt x="726" y="1011"/>
                </a:cubicBezTo>
                <a:cubicBezTo>
                  <a:pt x="726" y="1012"/>
                  <a:pt x="727" y="1015"/>
                  <a:pt x="725" y="1015"/>
                </a:cubicBezTo>
                <a:cubicBezTo>
                  <a:pt x="722" y="1013"/>
                  <a:pt x="717" y="1012"/>
                  <a:pt x="713" y="1009"/>
                </a:cubicBezTo>
                <a:cubicBezTo>
                  <a:pt x="720" y="1003"/>
                  <a:pt x="732" y="1007"/>
                  <a:pt x="740" y="1007"/>
                </a:cubicBezTo>
                <a:cubicBezTo>
                  <a:pt x="740" y="1002"/>
                  <a:pt x="734" y="1004"/>
                  <a:pt x="734" y="1000"/>
                </a:cubicBezTo>
                <a:cubicBezTo>
                  <a:pt x="735" y="1000"/>
                  <a:pt x="734" y="997"/>
                  <a:pt x="736" y="997"/>
                </a:cubicBezTo>
                <a:cubicBezTo>
                  <a:pt x="740" y="996"/>
                  <a:pt x="739" y="1000"/>
                  <a:pt x="741" y="1000"/>
                </a:cubicBezTo>
                <a:cubicBezTo>
                  <a:pt x="741" y="1000"/>
                  <a:pt x="740" y="1004"/>
                  <a:pt x="741" y="1006"/>
                </a:cubicBezTo>
                <a:cubicBezTo>
                  <a:pt x="746" y="1006"/>
                  <a:pt x="751" y="1008"/>
                  <a:pt x="751" y="1012"/>
                </a:cubicBezTo>
                <a:cubicBezTo>
                  <a:pt x="753" y="1008"/>
                  <a:pt x="762" y="1007"/>
                  <a:pt x="764" y="1012"/>
                </a:cubicBezTo>
                <a:cubicBezTo>
                  <a:pt x="762" y="1015"/>
                  <a:pt x="756" y="1009"/>
                  <a:pt x="755" y="1013"/>
                </a:cubicBezTo>
                <a:cubicBezTo>
                  <a:pt x="759" y="1014"/>
                  <a:pt x="758" y="1016"/>
                  <a:pt x="759" y="1017"/>
                </a:cubicBezTo>
                <a:cubicBezTo>
                  <a:pt x="764" y="1017"/>
                  <a:pt x="765" y="1015"/>
                  <a:pt x="770" y="1015"/>
                </a:cubicBezTo>
                <a:cubicBezTo>
                  <a:pt x="772" y="1017"/>
                  <a:pt x="771" y="1019"/>
                  <a:pt x="771" y="1021"/>
                </a:cubicBezTo>
                <a:cubicBezTo>
                  <a:pt x="773" y="1022"/>
                  <a:pt x="771" y="1019"/>
                  <a:pt x="773" y="1019"/>
                </a:cubicBezTo>
                <a:cubicBezTo>
                  <a:pt x="777" y="1023"/>
                  <a:pt x="781" y="1022"/>
                  <a:pt x="785" y="1024"/>
                </a:cubicBezTo>
                <a:cubicBezTo>
                  <a:pt x="783" y="1019"/>
                  <a:pt x="781" y="1016"/>
                  <a:pt x="774" y="1017"/>
                </a:cubicBezTo>
                <a:cubicBezTo>
                  <a:pt x="773" y="1014"/>
                  <a:pt x="770" y="1012"/>
                  <a:pt x="768" y="1013"/>
                </a:cubicBezTo>
                <a:cubicBezTo>
                  <a:pt x="769" y="1010"/>
                  <a:pt x="764" y="1009"/>
                  <a:pt x="766" y="1008"/>
                </a:cubicBezTo>
                <a:cubicBezTo>
                  <a:pt x="769" y="1008"/>
                  <a:pt x="770" y="1010"/>
                  <a:pt x="772" y="1013"/>
                </a:cubicBezTo>
                <a:cubicBezTo>
                  <a:pt x="779" y="1013"/>
                  <a:pt x="787" y="1016"/>
                  <a:pt x="792" y="1020"/>
                </a:cubicBezTo>
                <a:cubicBezTo>
                  <a:pt x="793" y="1018"/>
                  <a:pt x="794" y="1015"/>
                  <a:pt x="793" y="1013"/>
                </a:cubicBezTo>
                <a:cubicBezTo>
                  <a:pt x="788" y="1016"/>
                  <a:pt x="784" y="1013"/>
                  <a:pt x="783" y="1008"/>
                </a:cubicBezTo>
                <a:cubicBezTo>
                  <a:pt x="786" y="1006"/>
                  <a:pt x="792" y="1008"/>
                  <a:pt x="790" y="1012"/>
                </a:cubicBezTo>
                <a:cubicBezTo>
                  <a:pt x="793" y="1008"/>
                  <a:pt x="797" y="1014"/>
                  <a:pt x="799" y="1009"/>
                </a:cubicBezTo>
                <a:cubicBezTo>
                  <a:pt x="797" y="1007"/>
                  <a:pt x="792" y="1008"/>
                  <a:pt x="792" y="1004"/>
                </a:cubicBezTo>
                <a:cubicBezTo>
                  <a:pt x="797" y="1005"/>
                  <a:pt x="802" y="1003"/>
                  <a:pt x="803" y="1007"/>
                </a:cubicBezTo>
                <a:cubicBezTo>
                  <a:pt x="803" y="1009"/>
                  <a:pt x="801" y="1008"/>
                  <a:pt x="802" y="1010"/>
                </a:cubicBezTo>
                <a:cubicBezTo>
                  <a:pt x="809" y="1009"/>
                  <a:pt x="812" y="1017"/>
                  <a:pt x="818" y="1019"/>
                </a:cubicBezTo>
                <a:cubicBezTo>
                  <a:pt x="818" y="1014"/>
                  <a:pt x="825" y="1017"/>
                  <a:pt x="825" y="1013"/>
                </a:cubicBezTo>
                <a:cubicBezTo>
                  <a:pt x="823" y="1013"/>
                  <a:pt x="821" y="1015"/>
                  <a:pt x="820" y="1013"/>
                </a:cubicBezTo>
                <a:cubicBezTo>
                  <a:pt x="820" y="1010"/>
                  <a:pt x="824" y="1011"/>
                  <a:pt x="825" y="1009"/>
                </a:cubicBezTo>
                <a:cubicBezTo>
                  <a:pt x="821" y="1008"/>
                  <a:pt x="815" y="1009"/>
                  <a:pt x="809" y="1011"/>
                </a:cubicBezTo>
                <a:cubicBezTo>
                  <a:pt x="810" y="1009"/>
                  <a:pt x="809" y="1009"/>
                  <a:pt x="809" y="1007"/>
                </a:cubicBezTo>
                <a:cubicBezTo>
                  <a:pt x="815" y="1006"/>
                  <a:pt x="824" y="1004"/>
                  <a:pt x="829" y="1008"/>
                </a:cubicBezTo>
                <a:cubicBezTo>
                  <a:pt x="829" y="1013"/>
                  <a:pt x="834" y="1012"/>
                  <a:pt x="835" y="1016"/>
                </a:cubicBezTo>
                <a:cubicBezTo>
                  <a:pt x="834" y="1017"/>
                  <a:pt x="828" y="1016"/>
                  <a:pt x="831" y="1019"/>
                </a:cubicBezTo>
                <a:cubicBezTo>
                  <a:pt x="834" y="1021"/>
                  <a:pt x="834" y="1014"/>
                  <a:pt x="837" y="1018"/>
                </a:cubicBezTo>
                <a:cubicBezTo>
                  <a:pt x="838" y="1016"/>
                  <a:pt x="842" y="1016"/>
                  <a:pt x="840" y="1013"/>
                </a:cubicBezTo>
                <a:cubicBezTo>
                  <a:pt x="837" y="1013"/>
                  <a:pt x="838" y="1016"/>
                  <a:pt x="835" y="1014"/>
                </a:cubicBezTo>
                <a:cubicBezTo>
                  <a:pt x="838" y="1011"/>
                  <a:pt x="836" y="1011"/>
                  <a:pt x="835" y="1006"/>
                </a:cubicBezTo>
                <a:cubicBezTo>
                  <a:pt x="840" y="1010"/>
                  <a:pt x="845" y="1005"/>
                  <a:pt x="850" y="1006"/>
                </a:cubicBezTo>
                <a:cubicBezTo>
                  <a:pt x="852" y="1009"/>
                  <a:pt x="857" y="1013"/>
                  <a:pt x="862" y="1011"/>
                </a:cubicBezTo>
                <a:cubicBezTo>
                  <a:pt x="860" y="1008"/>
                  <a:pt x="855" y="1010"/>
                  <a:pt x="855" y="1006"/>
                </a:cubicBezTo>
                <a:cubicBezTo>
                  <a:pt x="862" y="1010"/>
                  <a:pt x="869" y="1007"/>
                  <a:pt x="877" y="1006"/>
                </a:cubicBezTo>
                <a:cubicBezTo>
                  <a:pt x="879" y="1006"/>
                  <a:pt x="877" y="1009"/>
                  <a:pt x="879" y="1009"/>
                </a:cubicBezTo>
                <a:cubicBezTo>
                  <a:pt x="881" y="1007"/>
                  <a:pt x="882" y="1005"/>
                  <a:pt x="884" y="1004"/>
                </a:cubicBezTo>
                <a:cubicBezTo>
                  <a:pt x="892" y="1007"/>
                  <a:pt x="897" y="1004"/>
                  <a:pt x="906" y="1007"/>
                </a:cubicBezTo>
                <a:cubicBezTo>
                  <a:pt x="906" y="1003"/>
                  <a:pt x="907" y="1000"/>
                  <a:pt x="910" y="999"/>
                </a:cubicBezTo>
                <a:cubicBezTo>
                  <a:pt x="911" y="999"/>
                  <a:pt x="912" y="999"/>
                  <a:pt x="913" y="1000"/>
                </a:cubicBezTo>
                <a:cubicBezTo>
                  <a:pt x="912" y="1003"/>
                  <a:pt x="911" y="1004"/>
                  <a:pt x="913" y="1006"/>
                </a:cubicBezTo>
                <a:cubicBezTo>
                  <a:pt x="917" y="1005"/>
                  <a:pt x="928" y="1008"/>
                  <a:pt x="930" y="1002"/>
                </a:cubicBezTo>
                <a:cubicBezTo>
                  <a:pt x="926" y="999"/>
                  <a:pt x="926" y="994"/>
                  <a:pt x="918" y="995"/>
                </a:cubicBezTo>
                <a:cubicBezTo>
                  <a:pt x="916" y="995"/>
                  <a:pt x="918" y="998"/>
                  <a:pt x="915" y="998"/>
                </a:cubicBezTo>
                <a:cubicBezTo>
                  <a:pt x="912" y="999"/>
                  <a:pt x="913" y="994"/>
                  <a:pt x="911" y="995"/>
                </a:cubicBezTo>
                <a:cubicBezTo>
                  <a:pt x="907" y="998"/>
                  <a:pt x="903" y="998"/>
                  <a:pt x="899" y="996"/>
                </a:cubicBezTo>
                <a:cubicBezTo>
                  <a:pt x="898" y="998"/>
                  <a:pt x="896" y="996"/>
                  <a:pt x="892" y="997"/>
                </a:cubicBezTo>
                <a:cubicBezTo>
                  <a:pt x="891" y="1000"/>
                  <a:pt x="895" y="1000"/>
                  <a:pt x="893" y="1000"/>
                </a:cubicBezTo>
                <a:cubicBezTo>
                  <a:pt x="892" y="1000"/>
                  <a:pt x="891" y="1000"/>
                  <a:pt x="889" y="1000"/>
                </a:cubicBezTo>
                <a:cubicBezTo>
                  <a:pt x="890" y="999"/>
                  <a:pt x="889" y="998"/>
                  <a:pt x="889" y="997"/>
                </a:cubicBezTo>
                <a:cubicBezTo>
                  <a:pt x="877" y="995"/>
                  <a:pt x="861" y="995"/>
                  <a:pt x="846" y="996"/>
                </a:cubicBezTo>
                <a:cubicBezTo>
                  <a:pt x="843" y="988"/>
                  <a:pt x="837" y="982"/>
                  <a:pt x="831" y="977"/>
                </a:cubicBezTo>
                <a:cubicBezTo>
                  <a:pt x="826" y="984"/>
                  <a:pt x="820" y="988"/>
                  <a:pt x="817" y="996"/>
                </a:cubicBezTo>
                <a:cubicBezTo>
                  <a:pt x="821" y="997"/>
                  <a:pt x="822" y="999"/>
                  <a:pt x="824" y="999"/>
                </a:cubicBezTo>
                <a:cubicBezTo>
                  <a:pt x="822" y="1003"/>
                  <a:pt x="815" y="999"/>
                  <a:pt x="814" y="1003"/>
                </a:cubicBezTo>
                <a:cubicBezTo>
                  <a:pt x="814" y="1001"/>
                  <a:pt x="812" y="1002"/>
                  <a:pt x="812" y="1000"/>
                </a:cubicBezTo>
                <a:cubicBezTo>
                  <a:pt x="813" y="1000"/>
                  <a:pt x="815" y="999"/>
                  <a:pt x="816" y="998"/>
                </a:cubicBezTo>
                <a:cubicBezTo>
                  <a:pt x="811" y="995"/>
                  <a:pt x="797" y="995"/>
                  <a:pt x="793" y="998"/>
                </a:cubicBezTo>
                <a:cubicBezTo>
                  <a:pt x="794" y="1000"/>
                  <a:pt x="797" y="998"/>
                  <a:pt x="797" y="1000"/>
                </a:cubicBezTo>
                <a:cubicBezTo>
                  <a:pt x="795" y="1004"/>
                  <a:pt x="788" y="998"/>
                  <a:pt x="789" y="996"/>
                </a:cubicBezTo>
                <a:cubicBezTo>
                  <a:pt x="777" y="998"/>
                  <a:pt x="759" y="994"/>
                  <a:pt x="748" y="996"/>
                </a:cubicBezTo>
                <a:cubicBezTo>
                  <a:pt x="751" y="997"/>
                  <a:pt x="754" y="999"/>
                  <a:pt x="757" y="1000"/>
                </a:cubicBezTo>
                <a:cubicBezTo>
                  <a:pt x="753" y="1000"/>
                  <a:pt x="750" y="1001"/>
                  <a:pt x="748" y="1003"/>
                </a:cubicBezTo>
                <a:cubicBezTo>
                  <a:pt x="748" y="1002"/>
                  <a:pt x="746" y="1003"/>
                  <a:pt x="746" y="1002"/>
                </a:cubicBezTo>
                <a:cubicBezTo>
                  <a:pt x="744" y="1000"/>
                  <a:pt x="748" y="1001"/>
                  <a:pt x="747" y="998"/>
                </a:cubicBezTo>
                <a:cubicBezTo>
                  <a:pt x="744" y="995"/>
                  <a:pt x="737" y="995"/>
                  <a:pt x="730" y="996"/>
                </a:cubicBezTo>
                <a:cubicBezTo>
                  <a:pt x="729" y="1000"/>
                  <a:pt x="733" y="998"/>
                  <a:pt x="733" y="1000"/>
                </a:cubicBezTo>
                <a:cubicBezTo>
                  <a:pt x="730" y="1001"/>
                  <a:pt x="730" y="1003"/>
                  <a:pt x="727" y="1002"/>
                </a:cubicBezTo>
                <a:cubicBezTo>
                  <a:pt x="726" y="1000"/>
                  <a:pt x="726" y="998"/>
                  <a:pt x="725" y="996"/>
                </a:cubicBezTo>
                <a:cubicBezTo>
                  <a:pt x="722" y="995"/>
                  <a:pt x="718" y="996"/>
                  <a:pt x="719" y="991"/>
                </a:cubicBezTo>
                <a:cubicBezTo>
                  <a:pt x="720" y="989"/>
                  <a:pt x="722" y="993"/>
                  <a:pt x="722" y="990"/>
                </a:cubicBezTo>
                <a:cubicBezTo>
                  <a:pt x="726" y="962"/>
                  <a:pt x="731" y="936"/>
                  <a:pt x="736" y="909"/>
                </a:cubicBezTo>
                <a:cubicBezTo>
                  <a:pt x="746" y="854"/>
                  <a:pt x="756" y="797"/>
                  <a:pt x="764" y="742"/>
                </a:cubicBezTo>
                <a:cubicBezTo>
                  <a:pt x="768" y="719"/>
                  <a:pt x="775" y="696"/>
                  <a:pt x="775" y="674"/>
                </a:cubicBezTo>
                <a:cubicBezTo>
                  <a:pt x="775" y="666"/>
                  <a:pt x="777" y="662"/>
                  <a:pt x="778" y="656"/>
                </a:cubicBezTo>
                <a:cubicBezTo>
                  <a:pt x="781" y="636"/>
                  <a:pt x="782" y="618"/>
                  <a:pt x="785" y="599"/>
                </a:cubicBezTo>
                <a:cubicBezTo>
                  <a:pt x="770" y="583"/>
                  <a:pt x="755" y="568"/>
                  <a:pt x="740" y="552"/>
                </a:cubicBezTo>
                <a:cubicBezTo>
                  <a:pt x="745" y="552"/>
                  <a:pt x="747" y="555"/>
                  <a:pt x="747" y="559"/>
                </a:cubicBezTo>
                <a:cubicBezTo>
                  <a:pt x="762" y="570"/>
                  <a:pt x="771" y="585"/>
                  <a:pt x="785" y="596"/>
                </a:cubicBezTo>
                <a:cubicBezTo>
                  <a:pt x="788" y="582"/>
                  <a:pt x="789" y="565"/>
                  <a:pt x="792" y="550"/>
                </a:cubicBezTo>
                <a:cubicBezTo>
                  <a:pt x="775" y="549"/>
                  <a:pt x="753" y="548"/>
                  <a:pt x="738" y="551"/>
                </a:cubicBezTo>
                <a:cubicBezTo>
                  <a:pt x="732" y="548"/>
                  <a:pt x="724" y="550"/>
                  <a:pt x="719" y="551"/>
                </a:cubicBezTo>
                <a:cubicBezTo>
                  <a:pt x="724" y="565"/>
                  <a:pt x="717" y="586"/>
                  <a:pt x="723" y="601"/>
                </a:cubicBezTo>
                <a:cubicBezTo>
                  <a:pt x="721" y="601"/>
                  <a:pt x="721" y="603"/>
                  <a:pt x="721" y="605"/>
                </a:cubicBezTo>
                <a:cubicBezTo>
                  <a:pt x="722" y="606"/>
                  <a:pt x="724" y="607"/>
                  <a:pt x="723" y="611"/>
                </a:cubicBezTo>
                <a:cubicBezTo>
                  <a:pt x="722" y="613"/>
                  <a:pt x="720" y="607"/>
                  <a:pt x="719" y="612"/>
                </a:cubicBezTo>
                <a:cubicBezTo>
                  <a:pt x="721" y="616"/>
                  <a:pt x="729" y="622"/>
                  <a:pt x="732" y="627"/>
                </a:cubicBezTo>
                <a:cubicBezTo>
                  <a:pt x="731" y="627"/>
                  <a:pt x="730" y="626"/>
                  <a:pt x="727" y="627"/>
                </a:cubicBezTo>
                <a:cubicBezTo>
                  <a:pt x="724" y="623"/>
                  <a:pt x="721" y="619"/>
                  <a:pt x="717" y="616"/>
                </a:cubicBezTo>
                <a:cubicBezTo>
                  <a:pt x="714" y="618"/>
                  <a:pt x="713" y="618"/>
                  <a:pt x="712" y="614"/>
                </a:cubicBezTo>
                <a:cubicBezTo>
                  <a:pt x="715" y="613"/>
                  <a:pt x="717" y="617"/>
                  <a:pt x="717" y="614"/>
                </a:cubicBezTo>
                <a:cubicBezTo>
                  <a:pt x="717" y="611"/>
                  <a:pt x="713" y="612"/>
                  <a:pt x="714" y="608"/>
                </a:cubicBezTo>
                <a:cubicBezTo>
                  <a:pt x="720" y="592"/>
                  <a:pt x="715" y="570"/>
                  <a:pt x="717" y="551"/>
                </a:cubicBezTo>
                <a:cubicBezTo>
                  <a:pt x="717" y="549"/>
                  <a:pt x="714" y="551"/>
                  <a:pt x="714" y="548"/>
                </a:cubicBezTo>
                <a:cubicBezTo>
                  <a:pt x="719" y="544"/>
                  <a:pt x="728" y="545"/>
                  <a:pt x="730" y="540"/>
                </a:cubicBezTo>
                <a:cubicBezTo>
                  <a:pt x="746" y="536"/>
                  <a:pt x="759" y="529"/>
                  <a:pt x="773" y="523"/>
                </a:cubicBezTo>
                <a:cubicBezTo>
                  <a:pt x="773" y="521"/>
                  <a:pt x="767" y="520"/>
                  <a:pt x="768" y="519"/>
                </a:cubicBezTo>
                <a:cubicBezTo>
                  <a:pt x="773" y="518"/>
                  <a:pt x="774" y="524"/>
                  <a:pt x="778" y="521"/>
                </a:cubicBezTo>
                <a:cubicBezTo>
                  <a:pt x="779" y="519"/>
                  <a:pt x="775" y="520"/>
                  <a:pt x="776" y="518"/>
                </a:cubicBezTo>
                <a:cubicBezTo>
                  <a:pt x="778" y="519"/>
                  <a:pt x="781" y="521"/>
                  <a:pt x="783" y="519"/>
                </a:cubicBezTo>
                <a:cubicBezTo>
                  <a:pt x="785" y="519"/>
                  <a:pt x="781" y="517"/>
                  <a:pt x="783" y="517"/>
                </a:cubicBezTo>
                <a:cubicBezTo>
                  <a:pt x="787" y="519"/>
                  <a:pt x="789" y="516"/>
                  <a:pt x="794" y="515"/>
                </a:cubicBezTo>
                <a:cubicBezTo>
                  <a:pt x="796" y="504"/>
                  <a:pt x="796" y="489"/>
                  <a:pt x="797" y="475"/>
                </a:cubicBezTo>
                <a:cubicBezTo>
                  <a:pt x="798" y="469"/>
                  <a:pt x="800" y="454"/>
                  <a:pt x="799" y="450"/>
                </a:cubicBezTo>
                <a:cubicBezTo>
                  <a:pt x="798" y="443"/>
                  <a:pt x="790" y="440"/>
                  <a:pt x="788" y="435"/>
                </a:cubicBezTo>
                <a:cubicBezTo>
                  <a:pt x="756" y="436"/>
                  <a:pt x="725" y="437"/>
                  <a:pt x="696" y="439"/>
                </a:cubicBezTo>
                <a:cubicBezTo>
                  <a:pt x="700" y="447"/>
                  <a:pt x="694" y="459"/>
                  <a:pt x="699" y="465"/>
                </a:cubicBezTo>
                <a:cubicBezTo>
                  <a:pt x="706" y="468"/>
                  <a:pt x="712" y="471"/>
                  <a:pt x="717" y="476"/>
                </a:cubicBezTo>
                <a:cubicBezTo>
                  <a:pt x="737" y="487"/>
                  <a:pt x="756" y="499"/>
                  <a:pt x="775" y="512"/>
                </a:cubicBezTo>
                <a:cubicBezTo>
                  <a:pt x="777" y="511"/>
                  <a:pt x="780" y="514"/>
                  <a:pt x="779" y="515"/>
                </a:cubicBezTo>
                <a:cubicBezTo>
                  <a:pt x="772" y="512"/>
                  <a:pt x="767" y="507"/>
                  <a:pt x="759" y="504"/>
                </a:cubicBezTo>
                <a:cubicBezTo>
                  <a:pt x="756" y="499"/>
                  <a:pt x="749" y="499"/>
                  <a:pt x="746" y="494"/>
                </a:cubicBezTo>
                <a:cubicBezTo>
                  <a:pt x="733" y="490"/>
                  <a:pt x="726" y="481"/>
                  <a:pt x="714" y="476"/>
                </a:cubicBezTo>
                <a:cubicBezTo>
                  <a:pt x="709" y="472"/>
                  <a:pt x="703" y="467"/>
                  <a:pt x="697" y="466"/>
                </a:cubicBezTo>
                <a:cubicBezTo>
                  <a:pt x="695" y="472"/>
                  <a:pt x="706" y="472"/>
                  <a:pt x="706" y="476"/>
                </a:cubicBezTo>
                <a:cubicBezTo>
                  <a:pt x="702" y="476"/>
                  <a:pt x="701" y="473"/>
                  <a:pt x="698" y="472"/>
                </a:cubicBezTo>
                <a:cubicBezTo>
                  <a:pt x="698" y="475"/>
                  <a:pt x="697" y="480"/>
                  <a:pt x="697" y="486"/>
                </a:cubicBezTo>
                <a:cubicBezTo>
                  <a:pt x="699" y="488"/>
                  <a:pt x="701" y="488"/>
                  <a:pt x="702" y="491"/>
                </a:cubicBezTo>
                <a:cubicBezTo>
                  <a:pt x="700" y="493"/>
                  <a:pt x="698" y="498"/>
                  <a:pt x="701" y="501"/>
                </a:cubicBezTo>
                <a:cubicBezTo>
                  <a:pt x="699" y="500"/>
                  <a:pt x="697" y="497"/>
                  <a:pt x="695" y="499"/>
                </a:cubicBezTo>
                <a:cubicBezTo>
                  <a:pt x="703" y="513"/>
                  <a:pt x="719" y="525"/>
                  <a:pt x="730" y="540"/>
                </a:cubicBezTo>
                <a:cubicBezTo>
                  <a:pt x="719" y="531"/>
                  <a:pt x="711" y="519"/>
                  <a:pt x="699" y="511"/>
                </a:cubicBezTo>
                <a:cubicBezTo>
                  <a:pt x="699" y="510"/>
                  <a:pt x="698" y="509"/>
                  <a:pt x="698" y="507"/>
                </a:cubicBezTo>
                <a:cubicBezTo>
                  <a:pt x="696" y="503"/>
                  <a:pt x="690" y="506"/>
                  <a:pt x="689" y="502"/>
                </a:cubicBezTo>
                <a:cubicBezTo>
                  <a:pt x="691" y="500"/>
                  <a:pt x="693" y="505"/>
                  <a:pt x="693" y="502"/>
                </a:cubicBezTo>
                <a:cubicBezTo>
                  <a:pt x="690" y="497"/>
                  <a:pt x="691" y="494"/>
                  <a:pt x="693" y="490"/>
                </a:cubicBezTo>
                <a:cubicBezTo>
                  <a:pt x="692" y="482"/>
                  <a:pt x="695" y="471"/>
                  <a:pt x="691" y="467"/>
                </a:cubicBezTo>
                <a:cubicBezTo>
                  <a:pt x="692" y="467"/>
                  <a:pt x="694" y="467"/>
                  <a:pt x="693" y="464"/>
                </a:cubicBezTo>
                <a:cubicBezTo>
                  <a:pt x="685" y="454"/>
                  <a:pt x="671" y="451"/>
                  <a:pt x="663" y="441"/>
                </a:cubicBezTo>
                <a:cubicBezTo>
                  <a:pt x="642" y="431"/>
                  <a:pt x="626" y="416"/>
                  <a:pt x="605" y="406"/>
                </a:cubicBezTo>
                <a:cubicBezTo>
                  <a:pt x="605" y="407"/>
                  <a:pt x="604" y="408"/>
                  <a:pt x="603" y="408"/>
                </a:cubicBezTo>
                <a:cubicBezTo>
                  <a:pt x="627" y="428"/>
                  <a:pt x="653" y="440"/>
                  <a:pt x="678" y="458"/>
                </a:cubicBezTo>
                <a:cubicBezTo>
                  <a:pt x="652" y="445"/>
                  <a:pt x="628" y="426"/>
                  <a:pt x="601" y="411"/>
                </a:cubicBezTo>
                <a:cubicBezTo>
                  <a:pt x="610" y="423"/>
                  <a:pt x="626" y="427"/>
                  <a:pt x="637" y="437"/>
                </a:cubicBezTo>
                <a:cubicBezTo>
                  <a:pt x="638" y="437"/>
                  <a:pt x="639" y="437"/>
                  <a:pt x="640" y="437"/>
                </a:cubicBezTo>
                <a:cubicBezTo>
                  <a:pt x="644" y="444"/>
                  <a:pt x="657" y="447"/>
                  <a:pt x="660" y="452"/>
                </a:cubicBezTo>
                <a:cubicBezTo>
                  <a:pt x="637" y="439"/>
                  <a:pt x="614" y="425"/>
                  <a:pt x="594" y="410"/>
                </a:cubicBezTo>
                <a:cubicBezTo>
                  <a:pt x="595" y="409"/>
                  <a:pt x="593" y="408"/>
                  <a:pt x="594" y="406"/>
                </a:cubicBezTo>
                <a:cubicBezTo>
                  <a:pt x="564" y="385"/>
                  <a:pt x="533" y="367"/>
                  <a:pt x="505" y="346"/>
                </a:cubicBezTo>
                <a:cubicBezTo>
                  <a:pt x="476" y="330"/>
                  <a:pt x="452" y="309"/>
                  <a:pt x="423" y="292"/>
                </a:cubicBezTo>
                <a:cubicBezTo>
                  <a:pt x="415" y="286"/>
                  <a:pt x="407" y="280"/>
                  <a:pt x="397" y="275"/>
                </a:cubicBezTo>
                <a:cubicBezTo>
                  <a:pt x="396" y="271"/>
                  <a:pt x="393" y="270"/>
                  <a:pt x="389" y="269"/>
                </a:cubicBezTo>
                <a:cubicBezTo>
                  <a:pt x="315" y="216"/>
                  <a:pt x="240" y="164"/>
                  <a:pt x="166" y="113"/>
                </a:cubicBezTo>
                <a:cubicBezTo>
                  <a:pt x="144" y="96"/>
                  <a:pt x="121" y="80"/>
                  <a:pt x="99" y="64"/>
                </a:cubicBezTo>
                <a:cubicBezTo>
                  <a:pt x="91" y="59"/>
                  <a:pt x="84" y="52"/>
                  <a:pt x="75" y="49"/>
                </a:cubicBezTo>
                <a:cubicBezTo>
                  <a:pt x="128" y="90"/>
                  <a:pt x="184" y="128"/>
                  <a:pt x="240" y="166"/>
                </a:cubicBezTo>
                <a:cubicBezTo>
                  <a:pt x="309" y="217"/>
                  <a:pt x="382" y="264"/>
                  <a:pt x="451" y="314"/>
                </a:cubicBezTo>
                <a:cubicBezTo>
                  <a:pt x="471" y="325"/>
                  <a:pt x="487" y="339"/>
                  <a:pt x="507" y="350"/>
                </a:cubicBezTo>
                <a:cubicBezTo>
                  <a:pt x="513" y="356"/>
                  <a:pt x="520" y="360"/>
                  <a:pt x="528" y="364"/>
                </a:cubicBezTo>
                <a:cubicBezTo>
                  <a:pt x="528" y="366"/>
                  <a:pt x="530" y="366"/>
                  <a:pt x="531" y="368"/>
                </a:cubicBezTo>
                <a:cubicBezTo>
                  <a:pt x="540" y="373"/>
                  <a:pt x="549" y="379"/>
                  <a:pt x="557" y="385"/>
                </a:cubicBezTo>
                <a:cubicBezTo>
                  <a:pt x="569" y="391"/>
                  <a:pt x="579" y="398"/>
                  <a:pt x="588" y="406"/>
                </a:cubicBezTo>
                <a:cubicBezTo>
                  <a:pt x="591" y="405"/>
                  <a:pt x="594" y="408"/>
                  <a:pt x="592" y="409"/>
                </a:cubicBezTo>
                <a:cubicBezTo>
                  <a:pt x="490" y="344"/>
                  <a:pt x="392" y="275"/>
                  <a:pt x="292" y="208"/>
                </a:cubicBezTo>
                <a:cubicBezTo>
                  <a:pt x="220" y="156"/>
                  <a:pt x="146" y="106"/>
                  <a:pt x="75" y="54"/>
                </a:cubicBezTo>
                <a:cubicBezTo>
                  <a:pt x="73" y="54"/>
                  <a:pt x="71" y="53"/>
                  <a:pt x="69" y="53"/>
                </a:cubicBezTo>
                <a:cubicBezTo>
                  <a:pt x="69" y="51"/>
                  <a:pt x="68" y="51"/>
                  <a:pt x="68" y="49"/>
                </a:cubicBezTo>
                <a:cubicBezTo>
                  <a:pt x="60" y="44"/>
                  <a:pt x="52" y="39"/>
                  <a:pt x="45" y="34"/>
                </a:cubicBezTo>
                <a:cubicBezTo>
                  <a:pt x="38" y="30"/>
                  <a:pt x="32" y="23"/>
                  <a:pt x="25" y="18"/>
                </a:cubicBezTo>
                <a:cubicBezTo>
                  <a:pt x="17" y="13"/>
                  <a:pt x="5" y="7"/>
                  <a:pt x="0" y="0"/>
                </a:cubicBezTo>
                <a:close/>
                <a:moveTo>
                  <a:pt x="918" y="593"/>
                </a:moveTo>
                <a:cubicBezTo>
                  <a:pt x="918" y="595"/>
                  <a:pt x="920" y="595"/>
                  <a:pt x="921" y="596"/>
                </a:cubicBezTo>
                <a:cubicBezTo>
                  <a:pt x="921" y="595"/>
                  <a:pt x="922" y="595"/>
                  <a:pt x="922" y="593"/>
                </a:cubicBezTo>
                <a:cubicBezTo>
                  <a:pt x="920" y="593"/>
                  <a:pt x="919" y="593"/>
                  <a:pt x="918" y="593"/>
                </a:cubicBezTo>
                <a:close/>
                <a:moveTo>
                  <a:pt x="721" y="1021"/>
                </a:moveTo>
                <a:cubicBezTo>
                  <a:pt x="723" y="1021"/>
                  <a:pt x="724" y="1022"/>
                  <a:pt x="726" y="1022"/>
                </a:cubicBezTo>
                <a:cubicBezTo>
                  <a:pt x="726" y="1019"/>
                  <a:pt x="722" y="1019"/>
                  <a:pt x="721" y="1021"/>
                </a:cubicBezTo>
                <a:close/>
                <a:moveTo>
                  <a:pt x="587" y="393"/>
                </a:moveTo>
                <a:cubicBezTo>
                  <a:pt x="548" y="366"/>
                  <a:pt x="510" y="340"/>
                  <a:pt x="471" y="314"/>
                </a:cubicBezTo>
                <a:cubicBezTo>
                  <a:pt x="362" y="238"/>
                  <a:pt x="252" y="160"/>
                  <a:pt x="145" y="83"/>
                </a:cubicBezTo>
                <a:cubicBezTo>
                  <a:pt x="124" y="67"/>
                  <a:pt x="103" y="50"/>
                  <a:pt x="80" y="36"/>
                </a:cubicBezTo>
                <a:cubicBezTo>
                  <a:pt x="80" y="36"/>
                  <a:pt x="79" y="36"/>
                  <a:pt x="79" y="36"/>
                </a:cubicBezTo>
                <a:cubicBezTo>
                  <a:pt x="80" y="40"/>
                  <a:pt x="78" y="42"/>
                  <a:pt x="78" y="45"/>
                </a:cubicBezTo>
                <a:cubicBezTo>
                  <a:pt x="229" y="153"/>
                  <a:pt x="380" y="261"/>
                  <a:pt x="535" y="364"/>
                </a:cubicBezTo>
                <a:cubicBezTo>
                  <a:pt x="553" y="376"/>
                  <a:pt x="573" y="392"/>
                  <a:pt x="593" y="402"/>
                </a:cubicBezTo>
                <a:cubicBezTo>
                  <a:pt x="595" y="403"/>
                  <a:pt x="599" y="408"/>
                  <a:pt x="602" y="404"/>
                </a:cubicBezTo>
                <a:cubicBezTo>
                  <a:pt x="598" y="399"/>
                  <a:pt x="592" y="396"/>
                  <a:pt x="587" y="393"/>
                </a:cubicBezTo>
                <a:close/>
                <a:moveTo>
                  <a:pt x="75" y="42"/>
                </a:moveTo>
                <a:cubicBezTo>
                  <a:pt x="75" y="39"/>
                  <a:pt x="74" y="38"/>
                  <a:pt x="70" y="38"/>
                </a:cubicBezTo>
                <a:cubicBezTo>
                  <a:pt x="70" y="41"/>
                  <a:pt x="72" y="42"/>
                  <a:pt x="75" y="42"/>
                </a:cubicBezTo>
                <a:close/>
                <a:moveTo>
                  <a:pt x="825" y="236"/>
                </a:moveTo>
                <a:cubicBezTo>
                  <a:pt x="825" y="235"/>
                  <a:pt x="826" y="232"/>
                  <a:pt x="824" y="232"/>
                </a:cubicBezTo>
                <a:cubicBezTo>
                  <a:pt x="823" y="232"/>
                  <a:pt x="823" y="237"/>
                  <a:pt x="825" y="236"/>
                </a:cubicBezTo>
                <a:close/>
                <a:moveTo>
                  <a:pt x="819" y="257"/>
                </a:moveTo>
                <a:cubicBezTo>
                  <a:pt x="825" y="255"/>
                  <a:pt x="823" y="262"/>
                  <a:pt x="827" y="262"/>
                </a:cubicBezTo>
                <a:cubicBezTo>
                  <a:pt x="829" y="253"/>
                  <a:pt x="826" y="247"/>
                  <a:pt x="820" y="243"/>
                </a:cubicBezTo>
                <a:cubicBezTo>
                  <a:pt x="820" y="240"/>
                  <a:pt x="821" y="235"/>
                  <a:pt x="819" y="234"/>
                </a:cubicBezTo>
                <a:cubicBezTo>
                  <a:pt x="818" y="243"/>
                  <a:pt x="819" y="250"/>
                  <a:pt x="819" y="257"/>
                </a:cubicBezTo>
                <a:close/>
                <a:moveTo>
                  <a:pt x="817" y="271"/>
                </a:moveTo>
                <a:cubicBezTo>
                  <a:pt x="818" y="271"/>
                  <a:pt x="818" y="270"/>
                  <a:pt x="820" y="270"/>
                </a:cubicBezTo>
                <a:cubicBezTo>
                  <a:pt x="820" y="268"/>
                  <a:pt x="820" y="267"/>
                  <a:pt x="819" y="266"/>
                </a:cubicBezTo>
                <a:cubicBezTo>
                  <a:pt x="818" y="266"/>
                  <a:pt x="818" y="266"/>
                  <a:pt x="817" y="266"/>
                </a:cubicBezTo>
                <a:cubicBezTo>
                  <a:pt x="817" y="268"/>
                  <a:pt x="817" y="269"/>
                  <a:pt x="817" y="271"/>
                </a:cubicBezTo>
                <a:close/>
                <a:moveTo>
                  <a:pt x="827" y="270"/>
                </a:moveTo>
                <a:cubicBezTo>
                  <a:pt x="827" y="268"/>
                  <a:pt x="826" y="267"/>
                  <a:pt x="824" y="267"/>
                </a:cubicBezTo>
                <a:cubicBezTo>
                  <a:pt x="824" y="269"/>
                  <a:pt x="826" y="269"/>
                  <a:pt x="827" y="270"/>
                </a:cubicBezTo>
                <a:close/>
                <a:moveTo>
                  <a:pt x="790" y="282"/>
                </a:moveTo>
                <a:cubicBezTo>
                  <a:pt x="797" y="281"/>
                  <a:pt x="805" y="280"/>
                  <a:pt x="809" y="275"/>
                </a:cubicBezTo>
                <a:cubicBezTo>
                  <a:pt x="801" y="276"/>
                  <a:pt x="795" y="279"/>
                  <a:pt x="790" y="282"/>
                </a:cubicBezTo>
                <a:close/>
                <a:moveTo>
                  <a:pt x="831" y="282"/>
                </a:moveTo>
                <a:cubicBezTo>
                  <a:pt x="830" y="280"/>
                  <a:pt x="830" y="279"/>
                  <a:pt x="829" y="278"/>
                </a:cubicBezTo>
                <a:cubicBezTo>
                  <a:pt x="827" y="280"/>
                  <a:pt x="829" y="282"/>
                  <a:pt x="831" y="282"/>
                </a:cubicBezTo>
                <a:close/>
                <a:moveTo>
                  <a:pt x="817" y="288"/>
                </a:moveTo>
                <a:cubicBezTo>
                  <a:pt x="818" y="285"/>
                  <a:pt x="820" y="283"/>
                  <a:pt x="821" y="279"/>
                </a:cubicBezTo>
                <a:cubicBezTo>
                  <a:pt x="816" y="277"/>
                  <a:pt x="814" y="285"/>
                  <a:pt x="817" y="288"/>
                </a:cubicBezTo>
                <a:close/>
                <a:moveTo>
                  <a:pt x="836" y="279"/>
                </a:moveTo>
                <a:cubicBezTo>
                  <a:pt x="836" y="282"/>
                  <a:pt x="838" y="284"/>
                  <a:pt x="841" y="284"/>
                </a:cubicBezTo>
                <a:cubicBezTo>
                  <a:pt x="842" y="282"/>
                  <a:pt x="845" y="281"/>
                  <a:pt x="847" y="279"/>
                </a:cubicBezTo>
                <a:cubicBezTo>
                  <a:pt x="843" y="280"/>
                  <a:pt x="839" y="278"/>
                  <a:pt x="836" y="279"/>
                </a:cubicBezTo>
                <a:close/>
                <a:moveTo>
                  <a:pt x="820" y="288"/>
                </a:moveTo>
                <a:cubicBezTo>
                  <a:pt x="822" y="289"/>
                  <a:pt x="826" y="287"/>
                  <a:pt x="829" y="287"/>
                </a:cubicBezTo>
                <a:cubicBezTo>
                  <a:pt x="828" y="284"/>
                  <a:pt x="826" y="282"/>
                  <a:pt x="824" y="280"/>
                </a:cubicBezTo>
                <a:cubicBezTo>
                  <a:pt x="823" y="282"/>
                  <a:pt x="822" y="285"/>
                  <a:pt x="820" y="288"/>
                </a:cubicBezTo>
                <a:close/>
                <a:moveTo>
                  <a:pt x="842" y="286"/>
                </a:moveTo>
                <a:cubicBezTo>
                  <a:pt x="847" y="287"/>
                  <a:pt x="854" y="285"/>
                  <a:pt x="855" y="281"/>
                </a:cubicBezTo>
                <a:cubicBezTo>
                  <a:pt x="849" y="281"/>
                  <a:pt x="847" y="284"/>
                  <a:pt x="842" y="286"/>
                </a:cubicBezTo>
                <a:close/>
                <a:moveTo>
                  <a:pt x="794" y="287"/>
                </a:moveTo>
                <a:cubicBezTo>
                  <a:pt x="799" y="287"/>
                  <a:pt x="802" y="288"/>
                  <a:pt x="807" y="288"/>
                </a:cubicBezTo>
                <a:cubicBezTo>
                  <a:pt x="807" y="286"/>
                  <a:pt x="807" y="283"/>
                  <a:pt x="808" y="282"/>
                </a:cubicBezTo>
                <a:cubicBezTo>
                  <a:pt x="803" y="284"/>
                  <a:pt x="797" y="282"/>
                  <a:pt x="794" y="287"/>
                </a:cubicBezTo>
                <a:close/>
                <a:moveTo>
                  <a:pt x="861" y="286"/>
                </a:moveTo>
                <a:cubicBezTo>
                  <a:pt x="866" y="285"/>
                  <a:pt x="871" y="286"/>
                  <a:pt x="874" y="284"/>
                </a:cubicBezTo>
                <a:cubicBezTo>
                  <a:pt x="871" y="282"/>
                  <a:pt x="865" y="283"/>
                  <a:pt x="862" y="282"/>
                </a:cubicBezTo>
                <a:cubicBezTo>
                  <a:pt x="861" y="283"/>
                  <a:pt x="861" y="284"/>
                  <a:pt x="861" y="286"/>
                </a:cubicBezTo>
                <a:close/>
                <a:moveTo>
                  <a:pt x="854" y="286"/>
                </a:moveTo>
                <a:cubicBezTo>
                  <a:pt x="855" y="287"/>
                  <a:pt x="860" y="284"/>
                  <a:pt x="857" y="284"/>
                </a:cubicBezTo>
                <a:cubicBezTo>
                  <a:pt x="856" y="285"/>
                  <a:pt x="854" y="284"/>
                  <a:pt x="854" y="286"/>
                </a:cubicBezTo>
                <a:close/>
                <a:moveTo>
                  <a:pt x="788" y="288"/>
                </a:moveTo>
                <a:cubicBezTo>
                  <a:pt x="788" y="289"/>
                  <a:pt x="788" y="290"/>
                  <a:pt x="788" y="290"/>
                </a:cubicBezTo>
                <a:cubicBezTo>
                  <a:pt x="792" y="290"/>
                  <a:pt x="795" y="291"/>
                  <a:pt x="796" y="288"/>
                </a:cubicBezTo>
                <a:cubicBezTo>
                  <a:pt x="793" y="289"/>
                  <a:pt x="790" y="286"/>
                  <a:pt x="788" y="288"/>
                </a:cubicBezTo>
                <a:close/>
                <a:moveTo>
                  <a:pt x="772" y="292"/>
                </a:moveTo>
                <a:cubicBezTo>
                  <a:pt x="775" y="293"/>
                  <a:pt x="784" y="294"/>
                  <a:pt x="783" y="289"/>
                </a:cubicBezTo>
                <a:cubicBezTo>
                  <a:pt x="779" y="289"/>
                  <a:pt x="775" y="290"/>
                  <a:pt x="772" y="292"/>
                </a:cubicBezTo>
                <a:close/>
                <a:moveTo>
                  <a:pt x="855" y="290"/>
                </a:moveTo>
                <a:cubicBezTo>
                  <a:pt x="856" y="291"/>
                  <a:pt x="857" y="291"/>
                  <a:pt x="859" y="290"/>
                </a:cubicBezTo>
                <a:cubicBezTo>
                  <a:pt x="858" y="289"/>
                  <a:pt x="855" y="289"/>
                  <a:pt x="855" y="290"/>
                </a:cubicBezTo>
                <a:close/>
                <a:moveTo>
                  <a:pt x="848" y="291"/>
                </a:moveTo>
                <a:cubicBezTo>
                  <a:pt x="848" y="293"/>
                  <a:pt x="851" y="291"/>
                  <a:pt x="852" y="292"/>
                </a:cubicBezTo>
                <a:cubicBezTo>
                  <a:pt x="853" y="289"/>
                  <a:pt x="847" y="289"/>
                  <a:pt x="848" y="291"/>
                </a:cubicBezTo>
                <a:close/>
                <a:moveTo>
                  <a:pt x="902" y="292"/>
                </a:moveTo>
                <a:cubicBezTo>
                  <a:pt x="885" y="289"/>
                  <a:pt x="870" y="295"/>
                  <a:pt x="853" y="295"/>
                </a:cubicBezTo>
                <a:cubicBezTo>
                  <a:pt x="852" y="299"/>
                  <a:pt x="856" y="300"/>
                  <a:pt x="858" y="301"/>
                </a:cubicBezTo>
                <a:cubicBezTo>
                  <a:pt x="865" y="308"/>
                  <a:pt x="873" y="317"/>
                  <a:pt x="881" y="325"/>
                </a:cubicBezTo>
                <a:cubicBezTo>
                  <a:pt x="888" y="333"/>
                  <a:pt x="897" y="341"/>
                  <a:pt x="906" y="347"/>
                </a:cubicBezTo>
                <a:cubicBezTo>
                  <a:pt x="906" y="343"/>
                  <a:pt x="902" y="343"/>
                  <a:pt x="902" y="340"/>
                </a:cubicBezTo>
                <a:cubicBezTo>
                  <a:pt x="911" y="332"/>
                  <a:pt x="905" y="306"/>
                  <a:pt x="906" y="290"/>
                </a:cubicBezTo>
                <a:cubicBezTo>
                  <a:pt x="904" y="289"/>
                  <a:pt x="903" y="291"/>
                  <a:pt x="902" y="292"/>
                </a:cubicBezTo>
                <a:close/>
                <a:moveTo>
                  <a:pt x="817" y="295"/>
                </a:moveTo>
                <a:cubicBezTo>
                  <a:pt x="820" y="294"/>
                  <a:pt x="826" y="296"/>
                  <a:pt x="826" y="292"/>
                </a:cubicBezTo>
                <a:cubicBezTo>
                  <a:pt x="823" y="292"/>
                  <a:pt x="817" y="290"/>
                  <a:pt x="817" y="295"/>
                </a:cubicBezTo>
                <a:close/>
                <a:moveTo>
                  <a:pt x="823" y="301"/>
                </a:moveTo>
                <a:cubicBezTo>
                  <a:pt x="824" y="302"/>
                  <a:pt x="825" y="303"/>
                  <a:pt x="827" y="303"/>
                </a:cubicBezTo>
                <a:cubicBezTo>
                  <a:pt x="829" y="302"/>
                  <a:pt x="832" y="301"/>
                  <a:pt x="831" y="297"/>
                </a:cubicBezTo>
                <a:cubicBezTo>
                  <a:pt x="827" y="297"/>
                  <a:pt x="824" y="297"/>
                  <a:pt x="823" y="301"/>
                </a:cubicBezTo>
                <a:close/>
                <a:moveTo>
                  <a:pt x="741" y="303"/>
                </a:moveTo>
                <a:cubicBezTo>
                  <a:pt x="741" y="315"/>
                  <a:pt x="741" y="334"/>
                  <a:pt x="741" y="350"/>
                </a:cubicBezTo>
                <a:cubicBezTo>
                  <a:pt x="742" y="352"/>
                  <a:pt x="746" y="353"/>
                  <a:pt x="744" y="356"/>
                </a:cubicBezTo>
                <a:cubicBezTo>
                  <a:pt x="742" y="356"/>
                  <a:pt x="744" y="352"/>
                  <a:pt x="742" y="353"/>
                </a:cubicBezTo>
                <a:cubicBezTo>
                  <a:pt x="739" y="356"/>
                  <a:pt x="746" y="359"/>
                  <a:pt x="742" y="363"/>
                </a:cubicBezTo>
                <a:cubicBezTo>
                  <a:pt x="741" y="363"/>
                  <a:pt x="739" y="360"/>
                  <a:pt x="737" y="362"/>
                </a:cubicBezTo>
                <a:cubicBezTo>
                  <a:pt x="749" y="376"/>
                  <a:pt x="758" y="392"/>
                  <a:pt x="770" y="405"/>
                </a:cubicBezTo>
                <a:cubicBezTo>
                  <a:pt x="781" y="401"/>
                  <a:pt x="791" y="397"/>
                  <a:pt x="802" y="393"/>
                </a:cubicBezTo>
                <a:cubicBezTo>
                  <a:pt x="801" y="383"/>
                  <a:pt x="806" y="368"/>
                  <a:pt x="801" y="361"/>
                </a:cubicBezTo>
                <a:cubicBezTo>
                  <a:pt x="805" y="354"/>
                  <a:pt x="803" y="342"/>
                  <a:pt x="804" y="333"/>
                </a:cubicBezTo>
                <a:cubicBezTo>
                  <a:pt x="805" y="322"/>
                  <a:pt x="807" y="311"/>
                  <a:pt x="807" y="299"/>
                </a:cubicBezTo>
                <a:cubicBezTo>
                  <a:pt x="787" y="300"/>
                  <a:pt x="770" y="300"/>
                  <a:pt x="752" y="302"/>
                </a:cubicBezTo>
                <a:cubicBezTo>
                  <a:pt x="765" y="311"/>
                  <a:pt x="774" y="323"/>
                  <a:pt x="786" y="332"/>
                </a:cubicBezTo>
                <a:cubicBezTo>
                  <a:pt x="790" y="339"/>
                  <a:pt x="800" y="342"/>
                  <a:pt x="801" y="349"/>
                </a:cubicBezTo>
                <a:cubicBezTo>
                  <a:pt x="800" y="347"/>
                  <a:pt x="796" y="347"/>
                  <a:pt x="796" y="343"/>
                </a:cubicBezTo>
                <a:cubicBezTo>
                  <a:pt x="780" y="332"/>
                  <a:pt x="768" y="316"/>
                  <a:pt x="751" y="304"/>
                </a:cubicBezTo>
                <a:cubicBezTo>
                  <a:pt x="751" y="303"/>
                  <a:pt x="751" y="302"/>
                  <a:pt x="751" y="301"/>
                </a:cubicBezTo>
                <a:cubicBezTo>
                  <a:pt x="749" y="302"/>
                  <a:pt x="744" y="300"/>
                  <a:pt x="745" y="303"/>
                </a:cubicBezTo>
                <a:cubicBezTo>
                  <a:pt x="750" y="307"/>
                  <a:pt x="755" y="313"/>
                  <a:pt x="760" y="318"/>
                </a:cubicBezTo>
                <a:cubicBezTo>
                  <a:pt x="756" y="318"/>
                  <a:pt x="756" y="315"/>
                  <a:pt x="753" y="314"/>
                </a:cubicBezTo>
                <a:cubicBezTo>
                  <a:pt x="753" y="315"/>
                  <a:pt x="754" y="317"/>
                  <a:pt x="753" y="317"/>
                </a:cubicBezTo>
                <a:cubicBezTo>
                  <a:pt x="750" y="314"/>
                  <a:pt x="745" y="312"/>
                  <a:pt x="743" y="307"/>
                </a:cubicBezTo>
                <a:cubicBezTo>
                  <a:pt x="747" y="308"/>
                  <a:pt x="749" y="314"/>
                  <a:pt x="753" y="313"/>
                </a:cubicBezTo>
                <a:cubicBezTo>
                  <a:pt x="748" y="310"/>
                  <a:pt x="747" y="305"/>
                  <a:pt x="741" y="303"/>
                </a:cubicBezTo>
                <a:close/>
                <a:moveTo>
                  <a:pt x="823" y="307"/>
                </a:moveTo>
                <a:cubicBezTo>
                  <a:pt x="822" y="301"/>
                  <a:pt x="811" y="305"/>
                  <a:pt x="815" y="315"/>
                </a:cubicBezTo>
                <a:cubicBezTo>
                  <a:pt x="817" y="313"/>
                  <a:pt x="824" y="309"/>
                  <a:pt x="823" y="307"/>
                </a:cubicBezTo>
                <a:close/>
                <a:moveTo>
                  <a:pt x="831" y="307"/>
                </a:moveTo>
                <a:cubicBezTo>
                  <a:pt x="831" y="306"/>
                  <a:pt x="831" y="305"/>
                  <a:pt x="831" y="304"/>
                </a:cubicBezTo>
                <a:cubicBezTo>
                  <a:pt x="829" y="304"/>
                  <a:pt x="829" y="307"/>
                  <a:pt x="831" y="307"/>
                </a:cubicBezTo>
                <a:close/>
                <a:moveTo>
                  <a:pt x="818" y="319"/>
                </a:moveTo>
                <a:cubicBezTo>
                  <a:pt x="823" y="321"/>
                  <a:pt x="825" y="314"/>
                  <a:pt x="829" y="313"/>
                </a:cubicBezTo>
                <a:cubicBezTo>
                  <a:pt x="829" y="311"/>
                  <a:pt x="827" y="310"/>
                  <a:pt x="826" y="309"/>
                </a:cubicBezTo>
                <a:cubicBezTo>
                  <a:pt x="823" y="312"/>
                  <a:pt x="818" y="313"/>
                  <a:pt x="818" y="319"/>
                </a:cubicBezTo>
                <a:close/>
                <a:moveTo>
                  <a:pt x="823" y="323"/>
                </a:moveTo>
                <a:cubicBezTo>
                  <a:pt x="825" y="323"/>
                  <a:pt x="826" y="325"/>
                  <a:pt x="829" y="325"/>
                </a:cubicBezTo>
                <a:cubicBezTo>
                  <a:pt x="833" y="323"/>
                  <a:pt x="831" y="319"/>
                  <a:pt x="832" y="315"/>
                </a:cubicBezTo>
                <a:cubicBezTo>
                  <a:pt x="828" y="316"/>
                  <a:pt x="825" y="319"/>
                  <a:pt x="823" y="323"/>
                </a:cubicBezTo>
                <a:close/>
                <a:moveTo>
                  <a:pt x="814" y="337"/>
                </a:moveTo>
                <a:cubicBezTo>
                  <a:pt x="818" y="335"/>
                  <a:pt x="819" y="332"/>
                  <a:pt x="823" y="330"/>
                </a:cubicBezTo>
                <a:cubicBezTo>
                  <a:pt x="822" y="328"/>
                  <a:pt x="821" y="326"/>
                  <a:pt x="818" y="325"/>
                </a:cubicBezTo>
                <a:cubicBezTo>
                  <a:pt x="815" y="328"/>
                  <a:pt x="814" y="330"/>
                  <a:pt x="814" y="337"/>
                </a:cubicBezTo>
                <a:close/>
                <a:moveTo>
                  <a:pt x="830" y="327"/>
                </a:moveTo>
                <a:cubicBezTo>
                  <a:pt x="830" y="328"/>
                  <a:pt x="830" y="328"/>
                  <a:pt x="831" y="329"/>
                </a:cubicBezTo>
                <a:cubicBezTo>
                  <a:pt x="832" y="329"/>
                  <a:pt x="833" y="328"/>
                  <a:pt x="833" y="326"/>
                </a:cubicBezTo>
                <a:cubicBezTo>
                  <a:pt x="831" y="326"/>
                  <a:pt x="831" y="326"/>
                  <a:pt x="830" y="327"/>
                </a:cubicBezTo>
                <a:close/>
                <a:moveTo>
                  <a:pt x="838" y="332"/>
                </a:moveTo>
                <a:cubicBezTo>
                  <a:pt x="838" y="330"/>
                  <a:pt x="838" y="329"/>
                  <a:pt x="837" y="328"/>
                </a:cubicBezTo>
                <a:cubicBezTo>
                  <a:pt x="836" y="329"/>
                  <a:pt x="836" y="333"/>
                  <a:pt x="838" y="332"/>
                </a:cubicBezTo>
                <a:close/>
                <a:moveTo>
                  <a:pt x="817" y="340"/>
                </a:moveTo>
                <a:cubicBezTo>
                  <a:pt x="819" y="340"/>
                  <a:pt x="818" y="342"/>
                  <a:pt x="820" y="342"/>
                </a:cubicBezTo>
                <a:cubicBezTo>
                  <a:pt x="824" y="338"/>
                  <a:pt x="828" y="337"/>
                  <a:pt x="831" y="333"/>
                </a:cubicBezTo>
                <a:cubicBezTo>
                  <a:pt x="824" y="329"/>
                  <a:pt x="820" y="336"/>
                  <a:pt x="817" y="340"/>
                </a:cubicBezTo>
                <a:close/>
                <a:moveTo>
                  <a:pt x="823" y="344"/>
                </a:moveTo>
                <a:cubicBezTo>
                  <a:pt x="825" y="345"/>
                  <a:pt x="827" y="346"/>
                  <a:pt x="829" y="346"/>
                </a:cubicBezTo>
                <a:cubicBezTo>
                  <a:pt x="833" y="345"/>
                  <a:pt x="835" y="340"/>
                  <a:pt x="833" y="336"/>
                </a:cubicBezTo>
                <a:cubicBezTo>
                  <a:pt x="828" y="338"/>
                  <a:pt x="826" y="341"/>
                  <a:pt x="823" y="344"/>
                </a:cubicBezTo>
                <a:close/>
                <a:moveTo>
                  <a:pt x="809" y="342"/>
                </a:moveTo>
                <a:cubicBezTo>
                  <a:pt x="810" y="341"/>
                  <a:pt x="811" y="338"/>
                  <a:pt x="809" y="338"/>
                </a:cubicBezTo>
                <a:cubicBezTo>
                  <a:pt x="808" y="339"/>
                  <a:pt x="808" y="341"/>
                  <a:pt x="809" y="342"/>
                </a:cubicBezTo>
                <a:close/>
                <a:moveTo>
                  <a:pt x="814" y="357"/>
                </a:moveTo>
                <a:cubicBezTo>
                  <a:pt x="817" y="358"/>
                  <a:pt x="821" y="353"/>
                  <a:pt x="824" y="351"/>
                </a:cubicBezTo>
                <a:cubicBezTo>
                  <a:pt x="822" y="349"/>
                  <a:pt x="820" y="348"/>
                  <a:pt x="818" y="346"/>
                </a:cubicBezTo>
                <a:cubicBezTo>
                  <a:pt x="815" y="348"/>
                  <a:pt x="813" y="354"/>
                  <a:pt x="814" y="357"/>
                </a:cubicBezTo>
                <a:close/>
                <a:moveTo>
                  <a:pt x="831" y="350"/>
                </a:moveTo>
                <a:cubicBezTo>
                  <a:pt x="835" y="351"/>
                  <a:pt x="835" y="346"/>
                  <a:pt x="832" y="346"/>
                </a:cubicBezTo>
                <a:cubicBezTo>
                  <a:pt x="832" y="348"/>
                  <a:pt x="831" y="348"/>
                  <a:pt x="831" y="350"/>
                </a:cubicBezTo>
                <a:close/>
                <a:moveTo>
                  <a:pt x="839" y="355"/>
                </a:moveTo>
                <a:cubicBezTo>
                  <a:pt x="840" y="353"/>
                  <a:pt x="840" y="350"/>
                  <a:pt x="838" y="350"/>
                </a:cubicBezTo>
                <a:cubicBezTo>
                  <a:pt x="839" y="351"/>
                  <a:pt x="837" y="354"/>
                  <a:pt x="839" y="355"/>
                </a:cubicBezTo>
                <a:close/>
                <a:moveTo>
                  <a:pt x="818" y="361"/>
                </a:moveTo>
                <a:cubicBezTo>
                  <a:pt x="820" y="361"/>
                  <a:pt x="819" y="362"/>
                  <a:pt x="821" y="362"/>
                </a:cubicBezTo>
                <a:cubicBezTo>
                  <a:pt x="824" y="359"/>
                  <a:pt x="828" y="358"/>
                  <a:pt x="831" y="355"/>
                </a:cubicBezTo>
                <a:cubicBezTo>
                  <a:pt x="826" y="350"/>
                  <a:pt x="819" y="356"/>
                  <a:pt x="818" y="361"/>
                </a:cubicBezTo>
                <a:close/>
                <a:moveTo>
                  <a:pt x="824" y="364"/>
                </a:moveTo>
                <a:cubicBezTo>
                  <a:pt x="829" y="371"/>
                  <a:pt x="837" y="364"/>
                  <a:pt x="834" y="357"/>
                </a:cubicBezTo>
                <a:cubicBezTo>
                  <a:pt x="830" y="358"/>
                  <a:pt x="826" y="360"/>
                  <a:pt x="824" y="364"/>
                </a:cubicBezTo>
                <a:close/>
                <a:moveTo>
                  <a:pt x="819" y="374"/>
                </a:moveTo>
                <a:cubicBezTo>
                  <a:pt x="819" y="371"/>
                  <a:pt x="822" y="373"/>
                  <a:pt x="824" y="372"/>
                </a:cubicBezTo>
                <a:cubicBezTo>
                  <a:pt x="823" y="370"/>
                  <a:pt x="821" y="369"/>
                  <a:pt x="818" y="368"/>
                </a:cubicBezTo>
                <a:cubicBezTo>
                  <a:pt x="815" y="370"/>
                  <a:pt x="812" y="372"/>
                  <a:pt x="813" y="379"/>
                </a:cubicBezTo>
                <a:cubicBezTo>
                  <a:pt x="816" y="379"/>
                  <a:pt x="818" y="378"/>
                  <a:pt x="818" y="376"/>
                </a:cubicBezTo>
                <a:cubicBezTo>
                  <a:pt x="818" y="373"/>
                  <a:pt x="815" y="374"/>
                  <a:pt x="816" y="372"/>
                </a:cubicBezTo>
                <a:cubicBezTo>
                  <a:pt x="818" y="373"/>
                  <a:pt x="818" y="368"/>
                  <a:pt x="820" y="371"/>
                </a:cubicBezTo>
                <a:cubicBezTo>
                  <a:pt x="819" y="371"/>
                  <a:pt x="816" y="375"/>
                  <a:pt x="819" y="374"/>
                </a:cubicBezTo>
                <a:close/>
                <a:moveTo>
                  <a:pt x="842" y="377"/>
                </a:moveTo>
                <a:cubicBezTo>
                  <a:pt x="841" y="375"/>
                  <a:pt x="842" y="372"/>
                  <a:pt x="840" y="372"/>
                </a:cubicBezTo>
                <a:cubicBezTo>
                  <a:pt x="840" y="374"/>
                  <a:pt x="839" y="377"/>
                  <a:pt x="842" y="377"/>
                </a:cubicBezTo>
                <a:close/>
                <a:moveTo>
                  <a:pt x="825" y="374"/>
                </a:moveTo>
                <a:cubicBezTo>
                  <a:pt x="825" y="375"/>
                  <a:pt x="825" y="376"/>
                  <a:pt x="825" y="376"/>
                </a:cubicBezTo>
                <a:cubicBezTo>
                  <a:pt x="826" y="377"/>
                  <a:pt x="830" y="378"/>
                  <a:pt x="831" y="376"/>
                </a:cubicBezTo>
                <a:cubicBezTo>
                  <a:pt x="830" y="375"/>
                  <a:pt x="828" y="372"/>
                  <a:pt x="825" y="374"/>
                </a:cubicBezTo>
                <a:close/>
                <a:moveTo>
                  <a:pt x="818" y="381"/>
                </a:moveTo>
                <a:cubicBezTo>
                  <a:pt x="822" y="385"/>
                  <a:pt x="822" y="377"/>
                  <a:pt x="825" y="379"/>
                </a:cubicBezTo>
                <a:cubicBezTo>
                  <a:pt x="825" y="377"/>
                  <a:pt x="825" y="376"/>
                  <a:pt x="822" y="376"/>
                </a:cubicBezTo>
                <a:cubicBezTo>
                  <a:pt x="823" y="380"/>
                  <a:pt x="817" y="377"/>
                  <a:pt x="818" y="381"/>
                </a:cubicBezTo>
                <a:close/>
                <a:moveTo>
                  <a:pt x="824" y="383"/>
                </a:moveTo>
                <a:cubicBezTo>
                  <a:pt x="828" y="389"/>
                  <a:pt x="838" y="387"/>
                  <a:pt x="835" y="379"/>
                </a:cubicBezTo>
                <a:cubicBezTo>
                  <a:pt x="829" y="378"/>
                  <a:pt x="830" y="384"/>
                  <a:pt x="824" y="383"/>
                </a:cubicBezTo>
                <a:close/>
                <a:moveTo>
                  <a:pt x="809" y="383"/>
                </a:moveTo>
                <a:cubicBezTo>
                  <a:pt x="810" y="380"/>
                  <a:pt x="809" y="379"/>
                  <a:pt x="807" y="379"/>
                </a:cubicBezTo>
                <a:cubicBezTo>
                  <a:pt x="807" y="381"/>
                  <a:pt x="807" y="383"/>
                  <a:pt x="809" y="383"/>
                </a:cubicBezTo>
                <a:close/>
                <a:moveTo>
                  <a:pt x="813" y="393"/>
                </a:moveTo>
                <a:cubicBezTo>
                  <a:pt x="816" y="391"/>
                  <a:pt x="821" y="393"/>
                  <a:pt x="823" y="390"/>
                </a:cubicBezTo>
                <a:cubicBezTo>
                  <a:pt x="820" y="389"/>
                  <a:pt x="812" y="386"/>
                  <a:pt x="813" y="393"/>
                </a:cubicBezTo>
                <a:close/>
                <a:moveTo>
                  <a:pt x="817" y="401"/>
                </a:moveTo>
                <a:cubicBezTo>
                  <a:pt x="824" y="400"/>
                  <a:pt x="829" y="401"/>
                  <a:pt x="832" y="396"/>
                </a:cubicBezTo>
                <a:cubicBezTo>
                  <a:pt x="826" y="393"/>
                  <a:pt x="820" y="397"/>
                  <a:pt x="817" y="401"/>
                </a:cubicBezTo>
                <a:close/>
                <a:moveTo>
                  <a:pt x="812" y="396"/>
                </a:moveTo>
                <a:cubicBezTo>
                  <a:pt x="812" y="397"/>
                  <a:pt x="812" y="398"/>
                  <a:pt x="812" y="399"/>
                </a:cubicBezTo>
                <a:cubicBezTo>
                  <a:pt x="815" y="399"/>
                  <a:pt x="816" y="398"/>
                  <a:pt x="818" y="396"/>
                </a:cubicBezTo>
                <a:cubicBezTo>
                  <a:pt x="817" y="395"/>
                  <a:pt x="813" y="395"/>
                  <a:pt x="812" y="396"/>
                </a:cubicBezTo>
                <a:close/>
                <a:moveTo>
                  <a:pt x="865" y="400"/>
                </a:moveTo>
                <a:cubicBezTo>
                  <a:pt x="859" y="401"/>
                  <a:pt x="856" y="398"/>
                  <a:pt x="849" y="397"/>
                </a:cubicBezTo>
                <a:cubicBezTo>
                  <a:pt x="852" y="400"/>
                  <a:pt x="862" y="403"/>
                  <a:pt x="865" y="400"/>
                </a:cubicBezTo>
                <a:close/>
                <a:moveTo>
                  <a:pt x="778" y="407"/>
                </a:moveTo>
                <a:cubicBezTo>
                  <a:pt x="785" y="411"/>
                  <a:pt x="793" y="404"/>
                  <a:pt x="801" y="403"/>
                </a:cubicBezTo>
                <a:cubicBezTo>
                  <a:pt x="801" y="400"/>
                  <a:pt x="802" y="400"/>
                  <a:pt x="801" y="398"/>
                </a:cubicBezTo>
                <a:cubicBezTo>
                  <a:pt x="792" y="400"/>
                  <a:pt x="784" y="402"/>
                  <a:pt x="778" y="407"/>
                </a:cubicBezTo>
                <a:close/>
                <a:moveTo>
                  <a:pt x="824" y="404"/>
                </a:moveTo>
                <a:cubicBezTo>
                  <a:pt x="823" y="403"/>
                  <a:pt x="819" y="403"/>
                  <a:pt x="817" y="403"/>
                </a:cubicBezTo>
                <a:cubicBezTo>
                  <a:pt x="817" y="407"/>
                  <a:pt x="823" y="407"/>
                  <a:pt x="824" y="404"/>
                </a:cubicBezTo>
                <a:close/>
                <a:moveTo>
                  <a:pt x="822" y="409"/>
                </a:moveTo>
                <a:cubicBezTo>
                  <a:pt x="825" y="410"/>
                  <a:pt x="826" y="413"/>
                  <a:pt x="830" y="413"/>
                </a:cubicBezTo>
                <a:cubicBezTo>
                  <a:pt x="832" y="410"/>
                  <a:pt x="836" y="409"/>
                  <a:pt x="837" y="405"/>
                </a:cubicBezTo>
                <a:cubicBezTo>
                  <a:pt x="831" y="401"/>
                  <a:pt x="825" y="406"/>
                  <a:pt x="822" y="409"/>
                </a:cubicBezTo>
                <a:close/>
                <a:moveTo>
                  <a:pt x="846" y="404"/>
                </a:moveTo>
                <a:cubicBezTo>
                  <a:pt x="847" y="408"/>
                  <a:pt x="846" y="414"/>
                  <a:pt x="849" y="415"/>
                </a:cubicBezTo>
                <a:cubicBezTo>
                  <a:pt x="851" y="412"/>
                  <a:pt x="858" y="410"/>
                  <a:pt x="856" y="405"/>
                </a:cubicBezTo>
                <a:cubicBezTo>
                  <a:pt x="853" y="404"/>
                  <a:pt x="849" y="404"/>
                  <a:pt x="846" y="404"/>
                </a:cubicBezTo>
                <a:close/>
                <a:moveTo>
                  <a:pt x="883" y="404"/>
                </a:moveTo>
                <a:cubicBezTo>
                  <a:pt x="881" y="404"/>
                  <a:pt x="877" y="403"/>
                  <a:pt x="876" y="405"/>
                </a:cubicBezTo>
                <a:cubicBezTo>
                  <a:pt x="878" y="405"/>
                  <a:pt x="882" y="406"/>
                  <a:pt x="883" y="404"/>
                </a:cubicBezTo>
                <a:close/>
                <a:moveTo>
                  <a:pt x="812" y="413"/>
                </a:moveTo>
                <a:cubicBezTo>
                  <a:pt x="814" y="414"/>
                  <a:pt x="816" y="411"/>
                  <a:pt x="816" y="409"/>
                </a:cubicBezTo>
                <a:cubicBezTo>
                  <a:pt x="814" y="409"/>
                  <a:pt x="815" y="406"/>
                  <a:pt x="812" y="407"/>
                </a:cubicBezTo>
                <a:cubicBezTo>
                  <a:pt x="812" y="409"/>
                  <a:pt x="812" y="411"/>
                  <a:pt x="812" y="413"/>
                </a:cubicBezTo>
                <a:close/>
                <a:moveTo>
                  <a:pt x="841" y="412"/>
                </a:moveTo>
                <a:cubicBezTo>
                  <a:pt x="841" y="411"/>
                  <a:pt x="843" y="407"/>
                  <a:pt x="840" y="407"/>
                </a:cubicBezTo>
                <a:cubicBezTo>
                  <a:pt x="841" y="408"/>
                  <a:pt x="839" y="412"/>
                  <a:pt x="841" y="412"/>
                </a:cubicBezTo>
                <a:close/>
                <a:moveTo>
                  <a:pt x="864" y="411"/>
                </a:moveTo>
                <a:cubicBezTo>
                  <a:pt x="867" y="411"/>
                  <a:pt x="868" y="409"/>
                  <a:pt x="868" y="407"/>
                </a:cubicBezTo>
                <a:cubicBezTo>
                  <a:pt x="864" y="406"/>
                  <a:pt x="863" y="408"/>
                  <a:pt x="864" y="411"/>
                </a:cubicBezTo>
                <a:close/>
                <a:moveTo>
                  <a:pt x="786" y="411"/>
                </a:moveTo>
                <a:cubicBezTo>
                  <a:pt x="789" y="416"/>
                  <a:pt x="794" y="420"/>
                  <a:pt x="800" y="423"/>
                </a:cubicBezTo>
                <a:cubicBezTo>
                  <a:pt x="800" y="418"/>
                  <a:pt x="802" y="411"/>
                  <a:pt x="801" y="407"/>
                </a:cubicBezTo>
                <a:cubicBezTo>
                  <a:pt x="795" y="408"/>
                  <a:pt x="791" y="410"/>
                  <a:pt x="786" y="411"/>
                </a:cubicBezTo>
                <a:close/>
                <a:moveTo>
                  <a:pt x="872" y="409"/>
                </a:moveTo>
                <a:cubicBezTo>
                  <a:pt x="874" y="410"/>
                  <a:pt x="876" y="413"/>
                  <a:pt x="879" y="415"/>
                </a:cubicBezTo>
                <a:cubicBezTo>
                  <a:pt x="883" y="414"/>
                  <a:pt x="887" y="413"/>
                  <a:pt x="889" y="410"/>
                </a:cubicBezTo>
                <a:cubicBezTo>
                  <a:pt x="883" y="410"/>
                  <a:pt x="876" y="405"/>
                  <a:pt x="872" y="409"/>
                </a:cubicBezTo>
                <a:close/>
                <a:moveTo>
                  <a:pt x="777" y="411"/>
                </a:moveTo>
                <a:cubicBezTo>
                  <a:pt x="777" y="408"/>
                  <a:pt x="775" y="408"/>
                  <a:pt x="773" y="408"/>
                </a:cubicBezTo>
                <a:cubicBezTo>
                  <a:pt x="772" y="411"/>
                  <a:pt x="775" y="410"/>
                  <a:pt x="777" y="411"/>
                </a:cubicBezTo>
                <a:close/>
                <a:moveTo>
                  <a:pt x="751" y="417"/>
                </a:moveTo>
                <a:cubicBezTo>
                  <a:pt x="759" y="416"/>
                  <a:pt x="766" y="415"/>
                  <a:pt x="771" y="411"/>
                </a:cubicBezTo>
                <a:cubicBezTo>
                  <a:pt x="764" y="409"/>
                  <a:pt x="756" y="413"/>
                  <a:pt x="751" y="417"/>
                </a:cubicBezTo>
                <a:close/>
                <a:moveTo>
                  <a:pt x="848" y="417"/>
                </a:moveTo>
                <a:cubicBezTo>
                  <a:pt x="849" y="419"/>
                  <a:pt x="847" y="419"/>
                  <a:pt x="848" y="420"/>
                </a:cubicBezTo>
                <a:cubicBezTo>
                  <a:pt x="857" y="422"/>
                  <a:pt x="861" y="418"/>
                  <a:pt x="863" y="412"/>
                </a:cubicBezTo>
                <a:cubicBezTo>
                  <a:pt x="860" y="414"/>
                  <a:pt x="860" y="411"/>
                  <a:pt x="857" y="411"/>
                </a:cubicBezTo>
                <a:cubicBezTo>
                  <a:pt x="855" y="413"/>
                  <a:pt x="853" y="416"/>
                  <a:pt x="848" y="417"/>
                </a:cubicBezTo>
                <a:close/>
                <a:moveTo>
                  <a:pt x="881" y="418"/>
                </a:moveTo>
                <a:cubicBezTo>
                  <a:pt x="889" y="421"/>
                  <a:pt x="893" y="415"/>
                  <a:pt x="897" y="412"/>
                </a:cubicBezTo>
                <a:cubicBezTo>
                  <a:pt x="892" y="409"/>
                  <a:pt x="885" y="416"/>
                  <a:pt x="881" y="418"/>
                </a:cubicBezTo>
                <a:close/>
                <a:moveTo>
                  <a:pt x="832" y="415"/>
                </a:moveTo>
                <a:cubicBezTo>
                  <a:pt x="833" y="417"/>
                  <a:pt x="835" y="418"/>
                  <a:pt x="837" y="419"/>
                </a:cubicBezTo>
                <a:cubicBezTo>
                  <a:pt x="838" y="412"/>
                  <a:pt x="835" y="410"/>
                  <a:pt x="832" y="415"/>
                </a:cubicBezTo>
                <a:close/>
                <a:moveTo>
                  <a:pt x="872" y="418"/>
                </a:moveTo>
                <a:cubicBezTo>
                  <a:pt x="873" y="417"/>
                  <a:pt x="877" y="418"/>
                  <a:pt x="877" y="416"/>
                </a:cubicBezTo>
                <a:cubicBezTo>
                  <a:pt x="873" y="416"/>
                  <a:pt x="874" y="411"/>
                  <a:pt x="870" y="411"/>
                </a:cubicBezTo>
                <a:cubicBezTo>
                  <a:pt x="869" y="413"/>
                  <a:pt x="872" y="415"/>
                  <a:pt x="872" y="418"/>
                </a:cubicBezTo>
                <a:close/>
                <a:moveTo>
                  <a:pt x="812" y="422"/>
                </a:moveTo>
                <a:cubicBezTo>
                  <a:pt x="820" y="426"/>
                  <a:pt x="821" y="418"/>
                  <a:pt x="820" y="413"/>
                </a:cubicBezTo>
                <a:cubicBezTo>
                  <a:pt x="816" y="412"/>
                  <a:pt x="813" y="417"/>
                  <a:pt x="812" y="422"/>
                </a:cubicBezTo>
                <a:close/>
                <a:moveTo>
                  <a:pt x="891" y="418"/>
                </a:moveTo>
                <a:cubicBezTo>
                  <a:pt x="899" y="419"/>
                  <a:pt x="907" y="419"/>
                  <a:pt x="913" y="417"/>
                </a:cubicBezTo>
                <a:cubicBezTo>
                  <a:pt x="915" y="418"/>
                  <a:pt x="919" y="420"/>
                  <a:pt x="921" y="417"/>
                </a:cubicBezTo>
                <a:cubicBezTo>
                  <a:pt x="913" y="412"/>
                  <a:pt x="898" y="412"/>
                  <a:pt x="891" y="418"/>
                </a:cubicBezTo>
                <a:close/>
                <a:moveTo>
                  <a:pt x="777" y="417"/>
                </a:moveTo>
                <a:cubicBezTo>
                  <a:pt x="780" y="417"/>
                  <a:pt x="780" y="413"/>
                  <a:pt x="777" y="413"/>
                </a:cubicBezTo>
                <a:cubicBezTo>
                  <a:pt x="777" y="415"/>
                  <a:pt x="777" y="416"/>
                  <a:pt x="777" y="417"/>
                </a:cubicBezTo>
                <a:close/>
                <a:moveTo>
                  <a:pt x="781" y="415"/>
                </a:moveTo>
                <a:cubicBezTo>
                  <a:pt x="781" y="416"/>
                  <a:pt x="780" y="421"/>
                  <a:pt x="783" y="424"/>
                </a:cubicBezTo>
                <a:cubicBezTo>
                  <a:pt x="787" y="425"/>
                  <a:pt x="788" y="423"/>
                  <a:pt x="792" y="424"/>
                </a:cubicBezTo>
                <a:cubicBezTo>
                  <a:pt x="790" y="420"/>
                  <a:pt x="785" y="416"/>
                  <a:pt x="781" y="415"/>
                </a:cubicBezTo>
                <a:close/>
                <a:moveTo>
                  <a:pt x="822" y="420"/>
                </a:moveTo>
                <a:cubicBezTo>
                  <a:pt x="823" y="418"/>
                  <a:pt x="825" y="418"/>
                  <a:pt x="825" y="416"/>
                </a:cubicBezTo>
                <a:cubicBezTo>
                  <a:pt x="825" y="415"/>
                  <a:pt x="823" y="414"/>
                  <a:pt x="821" y="414"/>
                </a:cubicBezTo>
                <a:cubicBezTo>
                  <a:pt x="822" y="417"/>
                  <a:pt x="820" y="418"/>
                  <a:pt x="822" y="420"/>
                </a:cubicBezTo>
                <a:close/>
                <a:moveTo>
                  <a:pt x="760" y="420"/>
                </a:moveTo>
                <a:cubicBezTo>
                  <a:pt x="763" y="423"/>
                  <a:pt x="768" y="425"/>
                  <a:pt x="772" y="426"/>
                </a:cubicBezTo>
                <a:cubicBezTo>
                  <a:pt x="774" y="424"/>
                  <a:pt x="772" y="420"/>
                  <a:pt x="773" y="416"/>
                </a:cubicBezTo>
                <a:cubicBezTo>
                  <a:pt x="770" y="416"/>
                  <a:pt x="762" y="417"/>
                  <a:pt x="760" y="420"/>
                </a:cubicBezTo>
                <a:close/>
                <a:moveTo>
                  <a:pt x="843" y="420"/>
                </a:moveTo>
                <a:cubicBezTo>
                  <a:pt x="844" y="419"/>
                  <a:pt x="844" y="416"/>
                  <a:pt x="842" y="416"/>
                </a:cubicBezTo>
                <a:cubicBezTo>
                  <a:pt x="843" y="418"/>
                  <a:pt x="840" y="420"/>
                  <a:pt x="843" y="420"/>
                </a:cubicBezTo>
                <a:close/>
                <a:moveTo>
                  <a:pt x="862" y="420"/>
                </a:moveTo>
                <a:cubicBezTo>
                  <a:pt x="864" y="419"/>
                  <a:pt x="867" y="420"/>
                  <a:pt x="868" y="419"/>
                </a:cubicBezTo>
                <a:cubicBezTo>
                  <a:pt x="868" y="418"/>
                  <a:pt x="868" y="417"/>
                  <a:pt x="868" y="416"/>
                </a:cubicBezTo>
                <a:cubicBezTo>
                  <a:pt x="865" y="416"/>
                  <a:pt x="862" y="417"/>
                  <a:pt x="862" y="420"/>
                </a:cubicBezTo>
                <a:close/>
                <a:moveTo>
                  <a:pt x="805" y="421"/>
                </a:moveTo>
                <a:cubicBezTo>
                  <a:pt x="806" y="420"/>
                  <a:pt x="807" y="417"/>
                  <a:pt x="805" y="417"/>
                </a:cubicBezTo>
                <a:cubicBezTo>
                  <a:pt x="805" y="418"/>
                  <a:pt x="803" y="420"/>
                  <a:pt x="805" y="421"/>
                </a:cubicBezTo>
                <a:close/>
                <a:moveTo>
                  <a:pt x="745" y="419"/>
                </a:moveTo>
                <a:cubicBezTo>
                  <a:pt x="747" y="419"/>
                  <a:pt x="750" y="420"/>
                  <a:pt x="750" y="417"/>
                </a:cubicBezTo>
                <a:cubicBezTo>
                  <a:pt x="748" y="418"/>
                  <a:pt x="744" y="416"/>
                  <a:pt x="745" y="419"/>
                </a:cubicBezTo>
                <a:close/>
                <a:moveTo>
                  <a:pt x="937" y="418"/>
                </a:moveTo>
                <a:cubicBezTo>
                  <a:pt x="936" y="417"/>
                  <a:pt x="933" y="418"/>
                  <a:pt x="931" y="417"/>
                </a:cubicBezTo>
                <a:cubicBezTo>
                  <a:pt x="930" y="420"/>
                  <a:pt x="936" y="419"/>
                  <a:pt x="937" y="418"/>
                </a:cubicBezTo>
                <a:close/>
                <a:moveTo>
                  <a:pt x="775" y="426"/>
                </a:moveTo>
                <a:cubicBezTo>
                  <a:pt x="777" y="425"/>
                  <a:pt x="779" y="425"/>
                  <a:pt x="779" y="424"/>
                </a:cubicBezTo>
                <a:cubicBezTo>
                  <a:pt x="778" y="422"/>
                  <a:pt x="778" y="418"/>
                  <a:pt x="775" y="418"/>
                </a:cubicBezTo>
                <a:cubicBezTo>
                  <a:pt x="775" y="421"/>
                  <a:pt x="774" y="424"/>
                  <a:pt x="775" y="426"/>
                </a:cubicBezTo>
                <a:close/>
                <a:moveTo>
                  <a:pt x="739" y="421"/>
                </a:moveTo>
                <a:cubicBezTo>
                  <a:pt x="741" y="422"/>
                  <a:pt x="745" y="420"/>
                  <a:pt x="743" y="419"/>
                </a:cubicBezTo>
                <a:cubicBezTo>
                  <a:pt x="743" y="421"/>
                  <a:pt x="738" y="418"/>
                  <a:pt x="739" y="421"/>
                </a:cubicBezTo>
                <a:close/>
                <a:moveTo>
                  <a:pt x="825" y="422"/>
                </a:moveTo>
                <a:cubicBezTo>
                  <a:pt x="828" y="421"/>
                  <a:pt x="830" y="422"/>
                  <a:pt x="831" y="420"/>
                </a:cubicBezTo>
                <a:cubicBezTo>
                  <a:pt x="829" y="419"/>
                  <a:pt x="825" y="419"/>
                  <a:pt x="825" y="422"/>
                </a:cubicBezTo>
                <a:close/>
                <a:moveTo>
                  <a:pt x="734" y="428"/>
                </a:moveTo>
                <a:cubicBezTo>
                  <a:pt x="744" y="430"/>
                  <a:pt x="754" y="429"/>
                  <a:pt x="762" y="426"/>
                </a:cubicBezTo>
                <a:cubicBezTo>
                  <a:pt x="755" y="419"/>
                  <a:pt x="740" y="423"/>
                  <a:pt x="734" y="428"/>
                </a:cubicBezTo>
                <a:close/>
                <a:moveTo>
                  <a:pt x="855" y="428"/>
                </a:moveTo>
                <a:cubicBezTo>
                  <a:pt x="860" y="426"/>
                  <a:pt x="872" y="428"/>
                  <a:pt x="872" y="424"/>
                </a:cubicBezTo>
                <a:cubicBezTo>
                  <a:pt x="869" y="427"/>
                  <a:pt x="855" y="421"/>
                  <a:pt x="855" y="428"/>
                </a:cubicBezTo>
                <a:close/>
                <a:moveTo>
                  <a:pt x="953" y="427"/>
                </a:moveTo>
                <a:cubicBezTo>
                  <a:pt x="953" y="425"/>
                  <a:pt x="953" y="424"/>
                  <a:pt x="952" y="424"/>
                </a:cubicBezTo>
                <a:cubicBezTo>
                  <a:pt x="951" y="424"/>
                  <a:pt x="950" y="425"/>
                  <a:pt x="948" y="424"/>
                </a:cubicBezTo>
                <a:cubicBezTo>
                  <a:pt x="951" y="428"/>
                  <a:pt x="951" y="434"/>
                  <a:pt x="956" y="436"/>
                </a:cubicBezTo>
                <a:cubicBezTo>
                  <a:pt x="954" y="431"/>
                  <a:pt x="956" y="426"/>
                  <a:pt x="954" y="424"/>
                </a:cubicBezTo>
                <a:cubicBezTo>
                  <a:pt x="953" y="425"/>
                  <a:pt x="956" y="427"/>
                  <a:pt x="953" y="427"/>
                </a:cubicBezTo>
                <a:close/>
                <a:moveTo>
                  <a:pt x="817" y="430"/>
                </a:moveTo>
                <a:cubicBezTo>
                  <a:pt x="821" y="429"/>
                  <a:pt x="827" y="433"/>
                  <a:pt x="828" y="428"/>
                </a:cubicBezTo>
                <a:cubicBezTo>
                  <a:pt x="824" y="426"/>
                  <a:pt x="818" y="425"/>
                  <a:pt x="817" y="430"/>
                </a:cubicBezTo>
                <a:close/>
                <a:moveTo>
                  <a:pt x="783" y="430"/>
                </a:moveTo>
                <a:cubicBezTo>
                  <a:pt x="789" y="430"/>
                  <a:pt x="796" y="433"/>
                  <a:pt x="799" y="428"/>
                </a:cubicBezTo>
                <a:cubicBezTo>
                  <a:pt x="795" y="429"/>
                  <a:pt x="786" y="428"/>
                  <a:pt x="783" y="430"/>
                </a:cubicBezTo>
                <a:close/>
                <a:moveTo>
                  <a:pt x="757" y="433"/>
                </a:moveTo>
                <a:cubicBezTo>
                  <a:pt x="762" y="433"/>
                  <a:pt x="766" y="431"/>
                  <a:pt x="771" y="433"/>
                </a:cubicBezTo>
                <a:cubicBezTo>
                  <a:pt x="768" y="430"/>
                  <a:pt x="759" y="431"/>
                  <a:pt x="757" y="433"/>
                </a:cubicBezTo>
                <a:close/>
                <a:moveTo>
                  <a:pt x="824" y="436"/>
                </a:moveTo>
                <a:cubicBezTo>
                  <a:pt x="828" y="437"/>
                  <a:pt x="829" y="439"/>
                  <a:pt x="832" y="440"/>
                </a:cubicBezTo>
                <a:cubicBezTo>
                  <a:pt x="834" y="438"/>
                  <a:pt x="838" y="437"/>
                  <a:pt x="838" y="434"/>
                </a:cubicBezTo>
                <a:cubicBezTo>
                  <a:pt x="834" y="433"/>
                  <a:pt x="826" y="433"/>
                  <a:pt x="824" y="436"/>
                </a:cubicBezTo>
                <a:close/>
                <a:moveTo>
                  <a:pt x="792" y="437"/>
                </a:moveTo>
                <a:cubicBezTo>
                  <a:pt x="795" y="438"/>
                  <a:pt x="796" y="443"/>
                  <a:pt x="799" y="445"/>
                </a:cubicBezTo>
                <a:cubicBezTo>
                  <a:pt x="800" y="443"/>
                  <a:pt x="799" y="438"/>
                  <a:pt x="800" y="435"/>
                </a:cubicBezTo>
                <a:cubicBezTo>
                  <a:pt x="797" y="437"/>
                  <a:pt x="793" y="434"/>
                  <a:pt x="792" y="437"/>
                </a:cubicBezTo>
                <a:close/>
                <a:moveTo>
                  <a:pt x="811" y="452"/>
                </a:moveTo>
                <a:cubicBezTo>
                  <a:pt x="817" y="451"/>
                  <a:pt x="821" y="447"/>
                  <a:pt x="825" y="443"/>
                </a:cubicBezTo>
                <a:cubicBezTo>
                  <a:pt x="818" y="437"/>
                  <a:pt x="809" y="441"/>
                  <a:pt x="811" y="452"/>
                </a:cubicBezTo>
                <a:close/>
                <a:moveTo>
                  <a:pt x="835" y="442"/>
                </a:moveTo>
                <a:cubicBezTo>
                  <a:pt x="836" y="443"/>
                  <a:pt x="837" y="443"/>
                  <a:pt x="839" y="443"/>
                </a:cubicBezTo>
                <a:cubicBezTo>
                  <a:pt x="839" y="441"/>
                  <a:pt x="839" y="440"/>
                  <a:pt x="838" y="439"/>
                </a:cubicBezTo>
                <a:cubicBezTo>
                  <a:pt x="837" y="439"/>
                  <a:pt x="837" y="439"/>
                  <a:pt x="836" y="439"/>
                </a:cubicBezTo>
                <a:cubicBezTo>
                  <a:pt x="836" y="441"/>
                  <a:pt x="835" y="441"/>
                  <a:pt x="835" y="442"/>
                </a:cubicBezTo>
                <a:close/>
                <a:moveTo>
                  <a:pt x="847" y="451"/>
                </a:moveTo>
                <a:cubicBezTo>
                  <a:pt x="845" y="449"/>
                  <a:pt x="847" y="443"/>
                  <a:pt x="844" y="441"/>
                </a:cubicBezTo>
                <a:cubicBezTo>
                  <a:pt x="843" y="444"/>
                  <a:pt x="843" y="452"/>
                  <a:pt x="847" y="451"/>
                </a:cubicBezTo>
                <a:close/>
                <a:moveTo>
                  <a:pt x="816" y="453"/>
                </a:moveTo>
                <a:cubicBezTo>
                  <a:pt x="816" y="456"/>
                  <a:pt x="819" y="456"/>
                  <a:pt x="820" y="457"/>
                </a:cubicBezTo>
                <a:cubicBezTo>
                  <a:pt x="824" y="454"/>
                  <a:pt x="830" y="453"/>
                  <a:pt x="833" y="449"/>
                </a:cubicBezTo>
                <a:cubicBezTo>
                  <a:pt x="828" y="440"/>
                  <a:pt x="823" y="453"/>
                  <a:pt x="816" y="453"/>
                </a:cubicBezTo>
                <a:close/>
                <a:moveTo>
                  <a:pt x="825" y="459"/>
                </a:moveTo>
                <a:cubicBezTo>
                  <a:pt x="831" y="465"/>
                  <a:pt x="843" y="462"/>
                  <a:pt x="839" y="451"/>
                </a:cubicBezTo>
                <a:cubicBezTo>
                  <a:pt x="833" y="453"/>
                  <a:pt x="828" y="455"/>
                  <a:pt x="825" y="459"/>
                </a:cubicBezTo>
                <a:close/>
                <a:moveTo>
                  <a:pt x="805" y="465"/>
                </a:moveTo>
                <a:cubicBezTo>
                  <a:pt x="805" y="465"/>
                  <a:pt x="807" y="466"/>
                  <a:pt x="807" y="465"/>
                </a:cubicBezTo>
                <a:cubicBezTo>
                  <a:pt x="805" y="464"/>
                  <a:pt x="808" y="463"/>
                  <a:pt x="807" y="462"/>
                </a:cubicBezTo>
                <a:cubicBezTo>
                  <a:pt x="806" y="462"/>
                  <a:pt x="805" y="463"/>
                  <a:pt x="805" y="465"/>
                </a:cubicBezTo>
                <a:close/>
                <a:moveTo>
                  <a:pt x="837" y="466"/>
                </a:moveTo>
                <a:cubicBezTo>
                  <a:pt x="838" y="466"/>
                  <a:pt x="840" y="466"/>
                  <a:pt x="840" y="465"/>
                </a:cubicBezTo>
                <a:cubicBezTo>
                  <a:pt x="839" y="464"/>
                  <a:pt x="840" y="462"/>
                  <a:pt x="837" y="463"/>
                </a:cubicBezTo>
                <a:cubicBezTo>
                  <a:pt x="837" y="463"/>
                  <a:pt x="837" y="464"/>
                  <a:pt x="837" y="466"/>
                </a:cubicBezTo>
                <a:close/>
                <a:moveTo>
                  <a:pt x="814" y="464"/>
                </a:moveTo>
                <a:cubicBezTo>
                  <a:pt x="813" y="468"/>
                  <a:pt x="819" y="467"/>
                  <a:pt x="818" y="471"/>
                </a:cubicBezTo>
                <a:cubicBezTo>
                  <a:pt x="822" y="471"/>
                  <a:pt x="823" y="469"/>
                  <a:pt x="826" y="467"/>
                </a:cubicBezTo>
                <a:cubicBezTo>
                  <a:pt x="822" y="466"/>
                  <a:pt x="819" y="462"/>
                  <a:pt x="814" y="464"/>
                </a:cubicBezTo>
                <a:close/>
                <a:moveTo>
                  <a:pt x="849" y="476"/>
                </a:moveTo>
                <a:cubicBezTo>
                  <a:pt x="849" y="471"/>
                  <a:pt x="849" y="467"/>
                  <a:pt x="846" y="466"/>
                </a:cubicBezTo>
                <a:cubicBezTo>
                  <a:pt x="844" y="469"/>
                  <a:pt x="846" y="475"/>
                  <a:pt x="849" y="476"/>
                </a:cubicBezTo>
                <a:close/>
                <a:moveTo>
                  <a:pt x="811" y="476"/>
                </a:moveTo>
                <a:cubicBezTo>
                  <a:pt x="818" y="477"/>
                  <a:pt x="817" y="467"/>
                  <a:pt x="811" y="467"/>
                </a:cubicBezTo>
                <a:cubicBezTo>
                  <a:pt x="811" y="469"/>
                  <a:pt x="809" y="473"/>
                  <a:pt x="811" y="476"/>
                </a:cubicBezTo>
                <a:close/>
                <a:moveTo>
                  <a:pt x="822" y="474"/>
                </a:moveTo>
                <a:cubicBezTo>
                  <a:pt x="822" y="475"/>
                  <a:pt x="822" y="476"/>
                  <a:pt x="822" y="477"/>
                </a:cubicBezTo>
                <a:cubicBezTo>
                  <a:pt x="824" y="477"/>
                  <a:pt x="824" y="478"/>
                  <a:pt x="826" y="478"/>
                </a:cubicBezTo>
                <a:cubicBezTo>
                  <a:pt x="828" y="475"/>
                  <a:pt x="833" y="475"/>
                  <a:pt x="835" y="471"/>
                </a:cubicBezTo>
                <a:cubicBezTo>
                  <a:pt x="830" y="467"/>
                  <a:pt x="826" y="472"/>
                  <a:pt x="822" y="474"/>
                </a:cubicBezTo>
                <a:close/>
                <a:moveTo>
                  <a:pt x="825" y="482"/>
                </a:moveTo>
                <a:cubicBezTo>
                  <a:pt x="829" y="485"/>
                  <a:pt x="836" y="487"/>
                  <a:pt x="841" y="483"/>
                </a:cubicBezTo>
                <a:cubicBezTo>
                  <a:pt x="842" y="480"/>
                  <a:pt x="841" y="479"/>
                  <a:pt x="841" y="475"/>
                </a:cubicBezTo>
                <a:cubicBezTo>
                  <a:pt x="834" y="473"/>
                  <a:pt x="831" y="480"/>
                  <a:pt x="825" y="482"/>
                </a:cubicBezTo>
                <a:close/>
                <a:moveTo>
                  <a:pt x="802" y="482"/>
                </a:moveTo>
                <a:cubicBezTo>
                  <a:pt x="804" y="483"/>
                  <a:pt x="806" y="480"/>
                  <a:pt x="806" y="478"/>
                </a:cubicBezTo>
                <a:cubicBezTo>
                  <a:pt x="804" y="477"/>
                  <a:pt x="803" y="476"/>
                  <a:pt x="801" y="476"/>
                </a:cubicBezTo>
                <a:cubicBezTo>
                  <a:pt x="801" y="478"/>
                  <a:pt x="802" y="479"/>
                  <a:pt x="802" y="482"/>
                </a:cubicBezTo>
                <a:close/>
                <a:moveTo>
                  <a:pt x="816" y="477"/>
                </a:moveTo>
                <a:cubicBezTo>
                  <a:pt x="816" y="479"/>
                  <a:pt x="819" y="480"/>
                  <a:pt x="822" y="480"/>
                </a:cubicBezTo>
                <a:cubicBezTo>
                  <a:pt x="821" y="475"/>
                  <a:pt x="819" y="476"/>
                  <a:pt x="816" y="477"/>
                </a:cubicBezTo>
                <a:close/>
                <a:moveTo>
                  <a:pt x="813" y="482"/>
                </a:moveTo>
                <a:cubicBezTo>
                  <a:pt x="814" y="482"/>
                  <a:pt x="814" y="483"/>
                  <a:pt x="816" y="482"/>
                </a:cubicBezTo>
                <a:cubicBezTo>
                  <a:pt x="816" y="482"/>
                  <a:pt x="816" y="481"/>
                  <a:pt x="816" y="480"/>
                </a:cubicBezTo>
                <a:cubicBezTo>
                  <a:pt x="814" y="480"/>
                  <a:pt x="813" y="481"/>
                  <a:pt x="813" y="482"/>
                </a:cubicBezTo>
                <a:close/>
                <a:moveTo>
                  <a:pt x="812" y="487"/>
                </a:moveTo>
                <a:cubicBezTo>
                  <a:pt x="813" y="485"/>
                  <a:pt x="812" y="484"/>
                  <a:pt x="811" y="484"/>
                </a:cubicBezTo>
                <a:cubicBezTo>
                  <a:pt x="810" y="485"/>
                  <a:pt x="810" y="487"/>
                  <a:pt x="812" y="487"/>
                </a:cubicBezTo>
                <a:close/>
                <a:moveTo>
                  <a:pt x="805" y="490"/>
                </a:moveTo>
                <a:cubicBezTo>
                  <a:pt x="806" y="489"/>
                  <a:pt x="807" y="484"/>
                  <a:pt x="805" y="484"/>
                </a:cubicBezTo>
                <a:cubicBezTo>
                  <a:pt x="805" y="487"/>
                  <a:pt x="803" y="489"/>
                  <a:pt x="805" y="490"/>
                </a:cubicBezTo>
                <a:close/>
                <a:moveTo>
                  <a:pt x="809" y="500"/>
                </a:moveTo>
                <a:cubicBezTo>
                  <a:pt x="814" y="500"/>
                  <a:pt x="820" y="494"/>
                  <a:pt x="826" y="491"/>
                </a:cubicBezTo>
                <a:cubicBezTo>
                  <a:pt x="818" y="483"/>
                  <a:pt x="807" y="488"/>
                  <a:pt x="809" y="500"/>
                </a:cubicBezTo>
                <a:close/>
                <a:moveTo>
                  <a:pt x="838" y="487"/>
                </a:moveTo>
                <a:cubicBezTo>
                  <a:pt x="838" y="489"/>
                  <a:pt x="839" y="490"/>
                  <a:pt x="842" y="490"/>
                </a:cubicBezTo>
                <a:cubicBezTo>
                  <a:pt x="842" y="489"/>
                  <a:pt x="842" y="488"/>
                  <a:pt x="842" y="487"/>
                </a:cubicBezTo>
                <a:cubicBezTo>
                  <a:pt x="841" y="486"/>
                  <a:pt x="839" y="486"/>
                  <a:pt x="838" y="487"/>
                </a:cubicBezTo>
                <a:close/>
                <a:moveTo>
                  <a:pt x="850" y="498"/>
                </a:moveTo>
                <a:cubicBezTo>
                  <a:pt x="851" y="496"/>
                  <a:pt x="850" y="490"/>
                  <a:pt x="848" y="488"/>
                </a:cubicBezTo>
                <a:cubicBezTo>
                  <a:pt x="846" y="491"/>
                  <a:pt x="846" y="498"/>
                  <a:pt x="850" y="498"/>
                </a:cubicBezTo>
                <a:close/>
                <a:moveTo>
                  <a:pt x="697" y="493"/>
                </a:moveTo>
                <a:cubicBezTo>
                  <a:pt x="701" y="494"/>
                  <a:pt x="701" y="489"/>
                  <a:pt x="698" y="489"/>
                </a:cubicBezTo>
                <a:cubicBezTo>
                  <a:pt x="698" y="491"/>
                  <a:pt x="697" y="491"/>
                  <a:pt x="697" y="493"/>
                </a:cubicBezTo>
                <a:close/>
                <a:moveTo>
                  <a:pt x="829" y="493"/>
                </a:moveTo>
                <a:cubicBezTo>
                  <a:pt x="823" y="497"/>
                  <a:pt x="815" y="500"/>
                  <a:pt x="811" y="504"/>
                </a:cubicBezTo>
                <a:cubicBezTo>
                  <a:pt x="818" y="520"/>
                  <a:pt x="830" y="505"/>
                  <a:pt x="836" y="497"/>
                </a:cubicBezTo>
                <a:cubicBezTo>
                  <a:pt x="835" y="495"/>
                  <a:pt x="833" y="493"/>
                  <a:pt x="829" y="493"/>
                </a:cubicBezTo>
                <a:close/>
                <a:moveTo>
                  <a:pt x="803" y="498"/>
                </a:moveTo>
                <a:cubicBezTo>
                  <a:pt x="805" y="496"/>
                  <a:pt x="803" y="494"/>
                  <a:pt x="801" y="494"/>
                </a:cubicBezTo>
                <a:cubicBezTo>
                  <a:pt x="800" y="497"/>
                  <a:pt x="801" y="498"/>
                  <a:pt x="803" y="498"/>
                </a:cubicBezTo>
                <a:close/>
                <a:moveTo>
                  <a:pt x="827" y="514"/>
                </a:moveTo>
                <a:cubicBezTo>
                  <a:pt x="835" y="512"/>
                  <a:pt x="848" y="513"/>
                  <a:pt x="840" y="502"/>
                </a:cubicBezTo>
                <a:cubicBezTo>
                  <a:pt x="840" y="501"/>
                  <a:pt x="843" y="499"/>
                  <a:pt x="840" y="499"/>
                </a:cubicBezTo>
                <a:cubicBezTo>
                  <a:pt x="837" y="505"/>
                  <a:pt x="827" y="507"/>
                  <a:pt x="827" y="514"/>
                </a:cubicBezTo>
                <a:close/>
                <a:moveTo>
                  <a:pt x="801" y="509"/>
                </a:moveTo>
                <a:cubicBezTo>
                  <a:pt x="805" y="509"/>
                  <a:pt x="804" y="501"/>
                  <a:pt x="801" y="501"/>
                </a:cubicBezTo>
                <a:cubicBezTo>
                  <a:pt x="801" y="504"/>
                  <a:pt x="801" y="506"/>
                  <a:pt x="801" y="509"/>
                </a:cubicBezTo>
                <a:close/>
                <a:moveTo>
                  <a:pt x="809" y="514"/>
                </a:moveTo>
                <a:cubicBezTo>
                  <a:pt x="812" y="513"/>
                  <a:pt x="814" y="515"/>
                  <a:pt x="816" y="514"/>
                </a:cubicBezTo>
                <a:cubicBezTo>
                  <a:pt x="814" y="511"/>
                  <a:pt x="811" y="510"/>
                  <a:pt x="809" y="508"/>
                </a:cubicBezTo>
                <a:cubicBezTo>
                  <a:pt x="808" y="509"/>
                  <a:pt x="809" y="511"/>
                  <a:pt x="809" y="514"/>
                </a:cubicBezTo>
                <a:close/>
                <a:moveTo>
                  <a:pt x="835" y="521"/>
                </a:moveTo>
                <a:cubicBezTo>
                  <a:pt x="838" y="523"/>
                  <a:pt x="840" y="521"/>
                  <a:pt x="843" y="522"/>
                </a:cubicBezTo>
                <a:cubicBezTo>
                  <a:pt x="843" y="520"/>
                  <a:pt x="843" y="517"/>
                  <a:pt x="843" y="515"/>
                </a:cubicBezTo>
                <a:cubicBezTo>
                  <a:pt x="840" y="516"/>
                  <a:pt x="838" y="519"/>
                  <a:pt x="835" y="521"/>
                </a:cubicBezTo>
                <a:close/>
                <a:moveTo>
                  <a:pt x="809" y="517"/>
                </a:moveTo>
                <a:cubicBezTo>
                  <a:pt x="810" y="520"/>
                  <a:pt x="807" y="523"/>
                  <a:pt x="809" y="523"/>
                </a:cubicBezTo>
                <a:cubicBezTo>
                  <a:pt x="811" y="520"/>
                  <a:pt x="816" y="519"/>
                  <a:pt x="815" y="516"/>
                </a:cubicBezTo>
                <a:cubicBezTo>
                  <a:pt x="813" y="517"/>
                  <a:pt x="810" y="516"/>
                  <a:pt x="809" y="517"/>
                </a:cubicBezTo>
                <a:close/>
                <a:moveTo>
                  <a:pt x="831" y="521"/>
                </a:moveTo>
                <a:cubicBezTo>
                  <a:pt x="833" y="519"/>
                  <a:pt x="835" y="519"/>
                  <a:pt x="835" y="516"/>
                </a:cubicBezTo>
                <a:cubicBezTo>
                  <a:pt x="831" y="516"/>
                  <a:pt x="830" y="516"/>
                  <a:pt x="825" y="516"/>
                </a:cubicBezTo>
                <a:cubicBezTo>
                  <a:pt x="826" y="519"/>
                  <a:pt x="828" y="520"/>
                  <a:pt x="831" y="521"/>
                </a:cubicBezTo>
                <a:close/>
                <a:moveTo>
                  <a:pt x="803" y="521"/>
                </a:moveTo>
                <a:cubicBezTo>
                  <a:pt x="805" y="522"/>
                  <a:pt x="806" y="517"/>
                  <a:pt x="803" y="517"/>
                </a:cubicBezTo>
                <a:cubicBezTo>
                  <a:pt x="802" y="517"/>
                  <a:pt x="803" y="520"/>
                  <a:pt x="803" y="521"/>
                </a:cubicBezTo>
                <a:close/>
                <a:moveTo>
                  <a:pt x="848" y="520"/>
                </a:moveTo>
                <a:cubicBezTo>
                  <a:pt x="849" y="519"/>
                  <a:pt x="849" y="517"/>
                  <a:pt x="848" y="517"/>
                </a:cubicBezTo>
                <a:cubicBezTo>
                  <a:pt x="847" y="518"/>
                  <a:pt x="847" y="519"/>
                  <a:pt x="848" y="520"/>
                </a:cubicBezTo>
                <a:close/>
                <a:moveTo>
                  <a:pt x="816" y="523"/>
                </a:moveTo>
                <a:cubicBezTo>
                  <a:pt x="819" y="522"/>
                  <a:pt x="821" y="522"/>
                  <a:pt x="825" y="522"/>
                </a:cubicBezTo>
                <a:cubicBezTo>
                  <a:pt x="824" y="517"/>
                  <a:pt x="816" y="517"/>
                  <a:pt x="816" y="523"/>
                </a:cubicBezTo>
                <a:close/>
                <a:moveTo>
                  <a:pt x="779" y="526"/>
                </a:moveTo>
                <a:cubicBezTo>
                  <a:pt x="784" y="528"/>
                  <a:pt x="791" y="528"/>
                  <a:pt x="794" y="525"/>
                </a:cubicBezTo>
                <a:cubicBezTo>
                  <a:pt x="793" y="524"/>
                  <a:pt x="792" y="523"/>
                  <a:pt x="792" y="523"/>
                </a:cubicBezTo>
                <a:cubicBezTo>
                  <a:pt x="793" y="522"/>
                  <a:pt x="794" y="522"/>
                  <a:pt x="794" y="519"/>
                </a:cubicBezTo>
                <a:cubicBezTo>
                  <a:pt x="793" y="519"/>
                  <a:pt x="793" y="518"/>
                  <a:pt x="792" y="519"/>
                </a:cubicBezTo>
                <a:cubicBezTo>
                  <a:pt x="790" y="523"/>
                  <a:pt x="782" y="521"/>
                  <a:pt x="779" y="526"/>
                </a:cubicBezTo>
                <a:close/>
                <a:moveTo>
                  <a:pt x="867" y="521"/>
                </a:moveTo>
                <a:cubicBezTo>
                  <a:pt x="863" y="520"/>
                  <a:pt x="861" y="519"/>
                  <a:pt x="857" y="519"/>
                </a:cubicBezTo>
                <a:cubicBezTo>
                  <a:pt x="857" y="522"/>
                  <a:pt x="866" y="523"/>
                  <a:pt x="867" y="521"/>
                </a:cubicBezTo>
                <a:close/>
                <a:moveTo>
                  <a:pt x="884" y="525"/>
                </a:moveTo>
                <a:cubicBezTo>
                  <a:pt x="879" y="524"/>
                  <a:pt x="876" y="522"/>
                  <a:pt x="871" y="522"/>
                </a:cubicBezTo>
                <a:cubicBezTo>
                  <a:pt x="873" y="525"/>
                  <a:pt x="880" y="526"/>
                  <a:pt x="884" y="525"/>
                </a:cubicBezTo>
                <a:close/>
                <a:moveTo>
                  <a:pt x="844" y="532"/>
                </a:moveTo>
                <a:cubicBezTo>
                  <a:pt x="844" y="530"/>
                  <a:pt x="844" y="526"/>
                  <a:pt x="843" y="524"/>
                </a:cubicBezTo>
                <a:cubicBezTo>
                  <a:pt x="840" y="524"/>
                  <a:pt x="837" y="524"/>
                  <a:pt x="835" y="524"/>
                </a:cubicBezTo>
                <a:cubicBezTo>
                  <a:pt x="837" y="528"/>
                  <a:pt x="841" y="530"/>
                  <a:pt x="844" y="532"/>
                </a:cubicBezTo>
                <a:close/>
                <a:moveTo>
                  <a:pt x="853" y="534"/>
                </a:moveTo>
                <a:cubicBezTo>
                  <a:pt x="852" y="530"/>
                  <a:pt x="854" y="525"/>
                  <a:pt x="850" y="525"/>
                </a:cubicBezTo>
                <a:cubicBezTo>
                  <a:pt x="850" y="528"/>
                  <a:pt x="847" y="535"/>
                  <a:pt x="853" y="534"/>
                </a:cubicBezTo>
                <a:close/>
                <a:moveTo>
                  <a:pt x="809" y="527"/>
                </a:moveTo>
                <a:cubicBezTo>
                  <a:pt x="809" y="528"/>
                  <a:pt x="809" y="529"/>
                  <a:pt x="808" y="529"/>
                </a:cubicBezTo>
                <a:cubicBezTo>
                  <a:pt x="808" y="531"/>
                  <a:pt x="810" y="532"/>
                  <a:pt x="811" y="533"/>
                </a:cubicBezTo>
                <a:cubicBezTo>
                  <a:pt x="809" y="533"/>
                  <a:pt x="808" y="535"/>
                  <a:pt x="809" y="536"/>
                </a:cubicBezTo>
                <a:cubicBezTo>
                  <a:pt x="817" y="536"/>
                  <a:pt x="822" y="532"/>
                  <a:pt x="825" y="525"/>
                </a:cubicBezTo>
                <a:cubicBezTo>
                  <a:pt x="821" y="527"/>
                  <a:pt x="813" y="525"/>
                  <a:pt x="809" y="527"/>
                </a:cubicBezTo>
                <a:close/>
                <a:moveTo>
                  <a:pt x="857" y="527"/>
                </a:moveTo>
                <a:cubicBezTo>
                  <a:pt x="859" y="528"/>
                  <a:pt x="857" y="533"/>
                  <a:pt x="859" y="535"/>
                </a:cubicBezTo>
                <a:cubicBezTo>
                  <a:pt x="863" y="534"/>
                  <a:pt x="864" y="535"/>
                  <a:pt x="868" y="533"/>
                </a:cubicBezTo>
                <a:cubicBezTo>
                  <a:pt x="870" y="530"/>
                  <a:pt x="866" y="530"/>
                  <a:pt x="868" y="527"/>
                </a:cubicBezTo>
                <a:cubicBezTo>
                  <a:pt x="866" y="527"/>
                  <a:pt x="865" y="526"/>
                  <a:pt x="863" y="526"/>
                </a:cubicBezTo>
                <a:cubicBezTo>
                  <a:pt x="861" y="528"/>
                  <a:pt x="866" y="529"/>
                  <a:pt x="865" y="532"/>
                </a:cubicBezTo>
                <a:cubicBezTo>
                  <a:pt x="865" y="532"/>
                  <a:pt x="865" y="532"/>
                  <a:pt x="864" y="532"/>
                </a:cubicBezTo>
                <a:cubicBezTo>
                  <a:pt x="863" y="529"/>
                  <a:pt x="858" y="530"/>
                  <a:pt x="859" y="525"/>
                </a:cubicBezTo>
                <a:cubicBezTo>
                  <a:pt x="858" y="525"/>
                  <a:pt x="857" y="526"/>
                  <a:pt x="857" y="527"/>
                </a:cubicBezTo>
                <a:close/>
                <a:moveTo>
                  <a:pt x="831" y="527"/>
                </a:moveTo>
                <a:cubicBezTo>
                  <a:pt x="827" y="528"/>
                  <a:pt x="824" y="532"/>
                  <a:pt x="821" y="536"/>
                </a:cubicBezTo>
                <a:cubicBezTo>
                  <a:pt x="829" y="535"/>
                  <a:pt x="834" y="535"/>
                  <a:pt x="841" y="536"/>
                </a:cubicBezTo>
                <a:cubicBezTo>
                  <a:pt x="839" y="531"/>
                  <a:pt x="835" y="529"/>
                  <a:pt x="831" y="527"/>
                </a:cubicBezTo>
                <a:close/>
                <a:moveTo>
                  <a:pt x="744" y="539"/>
                </a:moveTo>
                <a:cubicBezTo>
                  <a:pt x="757" y="536"/>
                  <a:pt x="771" y="533"/>
                  <a:pt x="783" y="528"/>
                </a:cubicBezTo>
                <a:cubicBezTo>
                  <a:pt x="766" y="525"/>
                  <a:pt x="756" y="535"/>
                  <a:pt x="744" y="539"/>
                </a:cubicBezTo>
                <a:close/>
                <a:moveTo>
                  <a:pt x="799" y="532"/>
                </a:moveTo>
                <a:cubicBezTo>
                  <a:pt x="801" y="532"/>
                  <a:pt x="801" y="528"/>
                  <a:pt x="799" y="528"/>
                </a:cubicBezTo>
                <a:cubicBezTo>
                  <a:pt x="797" y="529"/>
                  <a:pt x="798" y="530"/>
                  <a:pt x="799" y="532"/>
                </a:cubicBezTo>
                <a:close/>
                <a:moveTo>
                  <a:pt x="872" y="534"/>
                </a:moveTo>
                <a:cubicBezTo>
                  <a:pt x="876" y="533"/>
                  <a:pt x="880" y="532"/>
                  <a:pt x="881" y="528"/>
                </a:cubicBezTo>
                <a:cubicBezTo>
                  <a:pt x="875" y="529"/>
                  <a:pt x="873" y="528"/>
                  <a:pt x="872" y="534"/>
                </a:cubicBezTo>
                <a:close/>
                <a:moveTo>
                  <a:pt x="787" y="532"/>
                </a:moveTo>
                <a:cubicBezTo>
                  <a:pt x="788" y="534"/>
                  <a:pt x="790" y="535"/>
                  <a:pt x="792" y="536"/>
                </a:cubicBezTo>
                <a:cubicBezTo>
                  <a:pt x="792" y="532"/>
                  <a:pt x="791" y="533"/>
                  <a:pt x="793" y="530"/>
                </a:cubicBezTo>
                <a:cubicBezTo>
                  <a:pt x="790" y="530"/>
                  <a:pt x="790" y="532"/>
                  <a:pt x="787" y="532"/>
                </a:cubicBezTo>
                <a:close/>
                <a:moveTo>
                  <a:pt x="878" y="535"/>
                </a:moveTo>
                <a:cubicBezTo>
                  <a:pt x="884" y="535"/>
                  <a:pt x="890" y="535"/>
                  <a:pt x="891" y="531"/>
                </a:cubicBezTo>
                <a:cubicBezTo>
                  <a:pt x="887" y="529"/>
                  <a:pt x="879" y="530"/>
                  <a:pt x="878" y="535"/>
                </a:cubicBezTo>
                <a:close/>
                <a:moveTo>
                  <a:pt x="893" y="535"/>
                </a:moveTo>
                <a:cubicBezTo>
                  <a:pt x="894" y="535"/>
                  <a:pt x="901" y="535"/>
                  <a:pt x="902" y="533"/>
                </a:cubicBezTo>
                <a:cubicBezTo>
                  <a:pt x="900" y="532"/>
                  <a:pt x="893" y="531"/>
                  <a:pt x="893" y="535"/>
                </a:cubicBezTo>
                <a:close/>
                <a:moveTo>
                  <a:pt x="776" y="534"/>
                </a:moveTo>
                <a:cubicBezTo>
                  <a:pt x="775" y="535"/>
                  <a:pt x="776" y="538"/>
                  <a:pt x="775" y="538"/>
                </a:cubicBezTo>
                <a:cubicBezTo>
                  <a:pt x="774" y="534"/>
                  <a:pt x="768" y="536"/>
                  <a:pt x="767" y="538"/>
                </a:cubicBezTo>
                <a:cubicBezTo>
                  <a:pt x="773" y="541"/>
                  <a:pt x="782" y="538"/>
                  <a:pt x="788" y="538"/>
                </a:cubicBezTo>
                <a:cubicBezTo>
                  <a:pt x="786" y="533"/>
                  <a:pt x="781" y="533"/>
                  <a:pt x="776" y="534"/>
                </a:cubicBezTo>
                <a:close/>
                <a:moveTo>
                  <a:pt x="911" y="534"/>
                </a:moveTo>
                <a:cubicBezTo>
                  <a:pt x="908" y="535"/>
                  <a:pt x="904" y="533"/>
                  <a:pt x="903" y="534"/>
                </a:cubicBezTo>
                <a:cubicBezTo>
                  <a:pt x="905" y="535"/>
                  <a:pt x="910" y="537"/>
                  <a:pt x="911" y="534"/>
                </a:cubicBezTo>
                <a:close/>
                <a:moveTo>
                  <a:pt x="854" y="540"/>
                </a:moveTo>
                <a:cubicBezTo>
                  <a:pt x="855" y="538"/>
                  <a:pt x="853" y="538"/>
                  <a:pt x="851" y="538"/>
                </a:cubicBezTo>
                <a:cubicBezTo>
                  <a:pt x="851" y="540"/>
                  <a:pt x="853" y="540"/>
                  <a:pt x="854" y="540"/>
                </a:cubicBezTo>
                <a:close/>
                <a:moveTo>
                  <a:pt x="859" y="542"/>
                </a:moveTo>
                <a:cubicBezTo>
                  <a:pt x="861" y="541"/>
                  <a:pt x="863" y="541"/>
                  <a:pt x="863" y="538"/>
                </a:cubicBezTo>
                <a:cubicBezTo>
                  <a:pt x="861" y="537"/>
                  <a:pt x="858" y="538"/>
                  <a:pt x="859" y="542"/>
                </a:cubicBezTo>
                <a:close/>
                <a:moveTo>
                  <a:pt x="872" y="538"/>
                </a:moveTo>
                <a:cubicBezTo>
                  <a:pt x="871" y="541"/>
                  <a:pt x="874" y="539"/>
                  <a:pt x="875" y="540"/>
                </a:cubicBezTo>
                <a:cubicBezTo>
                  <a:pt x="876" y="537"/>
                  <a:pt x="873" y="537"/>
                  <a:pt x="872" y="538"/>
                </a:cubicBezTo>
                <a:close/>
                <a:moveTo>
                  <a:pt x="879" y="539"/>
                </a:moveTo>
                <a:cubicBezTo>
                  <a:pt x="880" y="540"/>
                  <a:pt x="883" y="540"/>
                  <a:pt x="883" y="538"/>
                </a:cubicBezTo>
                <a:cubicBezTo>
                  <a:pt x="881" y="538"/>
                  <a:pt x="880" y="537"/>
                  <a:pt x="879" y="539"/>
                </a:cubicBezTo>
                <a:close/>
                <a:moveTo>
                  <a:pt x="751" y="541"/>
                </a:moveTo>
                <a:cubicBezTo>
                  <a:pt x="756" y="543"/>
                  <a:pt x="759" y="540"/>
                  <a:pt x="765" y="540"/>
                </a:cubicBezTo>
                <a:cubicBezTo>
                  <a:pt x="762" y="535"/>
                  <a:pt x="755" y="541"/>
                  <a:pt x="751" y="541"/>
                </a:cubicBezTo>
                <a:close/>
                <a:moveTo>
                  <a:pt x="864" y="543"/>
                </a:moveTo>
                <a:cubicBezTo>
                  <a:pt x="867" y="542"/>
                  <a:pt x="870" y="542"/>
                  <a:pt x="871" y="540"/>
                </a:cubicBezTo>
                <a:cubicBezTo>
                  <a:pt x="869" y="539"/>
                  <a:pt x="864" y="538"/>
                  <a:pt x="864" y="543"/>
                </a:cubicBezTo>
                <a:close/>
                <a:moveTo>
                  <a:pt x="797" y="540"/>
                </a:moveTo>
                <a:cubicBezTo>
                  <a:pt x="797" y="543"/>
                  <a:pt x="802" y="542"/>
                  <a:pt x="802" y="540"/>
                </a:cubicBezTo>
                <a:cubicBezTo>
                  <a:pt x="801" y="540"/>
                  <a:pt x="798" y="540"/>
                  <a:pt x="797" y="540"/>
                </a:cubicBezTo>
                <a:close/>
                <a:moveTo>
                  <a:pt x="827" y="545"/>
                </a:moveTo>
                <a:cubicBezTo>
                  <a:pt x="832" y="543"/>
                  <a:pt x="837" y="545"/>
                  <a:pt x="842" y="542"/>
                </a:cubicBezTo>
                <a:cubicBezTo>
                  <a:pt x="837" y="540"/>
                  <a:pt x="830" y="541"/>
                  <a:pt x="825" y="540"/>
                </a:cubicBezTo>
                <a:cubicBezTo>
                  <a:pt x="824" y="543"/>
                  <a:pt x="828" y="541"/>
                  <a:pt x="827" y="545"/>
                </a:cubicBezTo>
                <a:close/>
                <a:moveTo>
                  <a:pt x="790" y="543"/>
                </a:moveTo>
                <a:cubicBezTo>
                  <a:pt x="786" y="543"/>
                  <a:pt x="784" y="543"/>
                  <a:pt x="779" y="543"/>
                </a:cubicBezTo>
                <a:cubicBezTo>
                  <a:pt x="781" y="546"/>
                  <a:pt x="788" y="546"/>
                  <a:pt x="792" y="545"/>
                </a:cubicBezTo>
                <a:cubicBezTo>
                  <a:pt x="790" y="543"/>
                  <a:pt x="793" y="541"/>
                  <a:pt x="790" y="540"/>
                </a:cubicBezTo>
                <a:cubicBezTo>
                  <a:pt x="790" y="541"/>
                  <a:pt x="790" y="542"/>
                  <a:pt x="790" y="543"/>
                </a:cubicBezTo>
                <a:close/>
                <a:moveTo>
                  <a:pt x="822" y="543"/>
                </a:moveTo>
                <a:cubicBezTo>
                  <a:pt x="822" y="542"/>
                  <a:pt x="822" y="542"/>
                  <a:pt x="822" y="541"/>
                </a:cubicBezTo>
                <a:cubicBezTo>
                  <a:pt x="821" y="541"/>
                  <a:pt x="820" y="541"/>
                  <a:pt x="819" y="541"/>
                </a:cubicBezTo>
                <a:cubicBezTo>
                  <a:pt x="818" y="544"/>
                  <a:pt x="822" y="544"/>
                  <a:pt x="822" y="543"/>
                </a:cubicBezTo>
                <a:close/>
                <a:moveTo>
                  <a:pt x="763" y="545"/>
                </a:moveTo>
                <a:cubicBezTo>
                  <a:pt x="763" y="547"/>
                  <a:pt x="772" y="547"/>
                  <a:pt x="772" y="545"/>
                </a:cubicBezTo>
                <a:cubicBezTo>
                  <a:pt x="770" y="544"/>
                  <a:pt x="765" y="544"/>
                  <a:pt x="763" y="545"/>
                </a:cubicBezTo>
                <a:close/>
                <a:moveTo>
                  <a:pt x="807" y="568"/>
                </a:moveTo>
                <a:cubicBezTo>
                  <a:pt x="820" y="569"/>
                  <a:pt x="823" y="557"/>
                  <a:pt x="827" y="549"/>
                </a:cubicBezTo>
                <a:cubicBezTo>
                  <a:pt x="815" y="545"/>
                  <a:pt x="806" y="555"/>
                  <a:pt x="807" y="568"/>
                </a:cubicBezTo>
                <a:close/>
                <a:moveTo>
                  <a:pt x="841" y="549"/>
                </a:moveTo>
                <a:cubicBezTo>
                  <a:pt x="842" y="550"/>
                  <a:pt x="843" y="550"/>
                  <a:pt x="843" y="551"/>
                </a:cubicBezTo>
                <a:cubicBezTo>
                  <a:pt x="841" y="551"/>
                  <a:pt x="840" y="552"/>
                  <a:pt x="839" y="552"/>
                </a:cubicBezTo>
                <a:cubicBezTo>
                  <a:pt x="840" y="554"/>
                  <a:pt x="840" y="557"/>
                  <a:pt x="842" y="558"/>
                </a:cubicBezTo>
                <a:cubicBezTo>
                  <a:pt x="842" y="555"/>
                  <a:pt x="844" y="558"/>
                  <a:pt x="846" y="557"/>
                </a:cubicBezTo>
                <a:cubicBezTo>
                  <a:pt x="847" y="554"/>
                  <a:pt x="844" y="553"/>
                  <a:pt x="842" y="552"/>
                </a:cubicBezTo>
                <a:cubicBezTo>
                  <a:pt x="845" y="553"/>
                  <a:pt x="846" y="551"/>
                  <a:pt x="846" y="549"/>
                </a:cubicBezTo>
                <a:cubicBezTo>
                  <a:pt x="845" y="548"/>
                  <a:pt x="841" y="547"/>
                  <a:pt x="841" y="549"/>
                </a:cubicBezTo>
                <a:close/>
                <a:moveTo>
                  <a:pt x="809" y="552"/>
                </a:moveTo>
                <a:cubicBezTo>
                  <a:pt x="811" y="552"/>
                  <a:pt x="811" y="548"/>
                  <a:pt x="809" y="549"/>
                </a:cubicBezTo>
                <a:cubicBezTo>
                  <a:pt x="808" y="549"/>
                  <a:pt x="807" y="553"/>
                  <a:pt x="809" y="552"/>
                </a:cubicBezTo>
                <a:close/>
                <a:moveTo>
                  <a:pt x="801" y="551"/>
                </a:moveTo>
                <a:cubicBezTo>
                  <a:pt x="802" y="551"/>
                  <a:pt x="801" y="553"/>
                  <a:pt x="803" y="553"/>
                </a:cubicBezTo>
                <a:cubicBezTo>
                  <a:pt x="803" y="552"/>
                  <a:pt x="803" y="551"/>
                  <a:pt x="803" y="550"/>
                </a:cubicBezTo>
                <a:cubicBezTo>
                  <a:pt x="802" y="550"/>
                  <a:pt x="801" y="550"/>
                  <a:pt x="801" y="551"/>
                </a:cubicBezTo>
                <a:close/>
                <a:moveTo>
                  <a:pt x="828" y="554"/>
                </a:moveTo>
                <a:cubicBezTo>
                  <a:pt x="823" y="563"/>
                  <a:pt x="816" y="571"/>
                  <a:pt x="812" y="581"/>
                </a:cubicBezTo>
                <a:cubicBezTo>
                  <a:pt x="823" y="582"/>
                  <a:pt x="836" y="579"/>
                  <a:pt x="848" y="579"/>
                </a:cubicBezTo>
                <a:cubicBezTo>
                  <a:pt x="842" y="570"/>
                  <a:pt x="837" y="560"/>
                  <a:pt x="828" y="554"/>
                </a:cubicBezTo>
                <a:close/>
                <a:moveTo>
                  <a:pt x="855" y="562"/>
                </a:moveTo>
                <a:cubicBezTo>
                  <a:pt x="857" y="561"/>
                  <a:pt x="855" y="558"/>
                  <a:pt x="854" y="557"/>
                </a:cubicBezTo>
                <a:cubicBezTo>
                  <a:pt x="854" y="559"/>
                  <a:pt x="853" y="562"/>
                  <a:pt x="855" y="562"/>
                </a:cubicBezTo>
                <a:close/>
                <a:moveTo>
                  <a:pt x="842" y="564"/>
                </a:moveTo>
                <a:cubicBezTo>
                  <a:pt x="842" y="563"/>
                  <a:pt x="841" y="561"/>
                  <a:pt x="840" y="562"/>
                </a:cubicBezTo>
                <a:cubicBezTo>
                  <a:pt x="839" y="563"/>
                  <a:pt x="840" y="565"/>
                  <a:pt x="842" y="564"/>
                </a:cubicBezTo>
                <a:close/>
                <a:moveTo>
                  <a:pt x="794" y="575"/>
                </a:moveTo>
                <a:cubicBezTo>
                  <a:pt x="795" y="571"/>
                  <a:pt x="799" y="569"/>
                  <a:pt x="799" y="564"/>
                </a:cubicBezTo>
                <a:cubicBezTo>
                  <a:pt x="798" y="564"/>
                  <a:pt x="797" y="563"/>
                  <a:pt x="796" y="563"/>
                </a:cubicBezTo>
                <a:cubicBezTo>
                  <a:pt x="794" y="565"/>
                  <a:pt x="792" y="573"/>
                  <a:pt x="794" y="575"/>
                </a:cubicBezTo>
                <a:close/>
                <a:moveTo>
                  <a:pt x="848" y="575"/>
                </a:moveTo>
                <a:cubicBezTo>
                  <a:pt x="849" y="571"/>
                  <a:pt x="846" y="566"/>
                  <a:pt x="842" y="565"/>
                </a:cubicBezTo>
                <a:cubicBezTo>
                  <a:pt x="843" y="569"/>
                  <a:pt x="847" y="571"/>
                  <a:pt x="848" y="575"/>
                </a:cubicBezTo>
                <a:close/>
                <a:moveTo>
                  <a:pt x="859" y="582"/>
                </a:moveTo>
                <a:cubicBezTo>
                  <a:pt x="859" y="576"/>
                  <a:pt x="859" y="570"/>
                  <a:pt x="855" y="568"/>
                </a:cubicBezTo>
                <a:cubicBezTo>
                  <a:pt x="852" y="575"/>
                  <a:pt x="856" y="579"/>
                  <a:pt x="859" y="582"/>
                </a:cubicBezTo>
                <a:close/>
                <a:moveTo>
                  <a:pt x="805" y="581"/>
                </a:moveTo>
                <a:cubicBezTo>
                  <a:pt x="811" y="581"/>
                  <a:pt x="811" y="575"/>
                  <a:pt x="814" y="572"/>
                </a:cubicBezTo>
                <a:cubicBezTo>
                  <a:pt x="811" y="570"/>
                  <a:pt x="809" y="572"/>
                  <a:pt x="807" y="571"/>
                </a:cubicBezTo>
                <a:cubicBezTo>
                  <a:pt x="805" y="573"/>
                  <a:pt x="805" y="578"/>
                  <a:pt x="805" y="581"/>
                </a:cubicBezTo>
                <a:close/>
                <a:moveTo>
                  <a:pt x="792" y="581"/>
                </a:moveTo>
                <a:cubicBezTo>
                  <a:pt x="794" y="583"/>
                  <a:pt x="797" y="582"/>
                  <a:pt x="799" y="581"/>
                </a:cubicBezTo>
                <a:cubicBezTo>
                  <a:pt x="799" y="578"/>
                  <a:pt x="799" y="574"/>
                  <a:pt x="797" y="573"/>
                </a:cubicBezTo>
                <a:cubicBezTo>
                  <a:pt x="797" y="577"/>
                  <a:pt x="793" y="577"/>
                  <a:pt x="792" y="581"/>
                </a:cubicBezTo>
                <a:close/>
                <a:moveTo>
                  <a:pt x="806" y="590"/>
                </a:moveTo>
                <a:cubicBezTo>
                  <a:pt x="809" y="591"/>
                  <a:pt x="810" y="590"/>
                  <a:pt x="814" y="590"/>
                </a:cubicBezTo>
                <a:cubicBezTo>
                  <a:pt x="814" y="587"/>
                  <a:pt x="817" y="587"/>
                  <a:pt x="817" y="584"/>
                </a:cubicBezTo>
                <a:cubicBezTo>
                  <a:pt x="810" y="582"/>
                  <a:pt x="807" y="585"/>
                  <a:pt x="806" y="590"/>
                </a:cubicBezTo>
                <a:close/>
                <a:moveTo>
                  <a:pt x="828" y="591"/>
                </a:moveTo>
                <a:cubicBezTo>
                  <a:pt x="837" y="590"/>
                  <a:pt x="842" y="590"/>
                  <a:pt x="848" y="586"/>
                </a:cubicBezTo>
                <a:cubicBezTo>
                  <a:pt x="848" y="588"/>
                  <a:pt x="845" y="589"/>
                  <a:pt x="848" y="589"/>
                </a:cubicBezTo>
                <a:cubicBezTo>
                  <a:pt x="852" y="580"/>
                  <a:pt x="831" y="585"/>
                  <a:pt x="822" y="584"/>
                </a:cubicBezTo>
                <a:cubicBezTo>
                  <a:pt x="824" y="587"/>
                  <a:pt x="826" y="589"/>
                  <a:pt x="828" y="591"/>
                </a:cubicBezTo>
                <a:close/>
                <a:moveTo>
                  <a:pt x="800" y="588"/>
                </a:moveTo>
                <a:cubicBezTo>
                  <a:pt x="801" y="585"/>
                  <a:pt x="797" y="586"/>
                  <a:pt x="794" y="586"/>
                </a:cubicBezTo>
                <a:cubicBezTo>
                  <a:pt x="795" y="587"/>
                  <a:pt x="798" y="590"/>
                  <a:pt x="800" y="588"/>
                </a:cubicBezTo>
                <a:close/>
                <a:moveTo>
                  <a:pt x="817" y="590"/>
                </a:moveTo>
                <a:cubicBezTo>
                  <a:pt x="818" y="592"/>
                  <a:pt x="821" y="591"/>
                  <a:pt x="824" y="591"/>
                </a:cubicBezTo>
                <a:cubicBezTo>
                  <a:pt x="822" y="589"/>
                  <a:pt x="822" y="586"/>
                  <a:pt x="820" y="586"/>
                </a:cubicBezTo>
                <a:cubicBezTo>
                  <a:pt x="818" y="587"/>
                  <a:pt x="818" y="589"/>
                  <a:pt x="817" y="590"/>
                </a:cubicBezTo>
                <a:close/>
                <a:moveTo>
                  <a:pt x="792" y="596"/>
                </a:moveTo>
                <a:cubicBezTo>
                  <a:pt x="791" y="592"/>
                  <a:pt x="794" y="589"/>
                  <a:pt x="790" y="588"/>
                </a:cubicBezTo>
                <a:cubicBezTo>
                  <a:pt x="790" y="590"/>
                  <a:pt x="788" y="596"/>
                  <a:pt x="792" y="596"/>
                </a:cubicBezTo>
                <a:close/>
                <a:moveTo>
                  <a:pt x="806" y="601"/>
                </a:moveTo>
                <a:cubicBezTo>
                  <a:pt x="806" y="597"/>
                  <a:pt x="811" y="598"/>
                  <a:pt x="810" y="594"/>
                </a:cubicBezTo>
                <a:cubicBezTo>
                  <a:pt x="809" y="593"/>
                  <a:pt x="806" y="593"/>
                  <a:pt x="805" y="592"/>
                </a:cubicBezTo>
                <a:cubicBezTo>
                  <a:pt x="806" y="596"/>
                  <a:pt x="802" y="601"/>
                  <a:pt x="806" y="601"/>
                </a:cubicBezTo>
                <a:close/>
                <a:moveTo>
                  <a:pt x="835" y="595"/>
                </a:moveTo>
                <a:cubicBezTo>
                  <a:pt x="836" y="595"/>
                  <a:pt x="837" y="595"/>
                  <a:pt x="838" y="595"/>
                </a:cubicBezTo>
                <a:cubicBezTo>
                  <a:pt x="838" y="594"/>
                  <a:pt x="838" y="593"/>
                  <a:pt x="837" y="592"/>
                </a:cubicBezTo>
                <a:cubicBezTo>
                  <a:pt x="837" y="594"/>
                  <a:pt x="835" y="593"/>
                  <a:pt x="835" y="595"/>
                </a:cubicBezTo>
                <a:close/>
                <a:moveTo>
                  <a:pt x="838" y="599"/>
                </a:moveTo>
                <a:cubicBezTo>
                  <a:pt x="842" y="601"/>
                  <a:pt x="849" y="600"/>
                  <a:pt x="851" y="601"/>
                </a:cubicBezTo>
                <a:cubicBezTo>
                  <a:pt x="851" y="597"/>
                  <a:pt x="851" y="595"/>
                  <a:pt x="850" y="592"/>
                </a:cubicBezTo>
                <a:cubicBezTo>
                  <a:pt x="844" y="593"/>
                  <a:pt x="839" y="592"/>
                  <a:pt x="838" y="599"/>
                </a:cubicBezTo>
                <a:close/>
                <a:moveTo>
                  <a:pt x="814" y="594"/>
                </a:moveTo>
                <a:cubicBezTo>
                  <a:pt x="814" y="597"/>
                  <a:pt x="810" y="597"/>
                  <a:pt x="811" y="602"/>
                </a:cubicBezTo>
                <a:cubicBezTo>
                  <a:pt x="811" y="604"/>
                  <a:pt x="815" y="603"/>
                  <a:pt x="814" y="605"/>
                </a:cubicBezTo>
                <a:cubicBezTo>
                  <a:pt x="812" y="607"/>
                  <a:pt x="811" y="603"/>
                  <a:pt x="809" y="602"/>
                </a:cubicBezTo>
                <a:cubicBezTo>
                  <a:pt x="808" y="605"/>
                  <a:pt x="805" y="606"/>
                  <a:pt x="805" y="609"/>
                </a:cubicBezTo>
                <a:cubicBezTo>
                  <a:pt x="807" y="611"/>
                  <a:pt x="812" y="610"/>
                  <a:pt x="816" y="610"/>
                </a:cubicBezTo>
                <a:cubicBezTo>
                  <a:pt x="815" y="609"/>
                  <a:pt x="816" y="608"/>
                  <a:pt x="817" y="607"/>
                </a:cubicBezTo>
                <a:cubicBezTo>
                  <a:pt x="817" y="609"/>
                  <a:pt x="819" y="610"/>
                  <a:pt x="821" y="610"/>
                </a:cubicBezTo>
                <a:cubicBezTo>
                  <a:pt x="823" y="605"/>
                  <a:pt x="827" y="602"/>
                  <a:pt x="828" y="597"/>
                </a:cubicBezTo>
                <a:cubicBezTo>
                  <a:pt x="826" y="592"/>
                  <a:pt x="819" y="593"/>
                  <a:pt x="814" y="594"/>
                </a:cubicBezTo>
                <a:close/>
                <a:moveTo>
                  <a:pt x="856" y="598"/>
                </a:moveTo>
                <a:cubicBezTo>
                  <a:pt x="856" y="596"/>
                  <a:pt x="857" y="593"/>
                  <a:pt x="855" y="593"/>
                </a:cubicBezTo>
                <a:cubicBezTo>
                  <a:pt x="855" y="595"/>
                  <a:pt x="853" y="598"/>
                  <a:pt x="856" y="598"/>
                </a:cubicBezTo>
                <a:close/>
                <a:moveTo>
                  <a:pt x="799" y="602"/>
                </a:moveTo>
                <a:cubicBezTo>
                  <a:pt x="797" y="600"/>
                  <a:pt x="800" y="594"/>
                  <a:pt x="797" y="594"/>
                </a:cubicBezTo>
                <a:cubicBezTo>
                  <a:pt x="796" y="597"/>
                  <a:pt x="797" y="601"/>
                  <a:pt x="799" y="602"/>
                </a:cubicBezTo>
                <a:close/>
                <a:moveTo>
                  <a:pt x="831" y="596"/>
                </a:moveTo>
                <a:cubicBezTo>
                  <a:pt x="831" y="597"/>
                  <a:pt x="833" y="597"/>
                  <a:pt x="832" y="599"/>
                </a:cubicBezTo>
                <a:cubicBezTo>
                  <a:pt x="835" y="599"/>
                  <a:pt x="835" y="596"/>
                  <a:pt x="833" y="595"/>
                </a:cubicBezTo>
                <a:cubicBezTo>
                  <a:pt x="833" y="596"/>
                  <a:pt x="832" y="596"/>
                  <a:pt x="831" y="596"/>
                </a:cubicBezTo>
                <a:close/>
                <a:moveTo>
                  <a:pt x="920" y="599"/>
                </a:moveTo>
                <a:cubicBezTo>
                  <a:pt x="922" y="600"/>
                  <a:pt x="925" y="601"/>
                  <a:pt x="926" y="603"/>
                </a:cubicBezTo>
                <a:cubicBezTo>
                  <a:pt x="926" y="599"/>
                  <a:pt x="924" y="598"/>
                  <a:pt x="922" y="596"/>
                </a:cubicBezTo>
                <a:cubicBezTo>
                  <a:pt x="921" y="597"/>
                  <a:pt x="921" y="598"/>
                  <a:pt x="920" y="599"/>
                </a:cubicBezTo>
                <a:close/>
                <a:moveTo>
                  <a:pt x="815" y="629"/>
                </a:moveTo>
                <a:cubicBezTo>
                  <a:pt x="810" y="630"/>
                  <a:pt x="808" y="638"/>
                  <a:pt x="807" y="641"/>
                </a:cubicBezTo>
                <a:cubicBezTo>
                  <a:pt x="825" y="639"/>
                  <a:pt x="839" y="641"/>
                  <a:pt x="855" y="638"/>
                </a:cubicBezTo>
                <a:cubicBezTo>
                  <a:pt x="846" y="626"/>
                  <a:pt x="839" y="612"/>
                  <a:pt x="829" y="601"/>
                </a:cubicBezTo>
                <a:cubicBezTo>
                  <a:pt x="829" y="601"/>
                  <a:pt x="828" y="601"/>
                  <a:pt x="828" y="601"/>
                </a:cubicBezTo>
                <a:cubicBezTo>
                  <a:pt x="826" y="610"/>
                  <a:pt x="817" y="617"/>
                  <a:pt x="815" y="629"/>
                </a:cubicBezTo>
                <a:close/>
                <a:moveTo>
                  <a:pt x="848" y="620"/>
                </a:moveTo>
                <a:cubicBezTo>
                  <a:pt x="847" y="627"/>
                  <a:pt x="854" y="627"/>
                  <a:pt x="853" y="634"/>
                </a:cubicBezTo>
                <a:cubicBezTo>
                  <a:pt x="860" y="629"/>
                  <a:pt x="848" y="622"/>
                  <a:pt x="850" y="618"/>
                </a:cubicBezTo>
                <a:cubicBezTo>
                  <a:pt x="842" y="615"/>
                  <a:pt x="844" y="604"/>
                  <a:pt x="835" y="603"/>
                </a:cubicBezTo>
                <a:cubicBezTo>
                  <a:pt x="838" y="610"/>
                  <a:pt x="842" y="616"/>
                  <a:pt x="848" y="620"/>
                </a:cubicBezTo>
                <a:close/>
                <a:moveTo>
                  <a:pt x="931" y="604"/>
                </a:moveTo>
                <a:cubicBezTo>
                  <a:pt x="932" y="605"/>
                  <a:pt x="935" y="605"/>
                  <a:pt x="934" y="603"/>
                </a:cubicBezTo>
                <a:cubicBezTo>
                  <a:pt x="933" y="603"/>
                  <a:pt x="931" y="603"/>
                  <a:pt x="931" y="604"/>
                </a:cubicBezTo>
                <a:close/>
                <a:moveTo>
                  <a:pt x="847" y="609"/>
                </a:moveTo>
                <a:cubicBezTo>
                  <a:pt x="849" y="607"/>
                  <a:pt x="851" y="607"/>
                  <a:pt x="850" y="603"/>
                </a:cubicBezTo>
                <a:cubicBezTo>
                  <a:pt x="848" y="603"/>
                  <a:pt x="845" y="603"/>
                  <a:pt x="842" y="603"/>
                </a:cubicBezTo>
                <a:cubicBezTo>
                  <a:pt x="842" y="607"/>
                  <a:pt x="845" y="608"/>
                  <a:pt x="847" y="609"/>
                </a:cubicBezTo>
                <a:close/>
                <a:moveTo>
                  <a:pt x="930" y="608"/>
                </a:moveTo>
                <a:cubicBezTo>
                  <a:pt x="930" y="607"/>
                  <a:pt x="930" y="606"/>
                  <a:pt x="930" y="604"/>
                </a:cubicBezTo>
                <a:cubicBezTo>
                  <a:pt x="928" y="605"/>
                  <a:pt x="929" y="603"/>
                  <a:pt x="927" y="603"/>
                </a:cubicBezTo>
                <a:cubicBezTo>
                  <a:pt x="927" y="606"/>
                  <a:pt x="928" y="607"/>
                  <a:pt x="930" y="608"/>
                </a:cubicBezTo>
                <a:close/>
                <a:moveTo>
                  <a:pt x="792" y="618"/>
                </a:moveTo>
                <a:cubicBezTo>
                  <a:pt x="790" y="619"/>
                  <a:pt x="791" y="616"/>
                  <a:pt x="789" y="617"/>
                </a:cubicBezTo>
                <a:cubicBezTo>
                  <a:pt x="789" y="619"/>
                  <a:pt x="788" y="620"/>
                  <a:pt x="788" y="622"/>
                </a:cubicBezTo>
                <a:cubicBezTo>
                  <a:pt x="796" y="624"/>
                  <a:pt x="792" y="614"/>
                  <a:pt x="793" y="608"/>
                </a:cubicBezTo>
                <a:cubicBezTo>
                  <a:pt x="792" y="608"/>
                  <a:pt x="792" y="608"/>
                  <a:pt x="791" y="608"/>
                </a:cubicBezTo>
                <a:cubicBezTo>
                  <a:pt x="790" y="612"/>
                  <a:pt x="790" y="616"/>
                  <a:pt x="792" y="618"/>
                </a:cubicBezTo>
                <a:close/>
                <a:moveTo>
                  <a:pt x="861" y="623"/>
                </a:moveTo>
                <a:cubicBezTo>
                  <a:pt x="863" y="620"/>
                  <a:pt x="864" y="612"/>
                  <a:pt x="861" y="610"/>
                </a:cubicBezTo>
                <a:cubicBezTo>
                  <a:pt x="860" y="613"/>
                  <a:pt x="859" y="621"/>
                  <a:pt x="861" y="623"/>
                </a:cubicBezTo>
                <a:close/>
                <a:moveTo>
                  <a:pt x="853" y="619"/>
                </a:moveTo>
                <a:cubicBezTo>
                  <a:pt x="854" y="617"/>
                  <a:pt x="852" y="614"/>
                  <a:pt x="853" y="612"/>
                </a:cubicBezTo>
                <a:cubicBezTo>
                  <a:pt x="852" y="612"/>
                  <a:pt x="851" y="612"/>
                  <a:pt x="850" y="612"/>
                </a:cubicBezTo>
                <a:cubicBezTo>
                  <a:pt x="848" y="614"/>
                  <a:pt x="851" y="617"/>
                  <a:pt x="853" y="619"/>
                </a:cubicBezTo>
                <a:close/>
                <a:moveTo>
                  <a:pt x="814" y="624"/>
                </a:moveTo>
                <a:cubicBezTo>
                  <a:pt x="813" y="618"/>
                  <a:pt x="818" y="619"/>
                  <a:pt x="818" y="614"/>
                </a:cubicBezTo>
                <a:cubicBezTo>
                  <a:pt x="814" y="614"/>
                  <a:pt x="810" y="613"/>
                  <a:pt x="809" y="616"/>
                </a:cubicBezTo>
                <a:cubicBezTo>
                  <a:pt x="808" y="615"/>
                  <a:pt x="806" y="614"/>
                  <a:pt x="803" y="614"/>
                </a:cubicBezTo>
                <a:cubicBezTo>
                  <a:pt x="803" y="618"/>
                  <a:pt x="807" y="617"/>
                  <a:pt x="807" y="620"/>
                </a:cubicBezTo>
                <a:cubicBezTo>
                  <a:pt x="804" y="622"/>
                  <a:pt x="808" y="626"/>
                  <a:pt x="807" y="629"/>
                </a:cubicBezTo>
                <a:cubicBezTo>
                  <a:pt x="803" y="628"/>
                  <a:pt x="806" y="621"/>
                  <a:pt x="803" y="619"/>
                </a:cubicBezTo>
                <a:cubicBezTo>
                  <a:pt x="801" y="623"/>
                  <a:pt x="800" y="628"/>
                  <a:pt x="803" y="631"/>
                </a:cubicBezTo>
                <a:cubicBezTo>
                  <a:pt x="811" y="632"/>
                  <a:pt x="812" y="625"/>
                  <a:pt x="808" y="620"/>
                </a:cubicBezTo>
                <a:cubicBezTo>
                  <a:pt x="810" y="621"/>
                  <a:pt x="810" y="625"/>
                  <a:pt x="814" y="624"/>
                </a:cubicBezTo>
                <a:close/>
                <a:moveTo>
                  <a:pt x="861" y="628"/>
                </a:moveTo>
                <a:cubicBezTo>
                  <a:pt x="862" y="628"/>
                  <a:pt x="864" y="629"/>
                  <a:pt x="865" y="628"/>
                </a:cubicBezTo>
                <a:cubicBezTo>
                  <a:pt x="865" y="625"/>
                  <a:pt x="865" y="622"/>
                  <a:pt x="863" y="621"/>
                </a:cubicBezTo>
                <a:cubicBezTo>
                  <a:pt x="863" y="624"/>
                  <a:pt x="861" y="625"/>
                  <a:pt x="861" y="628"/>
                </a:cubicBezTo>
                <a:close/>
                <a:moveTo>
                  <a:pt x="785" y="634"/>
                </a:moveTo>
                <a:cubicBezTo>
                  <a:pt x="788" y="632"/>
                  <a:pt x="789" y="629"/>
                  <a:pt x="790" y="625"/>
                </a:cubicBezTo>
                <a:cubicBezTo>
                  <a:pt x="789" y="625"/>
                  <a:pt x="789" y="624"/>
                  <a:pt x="788" y="625"/>
                </a:cubicBezTo>
                <a:cubicBezTo>
                  <a:pt x="786" y="627"/>
                  <a:pt x="786" y="631"/>
                  <a:pt x="785" y="634"/>
                </a:cubicBezTo>
                <a:close/>
                <a:moveTo>
                  <a:pt x="785" y="642"/>
                </a:moveTo>
                <a:cubicBezTo>
                  <a:pt x="786" y="642"/>
                  <a:pt x="790" y="641"/>
                  <a:pt x="794" y="642"/>
                </a:cubicBezTo>
                <a:cubicBezTo>
                  <a:pt x="793" y="637"/>
                  <a:pt x="795" y="629"/>
                  <a:pt x="792" y="627"/>
                </a:cubicBezTo>
                <a:cubicBezTo>
                  <a:pt x="791" y="633"/>
                  <a:pt x="785" y="635"/>
                  <a:pt x="785" y="642"/>
                </a:cubicBezTo>
                <a:close/>
                <a:moveTo>
                  <a:pt x="862" y="634"/>
                </a:moveTo>
                <a:cubicBezTo>
                  <a:pt x="866" y="635"/>
                  <a:pt x="865" y="641"/>
                  <a:pt x="869" y="643"/>
                </a:cubicBezTo>
                <a:cubicBezTo>
                  <a:pt x="869" y="638"/>
                  <a:pt x="867" y="635"/>
                  <a:pt x="865" y="631"/>
                </a:cubicBezTo>
                <a:cubicBezTo>
                  <a:pt x="863" y="631"/>
                  <a:pt x="862" y="632"/>
                  <a:pt x="862" y="634"/>
                </a:cubicBezTo>
                <a:close/>
                <a:moveTo>
                  <a:pt x="801" y="641"/>
                </a:moveTo>
                <a:cubicBezTo>
                  <a:pt x="804" y="640"/>
                  <a:pt x="805" y="638"/>
                  <a:pt x="806" y="635"/>
                </a:cubicBezTo>
                <a:cubicBezTo>
                  <a:pt x="805" y="634"/>
                  <a:pt x="803" y="634"/>
                  <a:pt x="801" y="634"/>
                </a:cubicBezTo>
                <a:cubicBezTo>
                  <a:pt x="801" y="637"/>
                  <a:pt x="800" y="638"/>
                  <a:pt x="801" y="641"/>
                </a:cubicBezTo>
                <a:close/>
                <a:moveTo>
                  <a:pt x="865" y="641"/>
                </a:moveTo>
                <a:cubicBezTo>
                  <a:pt x="863" y="640"/>
                  <a:pt x="863" y="636"/>
                  <a:pt x="860" y="636"/>
                </a:cubicBezTo>
                <a:cubicBezTo>
                  <a:pt x="859" y="640"/>
                  <a:pt x="863" y="643"/>
                  <a:pt x="865" y="641"/>
                </a:cubicBezTo>
                <a:close/>
                <a:moveTo>
                  <a:pt x="801" y="650"/>
                </a:moveTo>
                <a:cubicBezTo>
                  <a:pt x="807" y="651"/>
                  <a:pt x="817" y="651"/>
                  <a:pt x="816" y="643"/>
                </a:cubicBezTo>
                <a:cubicBezTo>
                  <a:pt x="809" y="643"/>
                  <a:pt x="801" y="643"/>
                  <a:pt x="801" y="650"/>
                </a:cubicBezTo>
                <a:close/>
                <a:moveTo>
                  <a:pt x="822" y="643"/>
                </a:moveTo>
                <a:cubicBezTo>
                  <a:pt x="822" y="644"/>
                  <a:pt x="822" y="644"/>
                  <a:pt x="822" y="645"/>
                </a:cubicBezTo>
                <a:cubicBezTo>
                  <a:pt x="821" y="647"/>
                  <a:pt x="820" y="644"/>
                  <a:pt x="818" y="645"/>
                </a:cubicBezTo>
                <a:cubicBezTo>
                  <a:pt x="818" y="647"/>
                  <a:pt x="816" y="648"/>
                  <a:pt x="816" y="650"/>
                </a:cubicBezTo>
                <a:cubicBezTo>
                  <a:pt x="818" y="651"/>
                  <a:pt x="820" y="653"/>
                  <a:pt x="822" y="651"/>
                </a:cubicBezTo>
                <a:cubicBezTo>
                  <a:pt x="824" y="648"/>
                  <a:pt x="820" y="648"/>
                  <a:pt x="822" y="646"/>
                </a:cubicBezTo>
                <a:cubicBezTo>
                  <a:pt x="824" y="645"/>
                  <a:pt x="825" y="649"/>
                  <a:pt x="826" y="650"/>
                </a:cubicBezTo>
                <a:cubicBezTo>
                  <a:pt x="835" y="650"/>
                  <a:pt x="850" y="653"/>
                  <a:pt x="853" y="643"/>
                </a:cubicBezTo>
                <a:cubicBezTo>
                  <a:pt x="840" y="643"/>
                  <a:pt x="833" y="644"/>
                  <a:pt x="822" y="643"/>
                </a:cubicBezTo>
                <a:close/>
                <a:moveTo>
                  <a:pt x="861" y="647"/>
                </a:moveTo>
                <a:cubicBezTo>
                  <a:pt x="862" y="647"/>
                  <a:pt x="863" y="647"/>
                  <a:pt x="863" y="647"/>
                </a:cubicBezTo>
                <a:cubicBezTo>
                  <a:pt x="864" y="645"/>
                  <a:pt x="863" y="644"/>
                  <a:pt x="861" y="644"/>
                </a:cubicBezTo>
                <a:cubicBezTo>
                  <a:pt x="861" y="645"/>
                  <a:pt x="861" y="646"/>
                  <a:pt x="861" y="647"/>
                </a:cubicBezTo>
                <a:close/>
                <a:moveTo>
                  <a:pt x="794" y="649"/>
                </a:moveTo>
                <a:cubicBezTo>
                  <a:pt x="795" y="647"/>
                  <a:pt x="795" y="646"/>
                  <a:pt x="794" y="645"/>
                </a:cubicBezTo>
                <a:cubicBezTo>
                  <a:pt x="791" y="646"/>
                  <a:pt x="789" y="644"/>
                  <a:pt x="788" y="646"/>
                </a:cubicBezTo>
                <a:cubicBezTo>
                  <a:pt x="790" y="647"/>
                  <a:pt x="790" y="650"/>
                  <a:pt x="794" y="649"/>
                </a:cubicBezTo>
                <a:close/>
                <a:moveTo>
                  <a:pt x="851" y="650"/>
                </a:moveTo>
                <a:cubicBezTo>
                  <a:pt x="854" y="649"/>
                  <a:pt x="857" y="649"/>
                  <a:pt x="857" y="646"/>
                </a:cubicBezTo>
                <a:cubicBezTo>
                  <a:pt x="854" y="644"/>
                  <a:pt x="852" y="648"/>
                  <a:pt x="851" y="650"/>
                </a:cubicBezTo>
                <a:close/>
                <a:moveTo>
                  <a:pt x="782" y="661"/>
                </a:moveTo>
                <a:cubicBezTo>
                  <a:pt x="785" y="659"/>
                  <a:pt x="786" y="652"/>
                  <a:pt x="785" y="648"/>
                </a:cubicBezTo>
                <a:cubicBezTo>
                  <a:pt x="784" y="648"/>
                  <a:pt x="784" y="648"/>
                  <a:pt x="783" y="648"/>
                </a:cubicBezTo>
                <a:cubicBezTo>
                  <a:pt x="782" y="651"/>
                  <a:pt x="782" y="656"/>
                  <a:pt x="782" y="661"/>
                </a:cubicBezTo>
                <a:close/>
                <a:moveTo>
                  <a:pt x="792" y="664"/>
                </a:moveTo>
                <a:cubicBezTo>
                  <a:pt x="798" y="664"/>
                  <a:pt x="789" y="656"/>
                  <a:pt x="794" y="653"/>
                </a:cubicBezTo>
                <a:cubicBezTo>
                  <a:pt x="793" y="653"/>
                  <a:pt x="793" y="652"/>
                  <a:pt x="792" y="653"/>
                </a:cubicBezTo>
                <a:cubicBezTo>
                  <a:pt x="790" y="656"/>
                  <a:pt x="790" y="661"/>
                  <a:pt x="792" y="664"/>
                </a:cubicBezTo>
                <a:close/>
                <a:moveTo>
                  <a:pt x="829" y="656"/>
                </a:moveTo>
                <a:cubicBezTo>
                  <a:pt x="830" y="656"/>
                  <a:pt x="831" y="656"/>
                  <a:pt x="832" y="656"/>
                </a:cubicBezTo>
                <a:cubicBezTo>
                  <a:pt x="832" y="654"/>
                  <a:pt x="831" y="653"/>
                  <a:pt x="830" y="653"/>
                </a:cubicBezTo>
                <a:cubicBezTo>
                  <a:pt x="829" y="653"/>
                  <a:pt x="829" y="654"/>
                  <a:pt x="829" y="656"/>
                </a:cubicBezTo>
                <a:close/>
                <a:moveTo>
                  <a:pt x="842" y="659"/>
                </a:moveTo>
                <a:cubicBezTo>
                  <a:pt x="843" y="665"/>
                  <a:pt x="851" y="661"/>
                  <a:pt x="857" y="661"/>
                </a:cubicBezTo>
                <a:cubicBezTo>
                  <a:pt x="857" y="657"/>
                  <a:pt x="857" y="656"/>
                  <a:pt x="856" y="653"/>
                </a:cubicBezTo>
                <a:cubicBezTo>
                  <a:pt x="849" y="652"/>
                  <a:pt x="846" y="655"/>
                  <a:pt x="842" y="659"/>
                </a:cubicBezTo>
                <a:close/>
                <a:moveTo>
                  <a:pt x="841" y="656"/>
                </a:moveTo>
                <a:cubicBezTo>
                  <a:pt x="841" y="654"/>
                  <a:pt x="840" y="653"/>
                  <a:pt x="838" y="653"/>
                </a:cubicBezTo>
                <a:cubicBezTo>
                  <a:pt x="838" y="655"/>
                  <a:pt x="839" y="656"/>
                  <a:pt x="841" y="656"/>
                </a:cubicBezTo>
                <a:close/>
                <a:moveTo>
                  <a:pt x="805" y="659"/>
                </a:moveTo>
                <a:cubicBezTo>
                  <a:pt x="807" y="658"/>
                  <a:pt x="809" y="657"/>
                  <a:pt x="809" y="654"/>
                </a:cubicBezTo>
                <a:cubicBezTo>
                  <a:pt x="806" y="654"/>
                  <a:pt x="804" y="654"/>
                  <a:pt x="801" y="654"/>
                </a:cubicBezTo>
                <a:cubicBezTo>
                  <a:pt x="801" y="657"/>
                  <a:pt x="804" y="657"/>
                  <a:pt x="805" y="659"/>
                </a:cubicBezTo>
                <a:close/>
                <a:moveTo>
                  <a:pt x="807" y="663"/>
                </a:moveTo>
                <a:cubicBezTo>
                  <a:pt x="805" y="665"/>
                  <a:pt x="803" y="668"/>
                  <a:pt x="802" y="672"/>
                </a:cubicBezTo>
                <a:cubicBezTo>
                  <a:pt x="805" y="673"/>
                  <a:pt x="811" y="672"/>
                  <a:pt x="815" y="673"/>
                </a:cubicBezTo>
                <a:cubicBezTo>
                  <a:pt x="816" y="673"/>
                  <a:pt x="814" y="671"/>
                  <a:pt x="816" y="671"/>
                </a:cubicBezTo>
                <a:cubicBezTo>
                  <a:pt x="819" y="671"/>
                  <a:pt x="818" y="674"/>
                  <a:pt x="821" y="673"/>
                </a:cubicBezTo>
                <a:cubicBezTo>
                  <a:pt x="823" y="667"/>
                  <a:pt x="828" y="664"/>
                  <a:pt x="829" y="657"/>
                </a:cubicBezTo>
                <a:cubicBezTo>
                  <a:pt x="822" y="652"/>
                  <a:pt x="809" y="653"/>
                  <a:pt x="808" y="662"/>
                </a:cubicBezTo>
                <a:cubicBezTo>
                  <a:pt x="810" y="666"/>
                  <a:pt x="815" y="666"/>
                  <a:pt x="816" y="671"/>
                </a:cubicBezTo>
                <a:cubicBezTo>
                  <a:pt x="812" y="669"/>
                  <a:pt x="809" y="667"/>
                  <a:pt x="807" y="663"/>
                </a:cubicBezTo>
                <a:close/>
                <a:moveTo>
                  <a:pt x="863" y="661"/>
                </a:moveTo>
                <a:cubicBezTo>
                  <a:pt x="863" y="659"/>
                  <a:pt x="865" y="655"/>
                  <a:pt x="862" y="655"/>
                </a:cubicBezTo>
                <a:cubicBezTo>
                  <a:pt x="861" y="656"/>
                  <a:pt x="861" y="660"/>
                  <a:pt x="863" y="661"/>
                </a:cubicBezTo>
                <a:close/>
                <a:moveTo>
                  <a:pt x="833" y="661"/>
                </a:moveTo>
                <a:cubicBezTo>
                  <a:pt x="836" y="661"/>
                  <a:pt x="837" y="660"/>
                  <a:pt x="837" y="658"/>
                </a:cubicBezTo>
                <a:cubicBezTo>
                  <a:pt x="836" y="657"/>
                  <a:pt x="836" y="655"/>
                  <a:pt x="833" y="655"/>
                </a:cubicBezTo>
                <a:cubicBezTo>
                  <a:pt x="832" y="656"/>
                  <a:pt x="832" y="660"/>
                  <a:pt x="833" y="661"/>
                </a:cubicBezTo>
                <a:close/>
                <a:moveTo>
                  <a:pt x="803" y="663"/>
                </a:moveTo>
                <a:cubicBezTo>
                  <a:pt x="805" y="661"/>
                  <a:pt x="802" y="658"/>
                  <a:pt x="799" y="657"/>
                </a:cubicBezTo>
                <a:cubicBezTo>
                  <a:pt x="798" y="660"/>
                  <a:pt x="801" y="663"/>
                  <a:pt x="803" y="663"/>
                </a:cubicBezTo>
                <a:close/>
                <a:moveTo>
                  <a:pt x="802" y="709"/>
                </a:moveTo>
                <a:cubicBezTo>
                  <a:pt x="823" y="709"/>
                  <a:pt x="842" y="708"/>
                  <a:pt x="862" y="708"/>
                </a:cubicBezTo>
                <a:cubicBezTo>
                  <a:pt x="852" y="691"/>
                  <a:pt x="841" y="676"/>
                  <a:pt x="830" y="661"/>
                </a:cubicBezTo>
                <a:cubicBezTo>
                  <a:pt x="821" y="678"/>
                  <a:pt x="810" y="692"/>
                  <a:pt x="802" y="709"/>
                </a:cubicBezTo>
                <a:close/>
                <a:moveTo>
                  <a:pt x="837" y="665"/>
                </a:moveTo>
                <a:cubicBezTo>
                  <a:pt x="840" y="672"/>
                  <a:pt x="845" y="677"/>
                  <a:pt x="849" y="683"/>
                </a:cubicBezTo>
                <a:cubicBezTo>
                  <a:pt x="850" y="682"/>
                  <a:pt x="851" y="680"/>
                  <a:pt x="851" y="677"/>
                </a:cubicBezTo>
                <a:cubicBezTo>
                  <a:pt x="846" y="673"/>
                  <a:pt x="845" y="662"/>
                  <a:pt x="837" y="665"/>
                </a:cubicBezTo>
                <a:close/>
                <a:moveTo>
                  <a:pt x="850" y="672"/>
                </a:moveTo>
                <a:cubicBezTo>
                  <a:pt x="853" y="671"/>
                  <a:pt x="854" y="670"/>
                  <a:pt x="855" y="667"/>
                </a:cubicBezTo>
                <a:cubicBezTo>
                  <a:pt x="852" y="667"/>
                  <a:pt x="851" y="665"/>
                  <a:pt x="847" y="666"/>
                </a:cubicBezTo>
                <a:cubicBezTo>
                  <a:pt x="847" y="669"/>
                  <a:pt x="850" y="669"/>
                  <a:pt x="850" y="672"/>
                </a:cubicBezTo>
                <a:close/>
                <a:moveTo>
                  <a:pt x="798" y="668"/>
                </a:moveTo>
                <a:cubicBezTo>
                  <a:pt x="798" y="669"/>
                  <a:pt x="798" y="671"/>
                  <a:pt x="800" y="670"/>
                </a:cubicBezTo>
                <a:cubicBezTo>
                  <a:pt x="800" y="669"/>
                  <a:pt x="801" y="669"/>
                  <a:pt x="801" y="667"/>
                </a:cubicBezTo>
                <a:cubicBezTo>
                  <a:pt x="799" y="667"/>
                  <a:pt x="798" y="667"/>
                  <a:pt x="798" y="668"/>
                </a:cubicBezTo>
                <a:close/>
                <a:moveTo>
                  <a:pt x="792" y="671"/>
                </a:moveTo>
                <a:cubicBezTo>
                  <a:pt x="794" y="672"/>
                  <a:pt x="794" y="668"/>
                  <a:pt x="792" y="668"/>
                </a:cubicBezTo>
                <a:cubicBezTo>
                  <a:pt x="792" y="669"/>
                  <a:pt x="790" y="670"/>
                  <a:pt x="792" y="671"/>
                </a:cubicBezTo>
                <a:close/>
                <a:moveTo>
                  <a:pt x="780" y="687"/>
                </a:moveTo>
                <a:cubicBezTo>
                  <a:pt x="781" y="688"/>
                  <a:pt x="783" y="688"/>
                  <a:pt x="783" y="689"/>
                </a:cubicBezTo>
                <a:cubicBezTo>
                  <a:pt x="778" y="691"/>
                  <a:pt x="777" y="696"/>
                  <a:pt x="777" y="702"/>
                </a:cubicBezTo>
                <a:cubicBezTo>
                  <a:pt x="782" y="697"/>
                  <a:pt x="784" y="689"/>
                  <a:pt x="788" y="684"/>
                </a:cubicBezTo>
                <a:cubicBezTo>
                  <a:pt x="786" y="679"/>
                  <a:pt x="789" y="673"/>
                  <a:pt x="786" y="669"/>
                </a:cubicBezTo>
                <a:cubicBezTo>
                  <a:pt x="784" y="676"/>
                  <a:pt x="783" y="681"/>
                  <a:pt x="780" y="687"/>
                </a:cubicBezTo>
                <a:close/>
                <a:moveTo>
                  <a:pt x="855" y="676"/>
                </a:moveTo>
                <a:cubicBezTo>
                  <a:pt x="857" y="678"/>
                  <a:pt x="856" y="683"/>
                  <a:pt x="859" y="683"/>
                </a:cubicBezTo>
                <a:cubicBezTo>
                  <a:pt x="859" y="682"/>
                  <a:pt x="860" y="675"/>
                  <a:pt x="858" y="674"/>
                </a:cubicBezTo>
                <a:cubicBezTo>
                  <a:pt x="857" y="675"/>
                  <a:pt x="855" y="675"/>
                  <a:pt x="855" y="676"/>
                </a:cubicBezTo>
                <a:close/>
                <a:moveTo>
                  <a:pt x="870" y="689"/>
                </a:moveTo>
                <a:cubicBezTo>
                  <a:pt x="869" y="684"/>
                  <a:pt x="873" y="677"/>
                  <a:pt x="869" y="674"/>
                </a:cubicBezTo>
                <a:cubicBezTo>
                  <a:pt x="868" y="677"/>
                  <a:pt x="866" y="686"/>
                  <a:pt x="870" y="689"/>
                </a:cubicBezTo>
                <a:close/>
                <a:moveTo>
                  <a:pt x="807" y="695"/>
                </a:moveTo>
                <a:cubicBezTo>
                  <a:pt x="810" y="687"/>
                  <a:pt x="815" y="684"/>
                  <a:pt x="818" y="676"/>
                </a:cubicBezTo>
                <a:cubicBezTo>
                  <a:pt x="810" y="676"/>
                  <a:pt x="804" y="677"/>
                  <a:pt x="799" y="676"/>
                </a:cubicBezTo>
                <a:cubicBezTo>
                  <a:pt x="800" y="682"/>
                  <a:pt x="803" y="690"/>
                  <a:pt x="807" y="695"/>
                </a:cubicBezTo>
                <a:close/>
                <a:moveTo>
                  <a:pt x="852" y="683"/>
                </a:moveTo>
                <a:cubicBezTo>
                  <a:pt x="853" y="684"/>
                  <a:pt x="853" y="686"/>
                  <a:pt x="855" y="685"/>
                </a:cubicBezTo>
                <a:cubicBezTo>
                  <a:pt x="855" y="684"/>
                  <a:pt x="855" y="683"/>
                  <a:pt x="855" y="682"/>
                </a:cubicBezTo>
                <a:cubicBezTo>
                  <a:pt x="854" y="682"/>
                  <a:pt x="852" y="682"/>
                  <a:pt x="852" y="683"/>
                </a:cubicBezTo>
                <a:close/>
                <a:moveTo>
                  <a:pt x="796" y="696"/>
                </a:moveTo>
                <a:cubicBezTo>
                  <a:pt x="799" y="696"/>
                  <a:pt x="802" y="697"/>
                  <a:pt x="803" y="696"/>
                </a:cubicBezTo>
                <a:cubicBezTo>
                  <a:pt x="802" y="691"/>
                  <a:pt x="798" y="691"/>
                  <a:pt x="800" y="685"/>
                </a:cubicBezTo>
                <a:cubicBezTo>
                  <a:pt x="798" y="685"/>
                  <a:pt x="799" y="682"/>
                  <a:pt x="797" y="683"/>
                </a:cubicBezTo>
                <a:cubicBezTo>
                  <a:pt x="799" y="689"/>
                  <a:pt x="796" y="690"/>
                  <a:pt x="796" y="696"/>
                </a:cubicBezTo>
                <a:close/>
                <a:moveTo>
                  <a:pt x="868" y="694"/>
                </a:moveTo>
                <a:cubicBezTo>
                  <a:pt x="871" y="695"/>
                  <a:pt x="872" y="693"/>
                  <a:pt x="874" y="694"/>
                </a:cubicBezTo>
                <a:cubicBezTo>
                  <a:pt x="874" y="690"/>
                  <a:pt x="874" y="685"/>
                  <a:pt x="871" y="684"/>
                </a:cubicBezTo>
                <a:cubicBezTo>
                  <a:pt x="872" y="690"/>
                  <a:pt x="868" y="690"/>
                  <a:pt x="868" y="694"/>
                </a:cubicBezTo>
                <a:close/>
                <a:moveTo>
                  <a:pt x="853" y="687"/>
                </a:moveTo>
                <a:cubicBezTo>
                  <a:pt x="855" y="693"/>
                  <a:pt x="858" y="698"/>
                  <a:pt x="862" y="702"/>
                </a:cubicBezTo>
                <a:cubicBezTo>
                  <a:pt x="862" y="695"/>
                  <a:pt x="861" y="685"/>
                  <a:pt x="853" y="687"/>
                </a:cubicBezTo>
                <a:close/>
                <a:moveTo>
                  <a:pt x="775" y="711"/>
                </a:moveTo>
                <a:cubicBezTo>
                  <a:pt x="779" y="710"/>
                  <a:pt x="785" y="711"/>
                  <a:pt x="789" y="709"/>
                </a:cubicBezTo>
                <a:cubicBezTo>
                  <a:pt x="788" y="703"/>
                  <a:pt x="790" y="694"/>
                  <a:pt x="786" y="691"/>
                </a:cubicBezTo>
                <a:cubicBezTo>
                  <a:pt x="785" y="700"/>
                  <a:pt x="778" y="703"/>
                  <a:pt x="775" y="711"/>
                </a:cubicBezTo>
                <a:close/>
                <a:moveTo>
                  <a:pt x="878" y="711"/>
                </a:moveTo>
                <a:cubicBezTo>
                  <a:pt x="878" y="706"/>
                  <a:pt x="877" y="702"/>
                  <a:pt x="876" y="697"/>
                </a:cubicBezTo>
                <a:cubicBezTo>
                  <a:pt x="874" y="696"/>
                  <a:pt x="871" y="696"/>
                  <a:pt x="868" y="696"/>
                </a:cubicBezTo>
                <a:cubicBezTo>
                  <a:pt x="871" y="702"/>
                  <a:pt x="875" y="706"/>
                  <a:pt x="878" y="711"/>
                </a:cubicBezTo>
                <a:close/>
                <a:moveTo>
                  <a:pt x="795" y="709"/>
                </a:moveTo>
                <a:cubicBezTo>
                  <a:pt x="801" y="709"/>
                  <a:pt x="800" y="703"/>
                  <a:pt x="803" y="700"/>
                </a:cubicBezTo>
                <a:cubicBezTo>
                  <a:pt x="802" y="699"/>
                  <a:pt x="799" y="700"/>
                  <a:pt x="797" y="699"/>
                </a:cubicBezTo>
                <a:cubicBezTo>
                  <a:pt x="795" y="701"/>
                  <a:pt x="795" y="705"/>
                  <a:pt x="795" y="709"/>
                </a:cubicBezTo>
                <a:close/>
                <a:moveTo>
                  <a:pt x="868" y="709"/>
                </a:moveTo>
                <a:cubicBezTo>
                  <a:pt x="871" y="709"/>
                  <a:pt x="875" y="715"/>
                  <a:pt x="878" y="712"/>
                </a:cubicBezTo>
                <a:cubicBezTo>
                  <a:pt x="873" y="710"/>
                  <a:pt x="871" y="706"/>
                  <a:pt x="870" y="702"/>
                </a:cubicBezTo>
                <a:cubicBezTo>
                  <a:pt x="869" y="702"/>
                  <a:pt x="868" y="702"/>
                  <a:pt x="868" y="702"/>
                </a:cubicBezTo>
                <a:cubicBezTo>
                  <a:pt x="868" y="704"/>
                  <a:pt x="868" y="706"/>
                  <a:pt x="868" y="709"/>
                </a:cubicBezTo>
                <a:close/>
                <a:moveTo>
                  <a:pt x="822" y="713"/>
                </a:moveTo>
                <a:cubicBezTo>
                  <a:pt x="822" y="716"/>
                  <a:pt x="825" y="716"/>
                  <a:pt x="826" y="717"/>
                </a:cubicBezTo>
                <a:cubicBezTo>
                  <a:pt x="835" y="715"/>
                  <a:pt x="856" y="722"/>
                  <a:pt x="860" y="713"/>
                </a:cubicBezTo>
                <a:cubicBezTo>
                  <a:pt x="849" y="713"/>
                  <a:pt x="833" y="711"/>
                  <a:pt x="822" y="713"/>
                </a:cubicBezTo>
                <a:close/>
                <a:moveTo>
                  <a:pt x="815" y="717"/>
                </a:moveTo>
                <a:cubicBezTo>
                  <a:pt x="817" y="718"/>
                  <a:pt x="820" y="718"/>
                  <a:pt x="822" y="717"/>
                </a:cubicBezTo>
                <a:cubicBezTo>
                  <a:pt x="822" y="715"/>
                  <a:pt x="820" y="714"/>
                  <a:pt x="818" y="713"/>
                </a:cubicBezTo>
                <a:cubicBezTo>
                  <a:pt x="817" y="715"/>
                  <a:pt x="815" y="715"/>
                  <a:pt x="815" y="717"/>
                </a:cubicBezTo>
                <a:close/>
                <a:moveTo>
                  <a:pt x="797" y="715"/>
                </a:moveTo>
                <a:cubicBezTo>
                  <a:pt x="797" y="715"/>
                  <a:pt x="797" y="716"/>
                  <a:pt x="797" y="717"/>
                </a:cubicBezTo>
                <a:cubicBezTo>
                  <a:pt x="802" y="718"/>
                  <a:pt x="813" y="719"/>
                  <a:pt x="814" y="714"/>
                </a:cubicBezTo>
                <a:cubicBezTo>
                  <a:pt x="808" y="714"/>
                  <a:pt x="801" y="713"/>
                  <a:pt x="797" y="715"/>
                </a:cubicBezTo>
                <a:close/>
                <a:moveTo>
                  <a:pt x="773" y="717"/>
                </a:moveTo>
                <a:cubicBezTo>
                  <a:pt x="773" y="721"/>
                  <a:pt x="771" y="726"/>
                  <a:pt x="773" y="730"/>
                </a:cubicBezTo>
                <a:cubicBezTo>
                  <a:pt x="778" y="729"/>
                  <a:pt x="776" y="721"/>
                  <a:pt x="779" y="717"/>
                </a:cubicBezTo>
                <a:cubicBezTo>
                  <a:pt x="777" y="716"/>
                  <a:pt x="776" y="717"/>
                  <a:pt x="773" y="717"/>
                </a:cubicBezTo>
                <a:close/>
                <a:moveTo>
                  <a:pt x="784" y="730"/>
                </a:moveTo>
                <a:cubicBezTo>
                  <a:pt x="785" y="730"/>
                  <a:pt x="786" y="730"/>
                  <a:pt x="787" y="730"/>
                </a:cubicBezTo>
                <a:cubicBezTo>
                  <a:pt x="789" y="728"/>
                  <a:pt x="789" y="725"/>
                  <a:pt x="790" y="722"/>
                </a:cubicBezTo>
                <a:cubicBezTo>
                  <a:pt x="787" y="722"/>
                  <a:pt x="787" y="720"/>
                  <a:pt x="783" y="720"/>
                </a:cubicBezTo>
                <a:cubicBezTo>
                  <a:pt x="783" y="721"/>
                  <a:pt x="783" y="728"/>
                  <a:pt x="784" y="730"/>
                </a:cubicBezTo>
                <a:close/>
                <a:moveTo>
                  <a:pt x="858" y="729"/>
                </a:moveTo>
                <a:cubicBezTo>
                  <a:pt x="855" y="730"/>
                  <a:pt x="853" y="733"/>
                  <a:pt x="853" y="737"/>
                </a:cubicBezTo>
                <a:cubicBezTo>
                  <a:pt x="855" y="736"/>
                  <a:pt x="857" y="738"/>
                  <a:pt x="859" y="738"/>
                </a:cubicBezTo>
                <a:cubicBezTo>
                  <a:pt x="861" y="737"/>
                  <a:pt x="858" y="734"/>
                  <a:pt x="859" y="734"/>
                </a:cubicBezTo>
                <a:cubicBezTo>
                  <a:pt x="863" y="734"/>
                  <a:pt x="863" y="737"/>
                  <a:pt x="866" y="738"/>
                </a:cubicBezTo>
                <a:cubicBezTo>
                  <a:pt x="865" y="732"/>
                  <a:pt x="865" y="725"/>
                  <a:pt x="863" y="720"/>
                </a:cubicBezTo>
                <a:cubicBezTo>
                  <a:pt x="859" y="721"/>
                  <a:pt x="857" y="724"/>
                  <a:pt x="858" y="729"/>
                </a:cubicBezTo>
                <a:close/>
                <a:moveTo>
                  <a:pt x="873" y="729"/>
                </a:moveTo>
                <a:cubicBezTo>
                  <a:pt x="874" y="727"/>
                  <a:pt x="874" y="721"/>
                  <a:pt x="872" y="720"/>
                </a:cubicBezTo>
                <a:cubicBezTo>
                  <a:pt x="871" y="722"/>
                  <a:pt x="870" y="729"/>
                  <a:pt x="873" y="729"/>
                </a:cubicBezTo>
                <a:close/>
                <a:moveTo>
                  <a:pt x="881" y="724"/>
                </a:moveTo>
                <a:cubicBezTo>
                  <a:pt x="881" y="722"/>
                  <a:pt x="881" y="721"/>
                  <a:pt x="881" y="720"/>
                </a:cubicBezTo>
                <a:cubicBezTo>
                  <a:pt x="880" y="720"/>
                  <a:pt x="879" y="720"/>
                  <a:pt x="878" y="720"/>
                </a:cubicBezTo>
                <a:cubicBezTo>
                  <a:pt x="878" y="722"/>
                  <a:pt x="878" y="724"/>
                  <a:pt x="881" y="724"/>
                </a:cubicBezTo>
                <a:close/>
                <a:moveTo>
                  <a:pt x="840" y="722"/>
                </a:moveTo>
                <a:cubicBezTo>
                  <a:pt x="843" y="728"/>
                  <a:pt x="847" y="726"/>
                  <a:pt x="853" y="728"/>
                </a:cubicBezTo>
                <a:cubicBezTo>
                  <a:pt x="854" y="726"/>
                  <a:pt x="857" y="725"/>
                  <a:pt x="857" y="722"/>
                </a:cubicBezTo>
                <a:cubicBezTo>
                  <a:pt x="852" y="720"/>
                  <a:pt x="846" y="722"/>
                  <a:pt x="840" y="722"/>
                </a:cubicBezTo>
                <a:close/>
                <a:moveTo>
                  <a:pt x="811" y="722"/>
                </a:moveTo>
                <a:cubicBezTo>
                  <a:pt x="808" y="728"/>
                  <a:pt x="803" y="730"/>
                  <a:pt x="801" y="737"/>
                </a:cubicBezTo>
                <a:cubicBezTo>
                  <a:pt x="807" y="737"/>
                  <a:pt x="818" y="741"/>
                  <a:pt x="823" y="738"/>
                </a:cubicBezTo>
                <a:cubicBezTo>
                  <a:pt x="826" y="737"/>
                  <a:pt x="829" y="730"/>
                  <a:pt x="829" y="728"/>
                </a:cubicBezTo>
                <a:cubicBezTo>
                  <a:pt x="829" y="725"/>
                  <a:pt x="827" y="724"/>
                  <a:pt x="825" y="722"/>
                </a:cubicBezTo>
                <a:cubicBezTo>
                  <a:pt x="821" y="722"/>
                  <a:pt x="817" y="722"/>
                  <a:pt x="811" y="722"/>
                </a:cubicBezTo>
                <a:close/>
                <a:moveTo>
                  <a:pt x="829" y="722"/>
                </a:moveTo>
                <a:cubicBezTo>
                  <a:pt x="829" y="725"/>
                  <a:pt x="831" y="724"/>
                  <a:pt x="833" y="724"/>
                </a:cubicBezTo>
                <a:cubicBezTo>
                  <a:pt x="835" y="721"/>
                  <a:pt x="830" y="721"/>
                  <a:pt x="829" y="722"/>
                </a:cubicBezTo>
                <a:close/>
                <a:moveTo>
                  <a:pt x="795" y="723"/>
                </a:moveTo>
                <a:cubicBezTo>
                  <a:pt x="793" y="727"/>
                  <a:pt x="797" y="729"/>
                  <a:pt x="800" y="730"/>
                </a:cubicBezTo>
                <a:cubicBezTo>
                  <a:pt x="803" y="729"/>
                  <a:pt x="807" y="725"/>
                  <a:pt x="807" y="722"/>
                </a:cubicBezTo>
                <a:cubicBezTo>
                  <a:pt x="803" y="722"/>
                  <a:pt x="800" y="723"/>
                  <a:pt x="795" y="723"/>
                </a:cubicBezTo>
                <a:close/>
                <a:moveTo>
                  <a:pt x="833" y="727"/>
                </a:moveTo>
                <a:cubicBezTo>
                  <a:pt x="835" y="729"/>
                  <a:pt x="837" y="728"/>
                  <a:pt x="840" y="727"/>
                </a:cubicBezTo>
                <a:cubicBezTo>
                  <a:pt x="839" y="723"/>
                  <a:pt x="834" y="723"/>
                  <a:pt x="833" y="727"/>
                </a:cubicBezTo>
                <a:close/>
                <a:moveTo>
                  <a:pt x="882" y="732"/>
                </a:moveTo>
                <a:cubicBezTo>
                  <a:pt x="883" y="738"/>
                  <a:pt x="882" y="725"/>
                  <a:pt x="880" y="724"/>
                </a:cubicBezTo>
                <a:cubicBezTo>
                  <a:pt x="879" y="728"/>
                  <a:pt x="881" y="729"/>
                  <a:pt x="882" y="732"/>
                </a:cubicBezTo>
                <a:close/>
                <a:moveTo>
                  <a:pt x="852" y="730"/>
                </a:moveTo>
                <a:cubicBezTo>
                  <a:pt x="851" y="729"/>
                  <a:pt x="849" y="729"/>
                  <a:pt x="848" y="728"/>
                </a:cubicBezTo>
                <a:cubicBezTo>
                  <a:pt x="846" y="732"/>
                  <a:pt x="852" y="734"/>
                  <a:pt x="852" y="730"/>
                </a:cubicBezTo>
                <a:close/>
                <a:moveTo>
                  <a:pt x="836" y="730"/>
                </a:moveTo>
                <a:cubicBezTo>
                  <a:pt x="838" y="736"/>
                  <a:pt x="841" y="740"/>
                  <a:pt x="846" y="743"/>
                </a:cubicBezTo>
                <a:cubicBezTo>
                  <a:pt x="847" y="741"/>
                  <a:pt x="848" y="740"/>
                  <a:pt x="848" y="737"/>
                </a:cubicBezTo>
                <a:cubicBezTo>
                  <a:pt x="845" y="733"/>
                  <a:pt x="843" y="728"/>
                  <a:pt x="836" y="730"/>
                </a:cubicBezTo>
                <a:close/>
                <a:moveTo>
                  <a:pt x="786" y="737"/>
                </a:moveTo>
                <a:cubicBezTo>
                  <a:pt x="788" y="736"/>
                  <a:pt x="786" y="732"/>
                  <a:pt x="786" y="731"/>
                </a:cubicBezTo>
                <a:cubicBezTo>
                  <a:pt x="786" y="731"/>
                  <a:pt x="785" y="731"/>
                  <a:pt x="784" y="731"/>
                </a:cubicBezTo>
                <a:cubicBezTo>
                  <a:pt x="783" y="733"/>
                  <a:pt x="784" y="736"/>
                  <a:pt x="786" y="737"/>
                </a:cubicBezTo>
                <a:close/>
                <a:moveTo>
                  <a:pt x="793" y="739"/>
                </a:moveTo>
                <a:cubicBezTo>
                  <a:pt x="796" y="738"/>
                  <a:pt x="798" y="737"/>
                  <a:pt x="798" y="733"/>
                </a:cubicBezTo>
                <a:cubicBezTo>
                  <a:pt x="797" y="732"/>
                  <a:pt x="796" y="731"/>
                  <a:pt x="794" y="731"/>
                </a:cubicBezTo>
                <a:cubicBezTo>
                  <a:pt x="792" y="733"/>
                  <a:pt x="793" y="737"/>
                  <a:pt x="793" y="739"/>
                </a:cubicBezTo>
                <a:close/>
                <a:moveTo>
                  <a:pt x="870" y="782"/>
                </a:moveTo>
                <a:cubicBezTo>
                  <a:pt x="870" y="781"/>
                  <a:pt x="870" y="780"/>
                  <a:pt x="869" y="780"/>
                </a:cubicBezTo>
                <a:cubicBezTo>
                  <a:pt x="862" y="770"/>
                  <a:pt x="854" y="760"/>
                  <a:pt x="846" y="750"/>
                </a:cubicBezTo>
                <a:cubicBezTo>
                  <a:pt x="841" y="744"/>
                  <a:pt x="838" y="736"/>
                  <a:pt x="831" y="731"/>
                </a:cubicBezTo>
                <a:cubicBezTo>
                  <a:pt x="818" y="749"/>
                  <a:pt x="804" y="769"/>
                  <a:pt x="794" y="787"/>
                </a:cubicBezTo>
                <a:cubicBezTo>
                  <a:pt x="818" y="786"/>
                  <a:pt x="847" y="787"/>
                  <a:pt x="873" y="786"/>
                </a:cubicBezTo>
                <a:cubicBezTo>
                  <a:pt x="871" y="780"/>
                  <a:pt x="873" y="774"/>
                  <a:pt x="870" y="766"/>
                </a:cubicBezTo>
                <a:cubicBezTo>
                  <a:pt x="869" y="766"/>
                  <a:pt x="867" y="768"/>
                  <a:pt x="866" y="766"/>
                </a:cubicBezTo>
                <a:cubicBezTo>
                  <a:pt x="867" y="764"/>
                  <a:pt x="870" y="767"/>
                  <a:pt x="870" y="764"/>
                </a:cubicBezTo>
                <a:cubicBezTo>
                  <a:pt x="863" y="759"/>
                  <a:pt x="862" y="745"/>
                  <a:pt x="848" y="748"/>
                </a:cubicBezTo>
                <a:cubicBezTo>
                  <a:pt x="853" y="754"/>
                  <a:pt x="857" y="762"/>
                  <a:pt x="864" y="766"/>
                </a:cubicBezTo>
                <a:cubicBezTo>
                  <a:pt x="862" y="772"/>
                  <a:pt x="874" y="776"/>
                  <a:pt x="870" y="782"/>
                </a:cubicBezTo>
                <a:close/>
                <a:moveTo>
                  <a:pt x="769" y="741"/>
                </a:moveTo>
                <a:cubicBezTo>
                  <a:pt x="772" y="739"/>
                  <a:pt x="774" y="738"/>
                  <a:pt x="774" y="734"/>
                </a:cubicBezTo>
                <a:cubicBezTo>
                  <a:pt x="774" y="733"/>
                  <a:pt x="773" y="733"/>
                  <a:pt x="773" y="732"/>
                </a:cubicBezTo>
                <a:cubicBezTo>
                  <a:pt x="772" y="736"/>
                  <a:pt x="769" y="737"/>
                  <a:pt x="769" y="741"/>
                </a:cubicBezTo>
                <a:close/>
                <a:moveTo>
                  <a:pt x="773" y="748"/>
                </a:moveTo>
                <a:cubicBezTo>
                  <a:pt x="776" y="747"/>
                  <a:pt x="779" y="748"/>
                  <a:pt x="780" y="747"/>
                </a:cubicBezTo>
                <a:cubicBezTo>
                  <a:pt x="779" y="742"/>
                  <a:pt x="782" y="735"/>
                  <a:pt x="779" y="732"/>
                </a:cubicBezTo>
                <a:cubicBezTo>
                  <a:pt x="777" y="738"/>
                  <a:pt x="775" y="742"/>
                  <a:pt x="773" y="748"/>
                </a:cubicBezTo>
                <a:close/>
                <a:moveTo>
                  <a:pt x="1189" y="741"/>
                </a:moveTo>
                <a:cubicBezTo>
                  <a:pt x="1189" y="740"/>
                  <a:pt x="1190" y="733"/>
                  <a:pt x="1187" y="732"/>
                </a:cubicBezTo>
                <a:cubicBezTo>
                  <a:pt x="1187" y="734"/>
                  <a:pt x="1185" y="741"/>
                  <a:pt x="1189" y="741"/>
                </a:cubicBezTo>
                <a:close/>
                <a:moveTo>
                  <a:pt x="878" y="752"/>
                </a:moveTo>
                <a:cubicBezTo>
                  <a:pt x="880" y="752"/>
                  <a:pt x="881" y="752"/>
                  <a:pt x="883" y="752"/>
                </a:cubicBezTo>
                <a:cubicBezTo>
                  <a:pt x="880" y="745"/>
                  <a:pt x="880" y="738"/>
                  <a:pt x="878" y="733"/>
                </a:cubicBezTo>
                <a:cubicBezTo>
                  <a:pt x="877" y="739"/>
                  <a:pt x="878" y="745"/>
                  <a:pt x="878" y="752"/>
                </a:cubicBezTo>
                <a:close/>
                <a:moveTo>
                  <a:pt x="855" y="741"/>
                </a:moveTo>
                <a:cubicBezTo>
                  <a:pt x="858" y="741"/>
                  <a:pt x="856" y="746"/>
                  <a:pt x="860" y="745"/>
                </a:cubicBezTo>
                <a:cubicBezTo>
                  <a:pt x="860" y="744"/>
                  <a:pt x="860" y="742"/>
                  <a:pt x="861" y="742"/>
                </a:cubicBezTo>
                <a:cubicBezTo>
                  <a:pt x="861" y="744"/>
                  <a:pt x="865" y="745"/>
                  <a:pt x="867" y="744"/>
                </a:cubicBezTo>
                <a:cubicBezTo>
                  <a:pt x="867" y="742"/>
                  <a:pt x="866" y="743"/>
                  <a:pt x="866" y="741"/>
                </a:cubicBezTo>
                <a:cubicBezTo>
                  <a:pt x="861" y="739"/>
                  <a:pt x="858" y="739"/>
                  <a:pt x="855" y="741"/>
                </a:cubicBezTo>
                <a:close/>
                <a:moveTo>
                  <a:pt x="800" y="741"/>
                </a:moveTo>
                <a:cubicBezTo>
                  <a:pt x="800" y="744"/>
                  <a:pt x="799" y="745"/>
                  <a:pt x="797" y="745"/>
                </a:cubicBezTo>
                <a:cubicBezTo>
                  <a:pt x="798" y="744"/>
                  <a:pt x="799" y="743"/>
                  <a:pt x="799" y="741"/>
                </a:cubicBezTo>
                <a:cubicBezTo>
                  <a:pt x="794" y="743"/>
                  <a:pt x="789" y="749"/>
                  <a:pt x="792" y="756"/>
                </a:cubicBezTo>
                <a:cubicBezTo>
                  <a:pt x="798" y="755"/>
                  <a:pt x="807" y="755"/>
                  <a:pt x="813" y="754"/>
                </a:cubicBezTo>
                <a:cubicBezTo>
                  <a:pt x="814" y="748"/>
                  <a:pt x="820" y="747"/>
                  <a:pt x="820" y="740"/>
                </a:cubicBezTo>
                <a:cubicBezTo>
                  <a:pt x="815" y="739"/>
                  <a:pt x="809" y="742"/>
                  <a:pt x="805" y="739"/>
                </a:cubicBezTo>
                <a:cubicBezTo>
                  <a:pt x="802" y="745"/>
                  <a:pt x="812" y="750"/>
                  <a:pt x="809" y="754"/>
                </a:cubicBezTo>
                <a:cubicBezTo>
                  <a:pt x="805" y="750"/>
                  <a:pt x="805" y="743"/>
                  <a:pt x="800" y="741"/>
                </a:cubicBezTo>
                <a:close/>
                <a:moveTo>
                  <a:pt x="848" y="743"/>
                </a:moveTo>
                <a:cubicBezTo>
                  <a:pt x="848" y="744"/>
                  <a:pt x="849" y="744"/>
                  <a:pt x="848" y="745"/>
                </a:cubicBezTo>
                <a:cubicBezTo>
                  <a:pt x="850" y="744"/>
                  <a:pt x="851" y="745"/>
                  <a:pt x="854" y="745"/>
                </a:cubicBezTo>
                <a:cubicBezTo>
                  <a:pt x="853" y="742"/>
                  <a:pt x="852" y="741"/>
                  <a:pt x="850" y="739"/>
                </a:cubicBezTo>
                <a:cubicBezTo>
                  <a:pt x="850" y="742"/>
                  <a:pt x="848" y="741"/>
                  <a:pt x="848" y="743"/>
                </a:cubicBezTo>
                <a:close/>
                <a:moveTo>
                  <a:pt x="873" y="745"/>
                </a:moveTo>
                <a:cubicBezTo>
                  <a:pt x="875" y="744"/>
                  <a:pt x="874" y="742"/>
                  <a:pt x="872" y="741"/>
                </a:cubicBezTo>
                <a:cubicBezTo>
                  <a:pt x="871" y="742"/>
                  <a:pt x="871" y="745"/>
                  <a:pt x="873" y="745"/>
                </a:cubicBezTo>
                <a:close/>
                <a:moveTo>
                  <a:pt x="1178" y="747"/>
                </a:moveTo>
                <a:cubicBezTo>
                  <a:pt x="1180" y="748"/>
                  <a:pt x="1183" y="748"/>
                  <a:pt x="1183" y="745"/>
                </a:cubicBezTo>
                <a:cubicBezTo>
                  <a:pt x="1180" y="744"/>
                  <a:pt x="1179" y="746"/>
                  <a:pt x="1178" y="747"/>
                </a:cubicBezTo>
                <a:close/>
                <a:moveTo>
                  <a:pt x="1186" y="745"/>
                </a:moveTo>
                <a:cubicBezTo>
                  <a:pt x="1186" y="747"/>
                  <a:pt x="1187" y="748"/>
                  <a:pt x="1188" y="748"/>
                </a:cubicBezTo>
                <a:cubicBezTo>
                  <a:pt x="1189" y="747"/>
                  <a:pt x="1191" y="747"/>
                  <a:pt x="1191" y="745"/>
                </a:cubicBezTo>
                <a:cubicBezTo>
                  <a:pt x="1189" y="745"/>
                  <a:pt x="1187" y="744"/>
                  <a:pt x="1186" y="745"/>
                </a:cubicBezTo>
                <a:close/>
                <a:moveTo>
                  <a:pt x="861" y="749"/>
                </a:moveTo>
                <a:cubicBezTo>
                  <a:pt x="862" y="750"/>
                  <a:pt x="864" y="751"/>
                  <a:pt x="864" y="753"/>
                </a:cubicBezTo>
                <a:cubicBezTo>
                  <a:pt x="867" y="752"/>
                  <a:pt x="868" y="754"/>
                  <a:pt x="869" y="753"/>
                </a:cubicBezTo>
                <a:cubicBezTo>
                  <a:pt x="869" y="750"/>
                  <a:pt x="866" y="751"/>
                  <a:pt x="867" y="748"/>
                </a:cubicBezTo>
                <a:cubicBezTo>
                  <a:pt x="864" y="749"/>
                  <a:pt x="862" y="746"/>
                  <a:pt x="861" y="749"/>
                </a:cubicBezTo>
                <a:close/>
                <a:moveTo>
                  <a:pt x="771" y="759"/>
                </a:moveTo>
                <a:cubicBezTo>
                  <a:pt x="768" y="765"/>
                  <a:pt x="763" y="776"/>
                  <a:pt x="764" y="782"/>
                </a:cubicBezTo>
                <a:cubicBezTo>
                  <a:pt x="766" y="779"/>
                  <a:pt x="767" y="774"/>
                  <a:pt x="771" y="773"/>
                </a:cubicBezTo>
                <a:cubicBezTo>
                  <a:pt x="772" y="764"/>
                  <a:pt x="784" y="762"/>
                  <a:pt x="779" y="750"/>
                </a:cubicBezTo>
                <a:cubicBezTo>
                  <a:pt x="774" y="750"/>
                  <a:pt x="770" y="751"/>
                  <a:pt x="771" y="759"/>
                </a:cubicBezTo>
                <a:close/>
                <a:moveTo>
                  <a:pt x="1186" y="759"/>
                </a:moveTo>
                <a:cubicBezTo>
                  <a:pt x="1188" y="759"/>
                  <a:pt x="1190" y="759"/>
                  <a:pt x="1191" y="760"/>
                </a:cubicBezTo>
                <a:cubicBezTo>
                  <a:pt x="1190" y="757"/>
                  <a:pt x="1192" y="753"/>
                  <a:pt x="1190" y="752"/>
                </a:cubicBezTo>
                <a:cubicBezTo>
                  <a:pt x="1192" y="758"/>
                  <a:pt x="1184" y="754"/>
                  <a:pt x="1186" y="759"/>
                </a:cubicBezTo>
                <a:close/>
                <a:moveTo>
                  <a:pt x="878" y="755"/>
                </a:moveTo>
                <a:cubicBezTo>
                  <a:pt x="878" y="761"/>
                  <a:pt x="876" y="771"/>
                  <a:pt x="881" y="773"/>
                </a:cubicBezTo>
                <a:cubicBezTo>
                  <a:pt x="883" y="772"/>
                  <a:pt x="883" y="768"/>
                  <a:pt x="885" y="767"/>
                </a:cubicBezTo>
                <a:cubicBezTo>
                  <a:pt x="885" y="771"/>
                  <a:pt x="883" y="772"/>
                  <a:pt x="883" y="774"/>
                </a:cubicBezTo>
                <a:cubicBezTo>
                  <a:pt x="885" y="779"/>
                  <a:pt x="889" y="784"/>
                  <a:pt x="892" y="789"/>
                </a:cubicBezTo>
                <a:cubicBezTo>
                  <a:pt x="891" y="776"/>
                  <a:pt x="886" y="765"/>
                  <a:pt x="883" y="754"/>
                </a:cubicBezTo>
                <a:cubicBezTo>
                  <a:pt x="881" y="754"/>
                  <a:pt x="880" y="758"/>
                  <a:pt x="878" y="755"/>
                </a:cubicBezTo>
                <a:close/>
                <a:moveTo>
                  <a:pt x="786" y="764"/>
                </a:moveTo>
                <a:cubicBezTo>
                  <a:pt x="785" y="762"/>
                  <a:pt x="787" y="757"/>
                  <a:pt x="784" y="758"/>
                </a:cubicBezTo>
                <a:cubicBezTo>
                  <a:pt x="783" y="760"/>
                  <a:pt x="783" y="763"/>
                  <a:pt x="786" y="764"/>
                </a:cubicBezTo>
                <a:close/>
                <a:moveTo>
                  <a:pt x="789" y="778"/>
                </a:moveTo>
                <a:cubicBezTo>
                  <a:pt x="793" y="777"/>
                  <a:pt x="796" y="777"/>
                  <a:pt x="798" y="776"/>
                </a:cubicBezTo>
                <a:cubicBezTo>
                  <a:pt x="802" y="772"/>
                  <a:pt x="807" y="763"/>
                  <a:pt x="808" y="758"/>
                </a:cubicBezTo>
                <a:cubicBezTo>
                  <a:pt x="802" y="758"/>
                  <a:pt x="796" y="759"/>
                  <a:pt x="791" y="758"/>
                </a:cubicBezTo>
                <a:cubicBezTo>
                  <a:pt x="791" y="764"/>
                  <a:pt x="788" y="771"/>
                  <a:pt x="789" y="778"/>
                </a:cubicBezTo>
                <a:close/>
                <a:moveTo>
                  <a:pt x="1189" y="767"/>
                </a:moveTo>
                <a:cubicBezTo>
                  <a:pt x="1190" y="766"/>
                  <a:pt x="1191" y="765"/>
                  <a:pt x="1191" y="763"/>
                </a:cubicBezTo>
                <a:cubicBezTo>
                  <a:pt x="1189" y="763"/>
                  <a:pt x="1188" y="764"/>
                  <a:pt x="1187" y="763"/>
                </a:cubicBezTo>
                <a:cubicBezTo>
                  <a:pt x="1186" y="765"/>
                  <a:pt x="1187" y="766"/>
                  <a:pt x="1189" y="767"/>
                </a:cubicBezTo>
                <a:close/>
                <a:moveTo>
                  <a:pt x="762" y="789"/>
                </a:moveTo>
                <a:cubicBezTo>
                  <a:pt x="768" y="788"/>
                  <a:pt x="776" y="789"/>
                  <a:pt x="781" y="788"/>
                </a:cubicBezTo>
                <a:cubicBezTo>
                  <a:pt x="780" y="780"/>
                  <a:pt x="782" y="769"/>
                  <a:pt x="779" y="764"/>
                </a:cubicBezTo>
                <a:cubicBezTo>
                  <a:pt x="775" y="773"/>
                  <a:pt x="765" y="781"/>
                  <a:pt x="762" y="789"/>
                </a:cubicBezTo>
                <a:close/>
                <a:moveTo>
                  <a:pt x="1191" y="775"/>
                </a:moveTo>
                <a:cubicBezTo>
                  <a:pt x="1191" y="773"/>
                  <a:pt x="1191" y="772"/>
                  <a:pt x="1191" y="771"/>
                </a:cubicBezTo>
                <a:cubicBezTo>
                  <a:pt x="1189" y="771"/>
                  <a:pt x="1188" y="771"/>
                  <a:pt x="1187" y="771"/>
                </a:cubicBezTo>
                <a:cubicBezTo>
                  <a:pt x="1185" y="773"/>
                  <a:pt x="1187" y="776"/>
                  <a:pt x="1191" y="775"/>
                </a:cubicBezTo>
                <a:close/>
                <a:moveTo>
                  <a:pt x="878" y="786"/>
                </a:moveTo>
                <a:cubicBezTo>
                  <a:pt x="883" y="787"/>
                  <a:pt x="886" y="790"/>
                  <a:pt x="891" y="791"/>
                </a:cubicBezTo>
                <a:cubicBezTo>
                  <a:pt x="887" y="785"/>
                  <a:pt x="883" y="780"/>
                  <a:pt x="878" y="775"/>
                </a:cubicBezTo>
                <a:cubicBezTo>
                  <a:pt x="877" y="778"/>
                  <a:pt x="879" y="782"/>
                  <a:pt x="878" y="786"/>
                </a:cubicBezTo>
                <a:close/>
                <a:moveTo>
                  <a:pt x="1187" y="782"/>
                </a:moveTo>
                <a:cubicBezTo>
                  <a:pt x="1191" y="781"/>
                  <a:pt x="1191" y="784"/>
                  <a:pt x="1193" y="785"/>
                </a:cubicBezTo>
                <a:cubicBezTo>
                  <a:pt x="1194" y="778"/>
                  <a:pt x="1187" y="779"/>
                  <a:pt x="1185" y="776"/>
                </a:cubicBezTo>
                <a:cubicBezTo>
                  <a:pt x="1184" y="779"/>
                  <a:pt x="1187" y="780"/>
                  <a:pt x="1187" y="782"/>
                </a:cubicBezTo>
                <a:close/>
                <a:moveTo>
                  <a:pt x="787" y="788"/>
                </a:moveTo>
                <a:cubicBezTo>
                  <a:pt x="792" y="787"/>
                  <a:pt x="794" y="782"/>
                  <a:pt x="794" y="779"/>
                </a:cubicBezTo>
                <a:cubicBezTo>
                  <a:pt x="788" y="777"/>
                  <a:pt x="787" y="782"/>
                  <a:pt x="787" y="788"/>
                </a:cubicBezTo>
                <a:close/>
                <a:moveTo>
                  <a:pt x="1186" y="796"/>
                </a:moveTo>
                <a:cubicBezTo>
                  <a:pt x="1187" y="795"/>
                  <a:pt x="1187" y="793"/>
                  <a:pt x="1187" y="791"/>
                </a:cubicBezTo>
                <a:cubicBezTo>
                  <a:pt x="1188" y="791"/>
                  <a:pt x="1189" y="790"/>
                  <a:pt x="1191" y="791"/>
                </a:cubicBezTo>
                <a:cubicBezTo>
                  <a:pt x="1191" y="788"/>
                  <a:pt x="1190" y="786"/>
                  <a:pt x="1188" y="786"/>
                </a:cubicBezTo>
                <a:cubicBezTo>
                  <a:pt x="1188" y="788"/>
                  <a:pt x="1180" y="793"/>
                  <a:pt x="1186" y="796"/>
                </a:cubicBezTo>
                <a:close/>
                <a:moveTo>
                  <a:pt x="822" y="790"/>
                </a:moveTo>
                <a:cubicBezTo>
                  <a:pt x="821" y="794"/>
                  <a:pt x="825" y="795"/>
                  <a:pt x="827" y="797"/>
                </a:cubicBezTo>
                <a:cubicBezTo>
                  <a:pt x="834" y="797"/>
                  <a:pt x="845" y="796"/>
                  <a:pt x="851" y="796"/>
                </a:cubicBezTo>
                <a:cubicBezTo>
                  <a:pt x="860" y="795"/>
                  <a:pt x="870" y="797"/>
                  <a:pt x="873" y="790"/>
                </a:cubicBezTo>
                <a:cubicBezTo>
                  <a:pt x="861" y="789"/>
                  <a:pt x="838" y="789"/>
                  <a:pt x="822" y="790"/>
                </a:cubicBezTo>
                <a:close/>
                <a:moveTo>
                  <a:pt x="1209" y="791"/>
                </a:moveTo>
                <a:cubicBezTo>
                  <a:pt x="1204" y="795"/>
                  <a:pt x="1201" y="789"/>
                  <a:pt x="1197" y="790"/>
                </a:cubicBezTo>
                <a:cubicBezTo>
                  <a:pt x="1197" y="793"/>
                  <a:pt x="1198" y="793"/>
                  <a:pt x="1198" y="796"/>
                </a:cubicBezTo>
                <a:cubicBezTo>
                  <a:pt x="1206" y="796"/>
                  <a:pt x="1216" y="798"/>
                  <a:pt x="1224" y="795"/>
                </a:cubicBezTo>
                <a:cubicBezTo>
                  <a:pt x="1219" y="794"/>
                  <a:pt x="1211" y="795"/>
                  <a:pt x="1209" y="791"/>
                </a:cubicBezTo>
                <a:close/>
                <a:moveTo>
                  <a:pt x="788" y="797"/>
                </a:moveTo>
                <a:cubicBezTo>
                  <a:pt x="795" y="794"/>
                  <a:pt x="811" y="801"/>
                  <a:pt x="812" y="791"/>
                </a:cubicBezTo>
                <a:cubicBezTo>
                  <a:pt x="803" y="792"/>
                  <a:pt x="788" y="788"/>
                  <a:pt x="788" y="797"/>
                </a:cubicBezTo>
                <a:close/>
                <a:moveTo>
                  <a:pt x="879" y="791"/>
                </a:moveTo>
                <a:cubicBezTo>
                  <a:pt x="879" y="794"/>
                  <a:pt x="882" y="794"/>
                  <a:pt x="885" y="794"/>
                </a:cubicBezTo>
                <a:cubicBezTo>
                  <a:pt x="885" y="793"/>
                  <a:pt x="885" y="793"/>
                  <a:pt x="885" y="792"/>
                </a:cubicBezTo>
                <a:cubicBezTo>
                  <a:pt x="883" y="791"/>
                  <a:pt x="880" y="790"/>
                  <a:pt x="879" y="791"/>
                </a:cubicBezTo>
                <a:close/>
                <a:moveTo>
                  <a:pt x="1167" y="795"/>
                </a:moveTo>
                <a:cubicBezTo>
                  <a:pt x="1170" y="797"/>
                  <a:pt x="1175" y="798"/>
                  <a:pt x="1180" y="797"/>
                </a:cubicBezTo>
                <a:cubicBezTo>
                  <a:pt x="1181" y="795"/>
                  <a:pt x="1180" y="793"/>
                  <a:pt x="1181" y="791"/>
                </a:cubicBezTo>
                <a:cubicBezTo>
                  <a:pt x="1176" y="789"/>
                  <a:pt x="1171" y="794"/>
                  <a:pt x="1167" y="795"/>
                </a:cubicBezTo>
                <a:close/>
                <a:moveTo>
                  <a:pt x="1188" y="797"/>
                </a:moveTo>
                <a:cubicBezTo>
                  <a:pt x="1191" y="797"/>
                  <a:pt x="1192" y="796"/>
                  <a:pt x="1194" y="795"/>
                </a:cubicBezTo>
                <a:cubicBezTo>
                  <a:pt x="1194" y="793"/>
                  <a:pt x="1194" y="791"/>
                  <a:pt x="1191" y="791"/>
                </a:cubicBezTo>
                <a:cubicBezTo>
                  <a:pt x="1193" y="795"/>
                  <a:pt x="1189" y="795"/>
                  <a:pt x="1188" y="797"/>
                </a:cubicBezTo>
                <a:close/>
                <a:moveTo>
                  <a:pt x="770" y="792"/>
                </a:moveTo>
                <a:cubicBezTo>
                  <a:pt x="771" y="796"/>
                  <a:pt x="778" y="794"/>
                  <a:pt x="781" y="796"/>
                </a:cubicBezTo>
                <a:cubicBezTo>
                  <a:pt x="781" y="794"/>
                  <a:pt x="781" y="793"/>
                  <a:pt x="781" y="791"/>
                </a:cubicBezTo>
                <a:cubicBezTo>
                  <a:pt x="777" y="791"/>
                  <a:pt x="774" y="792"/>
                  <a:pt x="770" y="792"/>
                </a:cubicBezTo>
                <a:close/>
                <a:moveTo>
                  <a:pt x="812" y="796"/>
                </a:moveTo>
                <a:cubicBezTo>
                  <a:pt x="814" y="798"/>
                  <a:pt x="818" y="798"/>
                  <a:pt x="822" y="797"/>
                </a:cubicBezTo>
                <a:cubicBezTo>
                  <a:pt x="821" y="794"/>
                  <a:pt x="819" y="792"/>
                  <a:pt x="816" y="791"/>
                </a:cubicBezTo>
                <a:cubicBezTo>
                  <a:pt x="815" y="793"/>
                  <a:pt x="813" y="794"/>
                  <a:pt x="812" y="796"/>
                </a:cubicBezTo>
                <a:close/>
                <a:moveTo>
                  <a:pt x="758" y="808"/>
                </a:moveTo>
                <a:cubicBezTo>
                  <a:pt x="760" y="810"/>
                  <a:pt x="762" y="809"/>
                  <a:pt x="764" y="808"/>
                </a:cubicBezTo>
                <a:cubicBezTo>
                  <a:pt x="763" y="801"/>
                  <a:pt x="769" y="801"/>
                  <a:pt x="768" y="795"/>
                </a:cubicBezTo>
                <a:cubicBezTo>
                  <a:pt x="758" y="789"/>
                  <a:pt x="759" y="801"/>
                  <a:pt x="758" y="808"/>
                </a:cubicBezTo>
                <a:close/>
                <a:moveTo>
                  <a:pt x="1155" y="798"/>
                </a:moveTo>
                <a:cubicBezTo>
                  <a:pt x="1159" y="799"/>
                  <a:pt x="1160" y="797"/>
                  <a:pt x="1163" y="797"/>
                </a:cubicBezTo>
                <a:cubicBezTo>
                  <a:pt x="1163" y="795"/>
                  <a:pt x="1160" y="796"/>
                  <a:pt x="1158" y="795"/>
                </a:cubicBezTo>
                <a:cubicBezTo>
                  <a:pt x="1158" y="797"/>
                  <a:pt x="1156" y="797"/>
                  <a:pt x="1155" y="798"/>
                </a:cubicBezTo>
                <a:close/>
                <a:moveTo>
                  <a:pt x="773" y="809"/>
                </a:moveTo>
                <a:cubicBezTo>
                  <a:pt x="775" y="809"/>
                  <a:pt x="776" y="809"/>
                  <a:pt x="778" y="809"/>
                </a:cubicBezTo>
                <a:cubicBezTo>
                  <a:pt x="780" y="806"/>
                  <a:pt x="780" y="803"/>
                  <a:pt x="781" y="799"/>
                </a:cubicBezTo>
                <a:cubicBezTo>
                  <a:pt x="778" y="800"/>
                  <a:pt x="776" y="797"/>
                  <a:pt x="773" y="797"/>
                </a:cubicBezTo>
                <a:cubicBezTo>
                  <a:pt x="773" y="801"/>
                  <a:pt x="772" y="806"/>
                  <a:pt x="773" y="809"/>
                </a:cubicBezTo>
                <a:close/>
                <a:moveTo>
                  <a:pt x="891" y="801"/>
                </a:moveTo>
                <a:cubicBezTo>
                  <a:pt x="892" y="801"/>
                  <a:pt x="893" y="802"/>
                  <a:pt x="893" y="802"/>
                </a:cubicBezTo>
                <a:cubicBezTo>
                  <a:pt x="895" y="801"/>
                  <a:pt x="896" y="799"/>
                  <a:pt x="894" y="797"/>
                </a:cubicBezTo>
                <a:cubicBezTo>
                  <a:pt x="893" y="797"/>
                  <a:pt x="893" y="797"/>
                  <a:pt x="892" y="797"/>
                </a:cubicBezTo>
                <a:cubicBezTo>
                  <a:pt x="891" y="798"/>
                  <a:pt x="891" y="800"/>
                  <a:pt x="891" y="801"/>
                </a:cubicBezTo>
                <a:close/>
                <a:moveTo>
                  <a:pt x="866" y="810"/>
                </a:moveTo>
                <a:cubicBezTo>
                  <a:pt x="862" y="810"/>
                  <a:pt x="862" y="814"/>
                  <a:pt x="860" y="815"/>
                </a:cubicBezTo>
                <a:cubicBezTo>
                  <a:pt x="863" y="819"/>
                  <a:pt x="866" y="823"/>
                  <a:pt x="869" y="826"/>
                </a:cubicBezTo>
                <a:cubicBezTo>
                  <a:pt x="872" y="826"/>
                  <a:pt x="875" y="826"/>
                  <a:pt x="878" y="826"/>
                </a:cubicBezTo>
                <a:cubicBezTo>
                  <a:pt x="879" y="823"/>
                  <a:pt x="874" y="823"/>
                  <a:pt x="876" y="821"/>
                </a:cubicBezTo>
                <a:cubicBezTo>
                  <a:pt x="877" y="821"/>
                  <a:pt x="878" y="823"/>
                  <a:pt x="878" y="821"/>
                </a:cubicBezTo>
                <a:cubicBezTo>
                  <a:pt x="876" y="817"/>
                  <a:pt x="878" y="813"/>
                  <a:pt x="876" y="808"/>
                </a:cubicBezTo>
                <a:cubicBezTo>
                  <a:pt x="874" y="808"/>
                  <a:pt x="869" y="809"/>
                  <a:pt x="869" y="807"/>
                </a:cubicBezTo>
                <a:cubicBezTo>
                  <a:pt x="871" y="807"/>
                  <a:pt x="875" y="808"/>
                  <a:pt x="876" y="806"/>
                </a:cubicBezTo>
                <a:cubicBezTo>
                  <a:pt x="876" y="803"/>
                  <a:pt x="876" y="800"/>
                  <a:pt x="874" y="798"/>
                </a:cubicBezTo>
                <a:cubicBezTo>
                  <a:pt x="867" y="799"/>
                  <a:pt x="866" y="805"/>
                  <a:pt x="866" y="810"/>
                </a:cubicBezTo>
                <a:close/>
                <a:moveTo>
                  <a:pt x="880" y="806"/>
                </a:moveTo>
                <a:cubicBezTo>
                  <a:pt x="883" y="805"/>
                  <a:pt x="882" y="806"/>
                  <a:pt x="885" y="808"/>
                </a:cubicBezTo>
                <a:cubicBezTo>
                  <a:pt x="886" y="806"/>
                  <a:pt x="885" y="800"/>
                  <a:pt x="885" y="798"/>
                </a:cubicBezTo>
                <a:cubicBezTo>
                  <a:pt x="884" y="798"/>
                  <a:pt x="883" y="798"/>
                  <a:pt x="882" y="798"/>
                </a:cubicBezTo>
                <a:cubicBezTo>
                  <a:pt x="882" y="801"/>
                  <a:pt x="879" y="802"/>
                  <a:pt x="880" y="806"/>
                </a:cubicBezTo>
                <a:close/>
                <a:moveTo>
                  <a:pt x="796" y="821"/>
                </a:moveTo>
                <a:cubicBezTo>
                  <a:pt x="794" y="821"/>
                  <a:pt x="793" y="822"/>
                  <a:pt x="792" y="819"/>
                </a:cubicBezTo>
                <a:cubicBezTo>
                  <a:pt x="788" y="823"/>
                  <a:pt x="780" y="828"/>
                  <a:pt x="784" y="836"/>
                </a:cubicBezTo>
                <a:cubicBezTo>
                  <a:pt x="791" y="835"/>
                  <a:pt x="798" y="836"/>
                  <a:pt x="803" y="836"/>
                </a:cubicBezTo>
                <a:cubicBezTo>
                  <a:pt x="805" y="830"/>
                  <a:pt x="798" y="826"/>
                  <a:pt x="796" y="821"/>
                </a:cubicBezTo>
                <a:close/>
                <a:moveTo>
                  <a:pt x="807" y="835"/>
                </a:moveTo>
                <a:cubicBezTo>
                  <a:pt x="812" y="829"/>
                  <a:pt x="818" y="825"/>
                  <a:pt x="820" y="817"/>
                </a:cubicBezTo>
                <a:cubicBezTo>
                  <a:pt x="826" y="815"/>
                  <a:pt x="828" y="811"/>
                  <a:pt x="831" y="806"/>
                </a:cubicBezTo>
                <a:cubicBezTo>
                  <a:pt x="828" y="803"/>
                  <a:pt x="827" y="801"/>
                  <a:pt x="824" y="799"/>
                </a:cubicBezTo>
                <a:cubicBezTo>
                  <a:pt x="818" y="798"/>
                  <a:pt x="813" y="799"/>
                  <a:pt x="808" y="799"/>
                </a:cubicBezTo>
                <a:cubicBezTo>
                  <a:pt x="805" y="805"/>
                  <a:pt x="799" y="809"/>
                  <a:pt x="795" y="814"/>
                </a:cubicBezTo>
                <a:cubicBezTo>
                  <a:pt x="799" y="821"/>
                  <a:pt x="802" y="830"/>
                  <a:pt x="807" y="835"/>
                </a:cubicBezTo>
                <a:close/>
                <a:moveTo>
                  <a:pt x="829" y="800"/>
                </a:moveTo>
                <a:cubicBezTo>
                  <a:pt x="830" y="801"/>
                  <a:pt x="831" y="803"/>
                  <a:pt x="833" y="804"/>
                </a:cubicBezTo>
                <a:cubicBezTo>
                  <a:pt x="834" y="802"/>
                  <a:pt x="836" y="802"/>
                  <a:pt x="836" y="799"/>
                </a:cubicBezTo>
                <a:cubicBezTo>
                  <a:pt x="835" y="799"/>
                  <a:pt x="829" y="798"/>
                  <a:pt x="829" y="800"/>
                </a:cubicBezTo>
                <a:close/>
                <a:moveTo>
                  <a:pt x="859" y="814"/>
                </a:moveTo>
                <a:cubicBezTo>
                  <a:pt x="861" y="808"/>
                  <a:pt x="865" y="805"/>
                  <a:pt x="868" y="799"/>
                </a:cubicBezTo>
                <a:cubicBezTo>
                  <a:pt x="861" y="798"/>
                  <a:pt x="852" y="799"/>
                  <a:pt x="844" y="799"/>
                </a:cubicBezTo>
                <a:cubicBezTo>
                  <a:pt x="849" y="805"/>
                  <a:pt x="853" y="810"/>
                  <a:pt x="859" y="814"/>
                </a:cubicBezTo>
                <a:close/>
                <a:moveTo>
                  <a:pt x="787" y="800"/>
                </a:moveTo>
                <a:cubicBezTo>
                  <a:pt x="786" y="804"/>
                  <a:pt x="790" y="809"/>
                  <a:pt x="795" y="810"/>
                </a:cubicBezTo>
                <a:cubicBezTo>
                  <a:pt x="798" y="806"/>
                  <a:pt x="803" y="804"/>
                  <a:pt x="804" y="799"/>
                </a:cubicBezTo>
                <a:cubicBezTo>
                  <a:pt x="798" y="799"/>
                  <a:pt x="790" y="800"/>
                  <a:pt x="787" y="800"/>
                </a:cubicBezTo>
                <a:close/>
                <a:moveTo>
                  <a:pt x="840" y="799"/>
                </a:moveTo>
                <a:cubicBezTo>
                  <a:pt x="838" y="801"/>
                  <a:pt x="835" y="803"/>
                  <a:pt x="835" y="806"/>
                </a:cubicBezTo>
                <a:cubicBezTo>
                  <a:pt x="840" y="813"/>
                  <a:pt x="845" y="821"/>
                  <a:pt x="853" y="825"/>
                </a:cubicBezTo>
                <a:cubicBezTo>
                  <a:pt x="853" y="823"/>
                  <a:pt x="857" y="821"/>
                  <a:pt x="857" y="817"/>
                </a:cubicBezTo>
                <a:cubicBezTo>
                  <a:pt x="850" y="811"/>
                  <a:pt x="846" y="804"/>
                  <a:pt x="840" y="799"/>
                </a:cubicBezTo>
                <a:close/>
                <a:moveTo>
                  <a:pt x="1186" y="806"/>
                </a:moveTo>
                <a:cubicBezTo>
                  <a:pt x="1186" y="804"/>
                  <a:pt x="1187" y="804"/>
                  <a:pt x="1187" y="802"/>
                </a:cubicBezTo>
                <a:cubicBezTo>
                  <a:pt x="1186" y="802"/>
                  <a:pt x="1185" y="801"/>
                  <a:pt x="1184" y="801"/>
                </a:cubicBezTo>
                <a:cubicBezTo>
                  <a:pt x="1184" y="804"/>
                  <a:pt x="1183" y="806"/>
                  <a:pt x="1186" y="806"/>
                </a:cubicBezTo>
                <a:close/>
                <a:moveTo>
                  <a:pt x="1194" y="805"/>
                </a:moveTo>
                <a:cubicBezTo>
                  <a:pt x="1196" y="804"/>
                  <a:pt x="1195" y="803"/>
                  <a:pt x="1195" y="801"/>
                </a:cubicBezTo>
                <a:cubicBezTo>
                  <a:pt x="1194" y="802"/>
                  <a:pt x="1191" y="801"/>
                  <a:pt x="1191" y="802"/>
                </a:cubicBezTo>
                <a:cubicBezTo>
                  <a:pt x="1193" y="802"/>
                  <a:pt x="1192" y="805"/>
                  <a:pt x="1194" y="805"/>
                </a:cubicBezTo>
                <a:close/>
                <a:moveTo>
                  <a:pt x="898" y="815"/>
                </a:moveTo>
                <a:cubicBezTo>
                  <a:pt x="899" y="810"/>
                  <a:pt x="896" y="808"/>
                  <a:pt x="896" y="802"/>
                </a:cubicBezTo>
                <a:cubicBezTo>
                  <a:pt x="896" y="802"/>
                  <a:pt x="895" y="802"/>
                  <a:pt x="894" y="802"/>
                </a:cubicBezTo>
                <a:cubicBezTo>
                  <a:pt x="893" y="807"/>
                  <a:pt x="895" y="813"/>
                  <a:pt x="898" y="815"/>
                </a:cubicBezTo>
                <a:close/>
                <a:moveTo>
                  <a:pt x="788" y="808"/>
                </a:moveTo>
                <a:cubicBezTo>
                  <a:pt x="788" y="806"/>
                  <a:pt x="787" y="806"/>
                  <a:pt x="786" y="805"/>
                </a:cubicBezTo>
                <a:cubicBezTo>
                  <a:pt x="783" y="807"/>
                  <a:pt x="786" y="811"/>
                  <a:pt x="788" y="808"/>
                </a:cubicBezTo>
                <a:close/>
                <a:moveTo>
                  <a:pt x="1185" y="808"/>
                </a:moveTo>
                <a:cubicBezTo>
                  <a:pt x="1187" y="810"/>
                  <a:pt x="1191" y="810"/>
                  <a:pt x="1193" y="808"/>
                </a:cubicBezTo>
                <a:cubicBezTo>
                  <a:pt x="1193" y="804"/>
                  <a:pt x="1186" y="804"/>
                  <a:pt x="1185" y="808"/>
                </a:cubicBezTo>
                <a:close/>
                <a:moveTo>
                  <a:pt x="832" y="808"/>
                </a:moveTo>
                <a:cubicBezTo>
                  <a:pt x="825" y="819"/>
                  <a:pt x="815" y="828"/>
                  <a:pt x="808" y="840"/>
                </a:cubicBezTo>
                <a:cubicBezTo>
                  <a:pt x="803" y="843"/>
                  <a:pt x="800" y="849"/>
                  <a:pt x="796" y="854"/>
                </a:cubicBezTo>
                <a:cubicBezTo>
                  <a:pt x="792" y="858"/>
                  <a:pt x="786" y="864"/>
                  <a:pt x="786" y="868"/>
                </a:cubicBezTo>
                <a:cubicBezTo>
                  <a:pt x="817" y="867"/>
                  <a:pt x="855" y="869"/>
                  <a:pt x="884" y="867"/>
                </a:cubicBezTo>
                <a:cubicBezTo>
                  <a:pt x="867" y="847"/>
                  <a:pt x="850" y="827"/>
                  <a:pt x="832" y="808"/>
                </a:cubicBezTo>
                <a:close/>
                <a:moveTo>
                  <a:pt x="1193" y="812"/>
                </a:moveTo>
                <a:cubicBezTo>
                  <a:pt x="1194" y="813"/>
                  <a:pt x="1195" y="812"/>
                  <a:pt x="1196" y="811"/>
                </a:cubicBezTo>
                <a:cubicBezTo>
                  <a:pt x="1195" y="811"/>
                  <a:pt x="1194" y="810"/>
                  <a:pt x="1193" y="810"/>
                </a:cubicBezTo>
                <a:cubicBezTo>
                  <a:pt x="1193" y="811"/>
                  <a:pt x="1192" y="811"/>
                  <a:pt x="1193" y="812"/>
                </a:cubicBezTo>
                <a:close/>
                <a:moveTo>
                  <a:pt x="775" y="817"/>
                </a:moveTo>
                <a:cubicBezTo>
                  <a:pt x="777" y="816"/>
                  <a:pt x="778" y="814"/>
                  <a:pt x="779" y="817"/>
                </a:cubicBezTo>
                <a:cubicBezTo>
                  <a:pt x="780" y="814"/>
                  <a:pt x="779" y="815"/>
                  <a:pt x="779" y="812"/>
                </a:cubicBezTo>
                <a:cubicBezTo>
                  <a:pt x="777" y="812"/>
                  <a:pt x="777" y="810"/>
                  <a:pt x="774" y="810"/>
                </a:cubicBezTo>
                <a:cubicBezTo>
                  <a:pt x="772" y="812"/>
                  <a:pt x="773" y="815"/>
                  <a:pt x="775" y="817"/>
                </a:cubicBezTo>
                <a:close/>
                <a:moveTo>
                  <a:pt x="784" y="823"/>
                </a:moveTo>
                <a:cubicBezTo>
                  <a:pt x="786" y="819"/>
                  <a:pt x="790" y="818"/>
                  <a:pt x="792" y="814"/>
                </a:cubicBezTo>
                <a:cubicBezTo>
                  <a:pt x="792" y="811"/>
                  <a:pt x="789" y="813"/>
                  <a:pt x="790" y="810"/>
                </a:cubicBezTo>
                <a:cubicBezTo>
                  <a:pt x="788" y="810"/>
                  <a:pt x="786" y="810"/>
                  <a:pt x="785" y="810"/>
                </a:cubicBezTo>
                <a:cubicBezTo>
                  <a:pt x="785" y="816"/>
                  <a:pt x="783" y="819"/>
                  <a:pt x="784" y="823"/>
                </a:cubicBezTo>
                <a:close/>
                <a:moveTo>
                  <a:pt x="890" y="833"/>
                </a:moveTo>
                <a:cubicBezTo>
                  <a:pt x="894" y="833"/>
                  <a:pt x="894" y="832"/>
                  <a:pt x="898" y="832"/>
                </a:cubicBezTo>
                <a:cubicBezTo>
                  <a:pt x="897" y="828"/>
                  <a:pt x="894" y="827"/>
                  <a:pt x="893" y="824"/>
                </a:cubicBezTo>
                <a:cubicBezTo>
                  <a:pt x="894" y="823"/>
                  <a:pt x="895" y="822"/>
                  <a:pt x="895" y="820"/>
                </a:cubicBezTo>
                <a:cubicBezTo>
                  <a:pt x="892" y="818"/>
                  <a:pt x="892" y="813"/>
                  <a:pt x="890" y="810"/>
                </a:cubicBezTo>
                <a:cubicBezTo>
                  <a:pt x="891" y="816"/>
                  <a:pt x="888" y="825"/>
                  <a:pt x="890" y="833"/>
                </a:cubicBezTo>
                <a:close/>
                <a:moveTo>
                  <a:pt x="1184" y="813"/>
                </a:moveTo>
                <a:cubicBezTo>
                  <a:pt x="1187" y="814"/>
                  <a:pt x="1187" y="810"/>
                  <a:pt x="1184" y="810"/>
                </a:cubicBezTo>
                <a:cubicBezTo>
                  <a:pt x="1184" y="811"/>
                  <a:pt x="1184" y="812"/>
                  <a:pt x="1184" y="813"/>
                </a:cubicBezTo>
                <a:close/>
                <a:moveTo>
                  <a:pt x="760" y="819"/>
                </a:moveTo>
                <a:cubicBezTo>
                  <a:pt x="761" y="817"/>
                  <a:pt x="761" y="814"/>
                  <a:pt x="762" y="811"/>
                </a:cubicBezTo>
                <a:cubicBezTo>
                  <a:pt x="758" y="811"/>
                  <a:pt x="757" y="818"/>
                  <a:pt x="760" y="819"/>
                </a:cubicBezTo>
                <a:close/>
                <a:moveTo>
                  <a:pt x="761" y="829"/>
                </a:moveTo>
                <a:cubicBezTo>
                  <a:pt x="764" y="829"/>
                  <a:pt x="767" y="829"/>
                  <a:pt x="770" y="830"/>
                </a:cubicBezTo>
                <a:cubicBezTo>
                  <a:pt x="771" y="825"/>
                  <a:pt x="771" y="817"/>
                  <a:pt x="768" y="813"/>
                </a:cubicBezTo>
                <a:cubicBezTo>
                  <a:pt x="765" y="814"/>
                  <a:pt x="762" y="822"/>
                  <a:pt x="761" y="829"/>
                </a:cubicBezTo>
                <a:close/>
                <a:moveTo>
                  <a:pt x="1185" y="814"/>
                </a:moveTo>
                <a:cubicBezTo>
                  <a:pt x="1184" y="817"/>
                  <a:pt x="1187" y="816"/>
                  <a:pt x="1187" y="819"/>
                </a:cubicBezTo>
                <a:cubicBezTo>
                  <a:pt x="1189" y="818"/>
                  <a:pt x="1193" y="819"/>
                  <a:pt x="1192" y="815"/>
                </a:cubicBezTo>
                <a:cubicBezTo>
                  <a:pt x="1191" y="815"/>
                  <a:pt x="1190" y="815"/>
                  <a:pt x="1191" y="814"/>
                </a:cubicBezTo>
                <a:cubicBezTo>
                  <a:pt x="1188" y="813"/>
                  <a:pt x="1187" y="815"/>
                  <a:pt x="1185" y="814"/>
                </a:cubicBezTo>
                <a:close/>
                <a:moveTo>
                  <a:pt x="898" y="821"/>
                </a:moveTo>
                <a:cubicBezTo>
                  <a:pt x="898" y="819"/>
                  <a:pt x="900" y="817"/>
                  <a:pt x="898" y="816"/>
                </a:cubicBezTo>
                <a:cubicBezTo>
                  <a:pt x="897" y="817"/>
                  <a:pt x="896" y="821"/>
                  <a:pt x="898" y="821"/>
                </a:cubicBezTo>
                <a:close/>
                <a:moveTo>
                  <a:pt x="756" y="823"/>
                </a:moveTo>
                <a:cubicBezTo>
                  <a:pt x="756" y="822"/>
                  <a:pt x="758" y="818"/>
                  <a:pt x="756" y="817"/>
                </a:cubicBezTo>
                <a:cubicBezTo>
                  <a:pt x="755" y="819"/>
                  <a:pt x="754" y="822"/>
                  <a:pt x="756" y="823"/>
                </a:cubicBezTo>
                <a:close/>
                <a:moveTo>
                  <a:pt x="1183" y="820"/>
                </a:moveTo>
                <a:cubicBezTo>
                  <a:pt x="1184" y="824"/>
                  <a:pt x="1186" y="827"/>
                  <a:pt x="1183" y="830"/>
                </a:cubicBezTo>
                <a:cubicBezTo>
                  <a:pt x="1183" y="831"/>
                  <a:pt x="1185" y="830"/>
                  <a:pt x="1186" y="831"/>
                </a:cubicBezTo>
                <a:cubicBezTo>
                  <a:pt x="1186" y="828"/>
                  <a:pt x="1190" y="830"/>
                  <a:pt x="1192" y="830"/>
                </a:cubicBezTo>
                <a:cubicBezTo>
                  <a:pt x="1191" y="827"/>
                  <a:pt x="1194" y="828"/>
                  <a:pt x="1195" y="827"/>
                </a:cubicBezTo>
                <a:cubicBezTo>
                  <a:pt x="1195" y="826"/>
                  <a:pt x="1195" y="824"/>
                  <a:pt x="1195" y="823"/>
                </a:cubicBezTo>
                <a:cubicBezTo>
                  <a:pt x="1193" y="823"/>
                  <a:pt x="1189" y="821"/>
                  <a:pt x="1186" y="823"/>
                </a:cubicBezTo>
                <a:cubicBezTo>
                  <a:pt x="1186" y="821"/>
                  <a:pt x="1186" y="820"/>
                  <a:pt x="1186" y="819"/>
                </a:cubicBezTo>
                <a:cubicBezTo>
                  <a:pt x="1184" y="818"/>
                  <a:pt x="1184" y="820"/>
                  <a:pt x="1183" y="820"/>
                </a:cubicBezTo>
                <a:close/>
                <a:moveTo>
                  <a:pt x="1195" y="822"/>
                </a:moveTo>
                <a:cubicBezTo>
                  <a:pt x="1195" y="821"/>
                  <a:pt x="1195" y="820"/>
                  <a:pt x="1195" y="819"/>
                </a:cubicBezTo>
                <a:cubicBezTo>
                  <a:pt x="1194" y="819"/>
                  <a:pt x="1193" y="819"/>
                  <a:pt x="1193" y="819"/>
                </a:cubicBezTo>
                <a:cubicBezTo>
                  <a:pt x="1193" y="820"/>
                  <a:pt x="1193" y="822"/>
                  <a:pt x="1195" y="822"/>
                </a:cubicBezTo>
                <a:close/>
                <a:moveTo>
                  <a:pt x="855" y="826"/>
                </a:moveTo>
                <a:cubicBezTo>
                  <a:pt x="859" y="826"/>
                  <a:pt x="861" y="827"/>
                  <a:pt x="865" y="827"/>
                </a:cubicBezTo>
                <a:cubicBezTo>
                  <a:pt x="863" y="823"/>
                  <a:pt x="861" y="821"/>
                  <a:pt x="857" y="819"/>
                </a:cubicBezTo>
                <a:cubicBezTo>
                  <a:pt x="859" y="824"/>
                  <a:pt x="854" y="824"/>
                  <a:pt x="855" y="826"/>
                </a:cubicBezTo>
                <a:close/>
                <a:moveTo>
                  <a:pt x="773" y="827"/>
                </a:moveTo>
                <a:cubicBezTo>
                  <a:pt x="776" y="827"/>
                  <a:pt x="775" y="820"/>
                  <a:pt x="773" y="821"/>
                </a:cubicBezTo>
                <a:cubicBezTo>
                  <a:pt x="772" y="823"/>
                  <a:pt x="775" y="825"/>
                  <a:pt x="773" y="827"/>
                </a:cubicBezTo>
                <a:close/>
                <a:moveTo>
                  <a:pt x="886" y="827"/>
                </a:moveTo>
                <a:cubicBezTo>
                  <a:pt x="886" y="825"/>
                  <a:pt x="886" y="823"/>
                  <a:pt x="884" y="823"/>
                </a:cubicBezTo>
                <a:cubicBezTo>
                  <a:pt x="883" y="825"/>
                  <a:pt x="883" y="827"/>
                  <a:pt x="886" y="827"/>
                </a:cubicBezTo>
                <a:close/>
                <a:moveTo>
                  <a:pt x="1186" y="838"/>
                </a:moveTo>
                <a:cubicBezTo>
                  <a:pt x="1189" y="839"/>
                  <a:pt x="1194" y="838"/>
                  <a:pt x="1197" y="838"/>
                </a:cubicBezTo>
                <a:cubicBezTo>
                  <a:pt x="1196" y="833"/>
                  <a:pt x="1198" y="830"/>
                  <a:pt x="1196" y="828"/>
                </a:cubicBezTo>
                <a:cubicBezTo>
                  <a:pt x="1196" y="832"/>
                  <a:pt x="1194" y="833"/>
                  <a:pt x="1192" y="834"/>
                </a:cubicBezTo>
                <a:cubicBezTo>
                  <a:pt x="1193" y="834"/>
                  <a:pt x="1194" y="834"/>
                  <a:pt x="1194" y="836"/>
                </a:cubicBezTo>
                <a:cubicBezTo>
                  <a:pt x="1191" y="834"/>
                  <a:pt x="1186" y="834"/>
                  <a:pt x="1186" y="838"/>
                </a:cubicBezTo>
                <a:close/>
                <a:moveTo>
                  <a:pt x="856" y="830"/>
                </a:moveTo>
                <a:cubicBezTo>
                  <a:pt x="860" y="836"/>
                  <a:pt x="864" y="843"/>
                  <a:pt x="872" y="847"/>
                </a:cubicBezTo>
                <a:cubicBezTo>
                  <a:pt x="874" y="853"/>
                  <a:pt x="879" y="858"/>
                  <a:pt x="884" y="862"/>
                </a:cubicBezTo>
                <a:cubicBezTo>
                  <a:pt x="883" y="854"/>
                  <a:pt x="880" y="848"/>
                  <a:pt x="881" y="843"/>
                </a:cubicBezTo>
                <a:cubicBezTo>
                  <a:pt x="874" y="838"/>
                  <a:pt x="871" y="825"/>
                  <a:pt x="856" y="830"/>
                </a:cubicBezTo>
                <a:close/>
                <a:moveTo>
                  <a:pt x="874" y="831"/>
                </a:moveTo>
                <a:cubicBezTo>
                  <a:pt x="874" y="835"/>
                  <a:pt x="878" y="832"/>
                  <a:pt x="881" y="834"/>
                </a:cubicBezTo>
                <a:cubicBezTo>
                  <a:pt x="880" y="832"/>
                  <a:pt x="876" y="829"/>
                  <a:pt x="874" y="831"/>
                </a:cubicBezTo>
                <a:close/>
                <a:moveTo>
                  <a:pt x="886" y="834"/>
                </a:moveTo>
                <a:cubicBezTo>
                  <a:pt x="888" y="832"/>
                  <a:pt x="886" y="830"/>
                  <a:pt x="884" y="830"/>
                </a:cubicBezTo>
                <a:cubicBezTo>
                  <a:pt x="883" y="833"/>
                  <a:pt x="885" y="833"/>
                  <a:pt x="886" y="834"/>
                </a:cubicBezTo>
                <a:close/>
                <a:moveTo>
                  <a:pt x="762" y="848"/>
                </a:moveTo>
                <a:cubicBezTo>
                  <a:pt x="766" y="844"/>
                  <a:pt x="774" y="838"/>
                  <a:pt x="769" y="831"/>
                </a:cubicBezTo>
                <a:cubicBezTo>
                  <a:pt x="768" y="833"/>
                  <a:pt x="763" y="832"/>
                  <a:pt x="760" y="832"/>
                </a:cubicBezTo>
                <a:cubicBezTo>
                  <a:pt x="759" y="835"/>
                  <a:pt x="755" y="838"/>
                  <a:pt x="758" y="842"/>
                </a:cubicBezTo>
                <a:cubicBezTo>
                  <a:pt x="753" y="842"/>
                  <a:pt x="755" y="848"/>
                  <a:pt x="753" y="851"/>
                </a:cubicBezTo>
                <a:cubicBezTo>
                  <a:pt x="752" y="857"/>
                  <a:pt x="747" y="860"/>
                  <a:pt x="749" y="864"/>
                </a:cubicBezTo>
                <a:cubicBezTo>
                  <a:pt x="753" y="858"/>
                  <a:pt x="761" y="852"/>
                  <a:pt x="760" y="845"/>
                </a:cubicBezTo>
                <a:cubicBezTo>
                  <a:pt x="761" y="845"/>
                  <a:pt x="759" y="849"/>
                  <a:pt x="762" y="848"/>
                </a:cubicBezTo>
                <a:close/>
                <a:moveTo>
                  <a:pt x="775" y="834"/>
                </a:moveTo>
                <a:cubicBezTo>
                  <a:pt x="776" y="834"/>
                  <a:pt x="777" y="833"/>
                  <a:pt x="777" y="831"/>
                </a:cubicBezTo>
                <a:cubicBezTo>
                  <a:pt x="775" y="831"/>
                  <a:pt x="774" y="832"/>
                  <a:pt x="775" y="834"/>
                </a:cubicBezTo>
                <a:close/>
                <a:moveTo>
                  <a:pt x="1185" y="838"/>
                </a:moveTo>
                <a:cubicBezTo>
                  <a:pt x="1184" y="837"/>
                  <a:pt x="1185" y="833"/>
                  <a:pt x="1183" y="834"/>
                </a:cubicBezTo>
                <a:cubicBezTo>
                  <a:pt x="1182" y="836"/>
                  <a:pt x="1181" y="838"/>
                  <a:pt x="1185" y="838"/>
                </a:cubicBezTo>
                <a:close/>
                <a:moveTo>
                  <a:pt x="1201" y="837"/>
                </a:moveTo>
                <a:cubicBezTo>
                  <a:pt x="1204" y="838"/>
                  <a:pt x="1211" y="839"/>
                  <a:pt x="1214" y="837"/>
                </a:cubicBezTo>
                <a:cubicBezTo>
                  <a:pt x="1209" y="837"/>
                  <a:pt x="1205" y="835"/>
                  <a:pt x="1202" y="834"/>
                </a:cubicBezTo>
                <a:cubicBezTo>
                  <a:pt x="1201" y="834"/>
                  <a:pt x="1201" y="835"/>
                  <a:pt x="1201" y="837"/>
                </a:cubicBezTo>
                <a:close/>
                <a:moveTo>
                  <a:pt x="1168" y="838"/>
                </a:moveTo>
                <a:cubicBezTo>
                  <a:pt x="1171" y="839"/>
                  <a:pt x="1180" y="840"/>
                  <a:pt x="1178" y="834"/>
                </a:cubicBezTo>
                <a:cubicBezTo>
                  <a:pt x="1175" y="836"/>
                  <a:pt x="1171" y="836"/>
                  <a:pt x="1168" y="838"/>
                </a:cubicBezTo>
                <a:close/>
                <a:moveTo>
                  <a:pt x="752" y="841"/>
                </a:moveTo>
                <a:cubicBezTo>
                  <a:pt x="751" y="839"/>
                  <a:pt x="755" y="837"/>
                  <a:pt x="753" y="836"/>
                </a:cubicBezTo>
                <a:cubicBezTo>
                  <a:pt x="753" y="838"/>
                  <a:pt x="750" y="839"/>
                  <a:pt x="752" y="841"/>
                </a:cubicBezTo>
                <a:close/>
                <a:moveTo>
                  <a:pt x="889" y="838"/>
                </a:moveTo>
                <a:cubicBezTo>
                  <a:pt x="887" y="850"/>
                  <a:pt x="894" y="854"/>
                  <a:pt x="902" y="856"/>
                </a:cubicBezTo>
                <a:cubicBezTo>
                  <a:pt x="900" y="857"/>
                  <a:pt x="898" y="854"/>
                  <a:pt x="898" y="857"/>
                </a:cubicBezTo>
                <a:cubicBezTo>
                  <a:pt x="901" y="861"/>
                  <a:pt x="905" y="864"/>
                  <a:pt x="908" y="869"/>
                </a:cubicBezTo>
                <a:cubicBezTo>
                  <a:pt x="908" y="861"/>
                  <a:pt x="903" y="855"/>
                  <a:pt x="902" y="846"/>
                </a:cubicBezTo>
                <a:cubicBezTo>
                  <a:pt x="901" y="844"/>
                  <a:pt x="900" y="847"/>
                  <a:pt x="900" y="845"/>
                </a:cubicBezTo>
                <a:cubicBezTo>
                  <a:pt x="901" y="843"/>
                  <a:pt x="900" y="839"/>
                  <a:pt x="899" y="837"/>
                </a:cubicBezTo>
                <a:cubicBezTo>
                  <a:pt x="896" y="837"/>
                  <a:pt x="891" y="836"/>
                  <a:pt x="889" y="838"/>
                </a:cubicBezTo>
                <a:close/>
                <a:moveTo>
                  <a:pt x="776" y="851"/>
                </a:moveTo>
                <a:cubicBezTo>
                  <a:pt x="775" y="846"/>
                  <a:pt x="778" y="844"/>
                  <a:pt x="777" y="838"/>
                </a:cubicBezTo>
                <a:cubicBezTo>
                  <a:pt x="776" y="838"/>
                  <a:pt x="776" y="838"/>
                  <a:pt x="775" y="838"/>
                </a:cubicBezTo>
                <a:cubicBezTo>
                  <a:pt x="775" y="842"/>
                  <a:pt x="773" y="849"/>
                  <a:pt x="776" y="851"/>
                </a:cubicBezTo>
                <a:close/>
                <a:moveTo>
                  <a:pt x="782" y="839"/>
                </a:moveTo>
                <a:cubicBezTo>
                  <a:pt x="780" y="850"/>
                  <a:pt x="780" y="858"/>
                  <a:pt x="779" y="868"/>
                </a:cubicBezTo>
                <a:cubicBezTo>
                  <a:pt x="783" y="868"/>
                  <a:pt x="787" y="861"/>
                  <a:pt x="790" y="856"/>
                </a:cubicBezTo>
                <a:cubicBezTo>
                  <a:pt x="796" y="852"/>
                  <a:pt x="800" y="845"/>
                  <a:pt x="804" y="839"/>
                </a:cubicBezTo>
                <a:cubicBezTo>
                  <a:pt x="797" y="837"/>
                  <a:pt x="790" y="840"/>
                  <a:pt x="782" y="839"/>
                </a:cubicBezTo>
                <a:close/>
                <a:moveTo>
                  <a:pt x="1183" y="848"/>
                </a:moveTo>
                <a:cubicBezTo>
                  <a:pt x="1184" y="847"/>
                  <a:pt x="1183" y="845"/>
                  <a:pt x="1185" y="846"/>
                </a:cubicBezTo>
                <a:cubicBezTo>
                  <a:pt x="1185" y="847"/>
                  <a:pt x="1186" y="847"/>
                  <a:pt x="1186" y="847"/>
                </a:cubicBezTo>
                <a:cubicBezTo>
                  <a:pt x="1185" y="850"/>
                  <a:pt x="1184" y="848"/>
                  <a:pt x="1183" y="849"/>
                </a:cubicBezTo>
                <a:cubicBezTo>
                  <a:pt x="1182" y="852"/>
                  <a:pt x="1182" y="853"/>
                  <a:pt x="1183" y="856"/>
                </a:cubicBezTo>
                <a:cubicBezTo>
                  <a:pt x="1189" y="856"/>
                  <a:pt x="1194" y="853"/>
                  <a:pt x="1198" y="856"/>
                </a:cubicBezTo>
                <a:cubicBezTo>
                  <a:pt x="1199" y="849"/>
                  <a:pt x="1192" y="849"/>
                  <a:pt x="1191" y="843"/>
                </a:cubicBezTo>
                <a:cubicBezTo>
                  <a:pt x="1187" y="844"/>
                  <a:pt x="1186" y="841"/>
                  <a:pt x="1183" y="841"/>
                </a:cubicBezTo>
                <a:cubicBezTo>
                  <a:pt x="1182" y="842"/>
                  <a:pt x="1182" y="847"/>
                  <a:pt x="1183" y="848"/>
                </a:cubicBezTo>
                <a:close/>
                <a:moveTo>
                  <a:pt x="1198" y="847"/>
                </a:moveTo>
                <a:cubicBezTo>
                  <a:pt x="1198" y="844"/>
                  <a:pt x="1198" y="843"/>
                  <a:pt x="1197" y="841"/>
                </a:cubicBezTo>
                <a:cubicBezTo>
                  <a:pt x="1196" y="841"/>
                  <a:pt x="1194" y="841"/>
                  <a:pt x="1193" y="841"/>
                </a:cubicBezTo>
                <a:cubicBezTo>
                  <a:pt x="1192" y="845"/>
                  <a:pt x="1196" y="845"/>
                  <a:pt x="1198" y="847"/>
                </a:cubicBezTo>
                <a:close/>
                <a:moveTo>
                  <a:pt x="769" y="843"/>
                </a:moveTo>
                <a:cubicBezTo>
                  <a:pt x="764" y="853"/>
                  <a:pt x="752" y="861"/>
                  <a:pt x="748" y="870"/>
                </a:cubicBezTo>
                <a:cubicBezTo>
                  <a:pt x="753" y="869"/>
                  <a:pt x="762" y="869"/>
                  <a:pt x="772" y="869"/>
                </a:cubicBezTo>
                <a:cubicBezTo>
                  <a:pt x="772" y="860"/>
                  <a:pt x="771" y="852"/>
                  <a:pt x="771" y="843"/>
                </a:cubicBezTo>
                <a:cubicBezTo>
                  <a:pt x="771" y="843"/>
                  <a:pt x="770" y="843"/>
                  <a:pt x="769" y="843"/>
                </a:cubicBezTo>
                <a:close/>
                <a:moveTo>
                  <a:pt x="889" y="867"/>
                </a:moveTo>
                <a:cubicBezTo>
                  <a:pt x="896" y="868"/>
                  <a:pt x="900" y="871"/>
                  <a:pt x="906" y="872"/>
                </a:cubicBezTo>
                <a:cubicBezTo>
                  <a:pt x="901" y="865"/>
                  <a:pt x="896" y="859"/>
                  <a:pt x="889" y="853"/>
                </a:cubicBezTo>
                <a:cubicBezTo>
                  <a:pt x="889" y="858"/>
                  <a:pt x="889" y="863"/>
                  <a:pt x="889" y="867"/>
                </a:cubicBezTo>
                <a:close/>
                <a:moveTo>
                  <a:pt x="1180" y="869"/>
                </a:moveTo>
                <a:cubicBezTo>
                  <a:pt x="1183" y="869"/>
                  <a:pt x="1183" y="870"/>
                  <a:pt x="1183" y="873"/>
                </a:cubicBezTo>
                <a:cubicBezTo>
                  <a:pt x="1182" y="872"/>
                  <a:pt x="1181" y="873"/>
                  <a:pt x="1180" y="873"/>
                </a:cubicBezTo>
                <a:cubicBezTo>
                  <a:pt x="1180" y="874"/>
                  <a:pt x="1180" y="875"/>
                  <a:pt x="1180" y="876"/>
                </a:cubicBezTo>
                <a:cubicBezTo>
                  <a:pt x="1185" y="878"/>
                  <a:pt x="1195" y="876"/>
                  <a:pt x="1201" y="875"/>
                </a:cubicBezTo>
                <a:cubicBezTo>
                  <a:pt x="1198" y="869"/>
                  <a:pt x="1194" y="865"/>
                  <a:pt x="1191" y="859"/>
                </a:cubicBezTo>
                <a:cubicBezTo>
                  <a:pt x="1183" y="854"/>
                  <a:pt x="1179" y="860"/>
                  <a:pt x="1180" y="869"/>
                </a:cubicBezTo>
                <a:close/>
                <a:moveTo>
                  <a:pt x="1200" y="861"/>
                </a:moveTo>
                <a:cubicBezTo>
                  <a:pt x="1199" y="856"/>
                  <a:pt x="1196" y="858"/>
                  <a:pt x="1193" y="857"/>
                </a:cubicBezTo>
                <a:cubicBezTo>
                  <a:pt x="1192" y="861"/>
                  <a:pt x="1197" y="863"/>
                  <a:pt x="1200" y="861"/>
                </a:cubicBezTo>
                <a:close/>
                <a:moveTo>
                  <a:pt x="1201" y="869"/>
                </a:moveTo>
                <a:cubicBezTo>
                  <a:pt x="1201" y="867"/>
                  <a:pt x="1201" y="864"/>
                  <a:pt x="1198" y="864"/>
                </a:cubicBezTo>
                <a:cubicBezTo>
                  <a:pt x="1198" y="867"/>
                  <a:pt x="1199" y="869"/>
                  <a:pt x="1201" y="869"/>
                </a:cubicBezTo>
                <a:close/>
                <a:moveTo>
                  <a:pt x="820" y="872"/>
                </a:moveTo>
                <a:cubicBezTo>
                  <a:pt x="823" y="878"/>
                  <a:pt x="832" y="875"/>
                  <a:pt x="837" y="875"/>
                </a:cubicBezTo>
                <a:cubicBezTo>
                  <a:pt x="844" y="875"/>
                  <a:pt x="850" y="875"/>
                  <a:pt x="856" y="875"/>
                </a:cubicBezTo>
                <a:cubicBezTo>
                  <a:pt x="867" y="874"/>
                  <a:pt x="879" y="876"/>
                  <a:pt x="885" y="871"/>
                </a:cubicBezTo>
                <a:cubicBezTo>
                  <a:pt x="865" y="870"/>
                  <a:pt x="841" y="871"/>
                  <a:pt x="820" y="872"/>
                </a:cubicBezTo>
                <a:close/>
                <a:moveTo>
                  <a:pt x="895" y="873"/>
                </a:moveTo>
                <a:cubicBezTo>
                  <a:pt x="893" y="872"/>
                  <a:pt x="892" y="872"/>
                  <a:pt x="891" y="871"/>
                </a:cubicBezTo>
                <a:cubicBezTo>
                  <a:pt x="889" y="874"/>
                  <a:pt x="894" y="874"/>
                  <a:pt x="895" y="873"/>
                </a:cubicBezTo>
                <a:close/>
                <a:moveTo>
                  <a:pt x="779" y="875"/>
                </a:moveTo>
                <a:cubicBezTo>
                  <a:pt x="788" y="875"/>
                  <a:pt x="804" y="878"/>
                  <a:pt x="810" y="873"/>
                </a:cubicBezTo>
                <a:cubicBezTo>
                  <a:pt x="800" y="872"/>
                  <a:pt x="784" y="870"/>
                  <a:pt x="779" y="875"/>
                </a:cubicBezTo>
                <a:close/>
                <a:moveTo>
                  <a:pt x="773" y="873"/>
                </a:moveTo>
                <a:cubicBezTo>
                  <a:pt x="769" y="873"/>
                  <a:pt x="766" y="873"/>
                  <a:pt x="762" y="873"/>
                </a:cubicBezTo>
                <a:cubicBezTo>
                  <a:pt x="763" y="875"/>
                  <a:pt x="772" y="876"/>
                  <a:pt x="773" y="873"/>
                </a:cubicBezTo>
                <a:close/>
                <a:moveTo>
                  <a:pt x="812" y="875"/>
                </a:moveTo>
                <a:cubicBezTo>
                  <a:pt x="814" y="875"/>
                  <a:pt x="818" y="876"/>
                  <a:pt x="818" y="874"/>
                </a:cubicBezTo>
                <a:cubicBezTo>
                  <a:pt x="817" y="872"/>
                  <a:pt x="812" y="872"/>
                  <a:pt x="812" y="875"/>
                </a:cubicBezTo>
                <a:close/>
                <a:moveTo>
                  <a:pt x="753" y="884"/>
                </a:moveTo>
                <a:cubicBezTo>
                  <a:pt x="756" y="883"/>
                  <a:pt x="757" y="880"/>
                  <a:pt x="758" y="876"/>
                </a:cubicBezTo>
                <a:cubicBezTo>
                  <a:pt x="755" y="874"/>
                  <a:pt x="749" y="873"/>
                  <a:pt x="746" y="874"/>
                </a:cubicBezTo>
                <a:cubicBezTo>
                  <a:pt x="744" y="878"/>
                  <a:pt x="745" y="884"/>
                  <a:pt x="744" y="890"/>
                </a:cubicBezTo>
                <a:cubicBezTo>
                  <a:pt x="747" y="891"/>
                  <a:pt x="754" y="891"/>
                  <a:pt x="753" y="886"/>
                </a:cubicBezTo>
                <a:cubicBezTo>
                  <a:pt x="752" y="883"/>
                  <a:pt x="748" y="882"/>
                  <a:pt x="748" y="877"/>
                </a:cubicBezTo>
                <a:cubicBezTo>
                  <a:pt x="750" y="879"/>
                  <a:pt x="751" y="882"/>
                  <a:pt x="753" y="884"/>
                </a:cubicBezTo>
                <a:close/>
                <a:moveTo>
                  <a:pt x="763" y="876"/>
                </a:moveTo>
                <a:cubicBezTo>
                  <a:pt x="762" y="882"/>
                  <a:pt x="762" y="897"/>
                  <a:pt x="766" y="901"/>
                </a:cubicBezTo>
                <a:cubicBezTo>
                  <a:pt x="767" y="892"/>
                  <a:pt x="773" y="888"/>
                  <a:pt x="772" y="879"/>
                </a:cubicBezTo>
                <a:cubicBezTo>
                  <a:pt x="768" y="878"/>
                  <a:pt x="766" y="877"/>
                  <a:pt x="763" y="876"/>
                </a:cubicBezTo>
                <a:close/>
                <a:moveTo>
                  <a:pt x="908" y="883"/>
                </a:moveTo>
                <a:cubicBezTo>
                  <a:pt x="906" y="887"/>
                  <a:pt x="908" y="892"/>
                  <a:pt x="911" y="894"/>
                </a:cubicBezTo>
                <a:cubicBezTo>
                  <a:pt x="915" y="889"/>
                  <a:pt x="910" y="882"/>
                  <a:pt x="910" y="877"/>
                </a:cubicBezTo>
                <a:cubicBezTo>
                  <a:pt x="907" y="877"/>
                  <a:pt x="906" y="876"/>
                  <a:pt x="904" y="876"/>
                </a:cubicBezTo>
                <a:cubicBezTo>
                  <a:pt x="904" y="880"/>
                  <a:pt x="906" y="883"/>
                  <a:pt x="908" y="883"/>
                </a:cubicBezTo>
                <a:close/>
                <a:moveTo>
                  <a:pt x="874" y="892"/>
                </a:moveTo>
                <a:cubicBezTo>
                  <a:pt x="873" y="892"/>
                  <a:pt x="873" y="891"/>
                  <a:pt x="872" y="891"/>
                </a:cubicBezTo>
                <a:cubicBezTo>
                  <a:pt x="871" y="893"/>
                  <a:pt x="869" y="895"/>
                  <a:pt x="868" y="897"/>
                </a:cubicBezTo>
                <a:cubicBezTo>
                  <a:pt x="874" y="901"/>
                  <a:pt x="877" y="912"/>
                  <a:pt x="889" y="908"/>
                </a:cubicBezTo>
                <a:cubicBezTo>
                  <a:pt x="890" y="896"/>
                  <a:pt x="887" y="888"/>
                  <a:pt x="886" y="877"/>
                </a:cubicBezTo>
                <a:cubicBezTo>
                  <a:pt x="878" y="879"/>
                  <a:pt x="876" y="886"/>
                  <a:pt x="874" y="892"/>
                </a:cubicBezTo>
                <a:close/>
                <a:moveTo>
                  <a:pt x="898" y="896"/>
                </a:moveTo>
                <a:cubicBezTo>
                  <a:pt x="898" y="889"/>
                  <a:pt x="899" y="881"/>
                  <a:pt x="898" y="877"/>
                </a:cubicBezTo>
                <a:cubicBezTo>
                  <a:pt x="896" y="877"/>
                  <a:pt x="894" y="877"/>
                  <a:pt x="892" y="877"/>
                </a:cubicBezTo>
                <a:cubicBezTo>
                  <a:pt x="894" y="884"/>
                  <a:pt x="895" y="891"/>
                  <a:pt x="898" y="896"/>
                </a:cubicBezTo>
                <a:close/>
                <a:moveTo>
                  <a:pt x="848" y="878"/>
                </a:moveTo>
                <a:cubicBezTo>
                  <a:pt x="854" y="884"/>
                  <a:pt x="859" y="891"/>
                  <a:pt x="867" y="895"/>
                </a:cubicBezTo>
                <a:cubicBezTo>
                  <a:pt x="870" y="889"/>
                  <a:pt x="878" y="884"/>
                  <a:pt x="878" y="877"/>
                </a:cubicBezTo>
                <a:cubicBezTo>
                  <a:pt x="868" y="877"/>
                  <a:pt x="859" y="879"/>
                  <a:pt x="848" y="878"/>
                </a:cubicBezTo>
                <a:close/>
                <a:moveTo>
                  <a:pt x="790" y="899"/>
                </a:moveTo>
                <a:cubicBezTo>
                  <a:pt x="784" y="902"/>
                  <a:pt x="780" y="907"/>
                  <a:pt x="775" y="913"/>
                </a:cubicBezTo>
                <a:cubicBezTo>
                  <a:pt x="784" y="917"/>
                  <a:pt x="801" y="912"/>
                  <a:pt x="807" y="914"/>
                </a:cubicBezTo>
                <a:cubicBezTo>
                  <a:pt x="814" y="904"/>
                  <a:pt x="823" y="897"/>
                  <a:pt x="831" y="888"/>
                </a:cubicBezTo>
                <a:cubicBezTo>
                  <a:pt x="829" y="882"/>
                  <a:pt x="820" y="875"/>
                  <a:pt x="808" y="879"/>
                </a:cubicBezTo>
                <a:cubicBezTo>
                  <a:pt x="802" y="884"/>
                  <a:pt x="796" y="890"/>
                  <a:pt x="791" y="896"/>
                </a:cubicBezTo>
                <a:cubicBezTo>
                  <a:pt x="791" y="900"/>
                  <a:pt x="797" y="902"/>
                  <a:pt x="796" y="905"/>
                </a:cubicBezTo>
                <a:cubicBezTo>
                  <a:pt x="792" y="904"/>
                  <a:pt x="793" y="900"/>
                  <a:pt x="790" y="899"/>
                </a:cubicBezTo>
                <a:close/>
                <a:moveTo>
                  <a:pt x="833" y="885"/>
                </a:moveTo>
                <a:cubicBezTo>
                  <a:pt x="836" y="884"/>
                  <a:pt x="836" y="880"/>
                  <a:pt x="840" y="880"/>
                </a:cubicBezTo>
                <a:cubicBezTo>
                  <a:pt x="840" y="884"/>
                  <a:pt x="835" y="884"/>
                  <a:pt x="835" y="888"/>
                </a:cubicBezTo>
                <a:cubicBezTo>
                  <a:pt x="842" y="895"/>
                  <a:pt x="849" y="901"/>
                  <a:pt x="857" y="907"/>
                </a:cubicBezTo>
                <a:cubicBezTo>
                  <a:pt x="860" y="905"/>
                  <a:pt x="862" y="901"/>
                  <a:pt x="864" y="899"/>
                </a:cubicBezTo>
                <a:cubicBezTo>
                  <a:pt x="854" y="889"/>
                  <a:pt x="848" y="875"/>
                  <a:pt x="827" y="878"/>
                </a:cubicBezTo>
                <a:cubicBezTo>
                  <a:pt x="827" y="882"/>
                  <a:pt x="830" y="883"/>
                  <a:pt x="833" y="885"/>
                </a:cubicBezTo>
                <a:close/>
                <a:moveTo>
                  <a:pt x="789" y="893"/>
                </a:moveTo>
                <a:cubicBezTo>
                  <a:pt x="794" y="888"/>
                  <a:pt x="799" y="884"/>
                  <a:pt x="803" y="879"/>
                </a:cubicBezTo>
                <a:cubicBezTo>
                  <a:pt x="795" y="878"/>
                  <a:pt x="787" y="879"/>
                  <a:pt x="779" y="879"/>
                </a:cubicBezTo>
                <a:cubicBezTo>
                  <a:pt x="775" y="885"/>
                  <a:pt x="777" y="899"/>
                  <a:pt x="775" y="907"/>
                </a:cubicBezTo>
                <a:cubicBezTo>
                  <a:pt x="779" y="903"/>
                  <a:pt x="784" y="899"/>
                  <a:pt x="787" y="894"/>
                </a:cubicBezTo>
                <a:cubicBezTo>
                  <a:pt x="784" y="890"/>
                  <a:pt x="780" y="887"/>
                  <a:pt x="779" y="883"/>
                </a:cubicBezTo>
                <a:cubicBezTo>
                  <a:pt x="784" y="884"/>
                  <a:pt x="784" y="892"/>
                  <a:pt x="789" y="893"/>
                </a:cubicBezTo>
                <a:close/>
                <a:moveTo>
                  <a:pt x="1193" y="881"/>
                </a:moveTo>
                <a:cubicBezTo>
                  <a:pt x="1188" y="881"/>
                  <a:pt x="1186" y="879"/>
                  <a:pt x="1180" y="879"/>
                </a:cubicBezTo>
                <a:cubicBezTo>
                  <a:pt x="1179" y="881"/>
                  <a:pt x="1177" y="884"/>
                  <a:pt x="1180" y="886"/>
                </a:cubicBezTo>
                <a:cubicBezTo>
                  <a:pt x="1182" y="885"/>
                  <a:pt x="1182" y="883"/>
                  <a:pt x="1185" y="883"/>
                </a:cubicBezTo>
                <a:cubicBezTo>
                  <a:pt x="1186" y="885"/>
                  <a:pt x="1187" y="887"/>
                  <a:pt x="1185" y="888"/>
                </a:cubicBezTo>
                <a:cubicBezTo>
                  <a:pt x="1184" y="888"/>
                  <a:pt x="1180" y="887"/>
                  <a:pt x="1178" y="888"/>
                </a:cubicBezTo>
                <a:cubicBezTo>
                  <a:pt x="1178" y="892"/>
                  <a:pt x="1183" y="891"/>
                  <a:pt x="1182" y="896"/>
                </a:cubicBezTo>
                <a:cubicBezTo>
                  <a:pt x="1181" y="897"/>
                  <a:pt x="1180" y="896"/>
                  <a:pt x="1178" y="896"/>
                </a:cubicBezTo>
                <a:cubicBezTo>
                  <a:pt x="1178" y="897"/>
                  <a:pt x="1177" y="900"/>
                  <a:pt x="1178" y="901"/>
                </a:cubicBezTo>
                <a:cubicBezTo>
                  <a:pt x="1189" y="900"/>
                  <a:pt x="1195" y="902"/>
                  <a:pt x="1204" y="901"/>
                </a:cubicBezTo>
                <a:cubicBezTo>
                  <a:pt x="1205" y="895"/>
                  <a:pt x="1199" y="896"/>
                  <a:pt x="1200" y="890"/>
                </a:cubicBezTo>
                <a:cubicBezTo>
                  <a:pt x="1202" y="890"/>
                  <a:pt x="1202" y="892"/>
                  <a:pt x="1204" y="892"/>
                </a:cubicBezTo>
                <a:cubicBezTo>
                  <a:pt x="1205" y="889"/>
                  <a:pt x="1203" y="888"/>
                  <a:pt x="1202" y="886"/>
                </a:cubicBezTo>
                <a:cubicBezTo>
                  <a:pt x="1203" y="885"/>
                  <a:pt x="1203" y="883"/>
                  <a:pt x="1203" y="881"/>
                </a:cubicBezTo>
                <a:cubicBezTo>
                  <a:pt x="1200" y="880"/>
                  <a:pt x="1194" y="876"/>
                  <a:pt x="1193" y="881"/>
                </a:cubicBezTo>
                <a:close/>
                <a:moveTo>
                  <a:pt x="757" y="890"/>
                </a:moveTo>
                <a:cubicBezTo>
                  <a:pt x="760" y="891"/>
                  <a:pt x="759" y="886"/>
                  <a:pt x="758" y="886"/>
                </a:cubicBezTo>
                <a:cubicBezTo>
                  <a:pt x="758" y="888"/>
                  <a:pt x="756" y="888"/>
                  <a:pt x="757" y="890"/>
                </a:cubicBezTo>
                <a:close/>
                <a:moveTo>
                  <a:pt x="833" y="890"/>
                </a:moveTo>
                <a:cubicBezTo>
                  <a:pt x="812" y="909"/>
                  <a:pt x="794" y="930"/>
                  <a:pt x="774" y="950"/>
                </a:cubicBezTo>
                <a:cubicBezTo>
                  <a:pt x="811" y="948"/>
                  <a:pt x="851" y="950"/>
                  <a:pt x="895" y="948"/>
                </a:cubicBezTo>
                <a:cubicBezTo>
                  <a:pt x="873" y="930"/>
                  <a:pt x="854" y="908"/>
                  <a:pt x="833" y="890"/>
                </a:cubicBezTo>
                <a:close/>
                <a:moveTo>
                  <a:pt x="904" y="894"/>
                </a:moveTo>
                <a:cubicBezTo>
                  <a:pt x="906" y="893"/>
                  <a:pt x="905" y="889"/>
                  <a:pt x="903" y="890"/>
                </a:cubicBezTo>
                <a:cubicBezTo>
                  <a:pt x="903" y="891"/>
                  <a:pt x="901" y="895"/>
                  <a:pt x="904" y="894"/>
                </a:cubicBezTo>
                <a:close/>
                <a:moveTo>
                  <a:pt x="745" y="901"/>
                </a:moveTo>
                <a:cubicBezTo>
                  <a:pt x="748" y="900"/>
                  <a:pt x="751" y="897"/>
                  <a:pt x="751" y="892"/>
                </a:cubicBezTo>
                <a:cubicBezTo>
                  <a:pt x="743" y="889"/>
                  <a:pt x="744" y="898"/>
                  <a:pt x="745" y="901"/>
                </a:cubicBezTo>
                <a:close/>
                <a:moveTo>
                  <a:pt x="772" y="896"/>
                </a:moveTo>
                <a:cubicBezTo>
                  <a:pt x="771" y="895"/>
                  <a:pt x="773" y="892"/>
                  <a:pt x="771" y="892"/>
                </a:cubicBezTo>
                <a:cubicBezTo>
                  <a:pt x="771" y="894"/>
                  <a:pt x="769" y="897"/>
                  <a:pt x="772" y="896"/>
                </a:cubicBezTo>
                <a:close/>
                <a:moveTo>
                  <a:pt x="749" y="910"/>
                </a:moveTo>
                <a:cubicBezTo>
                  <a:pt x="752" y="912"/>
                  <a:pt x="755" y="910"/>
                  <a:pt x="760" y="911"/>
                </a:cubicBezTo>
                <a:cubicBezTo>
                  <a:pt x="761" y="906"/>
                  <a:pt x="760" y="897"/>
                  <a:pt x="758" y="893"/>
                </a:cubicBezTo>
                <a:cubicBezTo>
                  <a:pt x="752" y="896"/>
                  <a:pt x="752" y="904"/>
                  <a:pt x="749" y="910"/>
                </a:cubicBezTo>
                <a:close/>
                <a:moveTo>
                  <a:pt x="1267" y="894"/>
                </a:moveTo>
                <a:cubicBezTo>
                  <a:pt x="1269" y="897"/>
                  <a:pt x="1266" y="900"/>
                  <a:pt x="1270" y="901"/>
                </a:cubicBezTo>
                <a:cubicBezTo>
                  <a:pt x="1271" y="898"/>
                  <a:pt x="1269" y="896"/>
                  <a:pt x="1269" y="893"/>
                </a:cubicBezTo>
                <a:cubicBezTo>
                  <a:pt x="1268" y="894"/>
                  <a:pt x="1268" y="894"/>
                  <a:pt x="1267" y="894"/>
                </a:cubicBezTo>
                <a:close/>
                <a:moveTo>
                  <a:pt x="893" y="899"/>
                </a:moveTo>
                <a:cubicBezTo>
                  <a:pt x="896" y="900"/>
                  <a:pt x="896" y="894"/>
                  <a:pt x="893" y="895"/>
                </a:cubicBezTo>
                <a:cubicBezTo>
                  <a:pt x="893" y="896"/>
                  <a:pt x="893" y="897"/>
                  <a:pt x="893" y="899"/>
                </a:cubicBezTo>
                <a:close/>
                <a:moveTo>
                  <a:pt x="904" y="901"/>
                </a:moveTo>
                <a:cubicBezTo>
                  <a:pt x="900" y="901"/>
                  <a:pt x="902" y="908"/>
                  <a:pt x="902" y="912"/>
                </a:cubicBezTo>
                <a:cubicBezTo>
                  <a:pt x="904" y="913"/>
                  <a:pt x="911" y="914"/>
                  <a:pt x="911" y="911"/>
                </a:cubicBezTo>
                <a:cubicBezTo>
                  <a:pt x="910" y="907"/>
                  <a:pt x="907" y="904"/>
                  <a:pt x="905" y="901"/>
                </a:cubicBezTo>
                <a:cubicBezTo>
                  <a:pt x="906" y="900"/>
                  <a:pt x="907" y="903"/>
                  <a:pt x="908" y="901"/>
                </a:cubicBezTo>
                <a:cubicBezTo>
                  <a:pt x="906" y="900"/>
                  <a:pt x="907" y="896"/>
                  <a:pt x="905" y="895"/>
                </a:cubicBezTo>
                <a:cubicBezTo>
                  <a:pt x="904" y="895"/>
                  <a:pt x="904" y="895"/>
                  <a:pt x="903" y="895"/>
                </a:cubicBezTo>
                <a:cubicBezTo>
                  <a:pt x="903" y="898"/>
                  <a:pt x="904" y="899"/>
                  <a:pt x="904" y="901"/>
                </a:cubicBezTo>
                <a:close/>
                <a:moveTo>
                  <a:pt x="913" y="901"/>
                </a:moveTo>
                <a:cubicBezTo>
                  <a:pt x="912" y="899"/>
                  <a:pt x="914" y="895"/>
                  <a:pt x="911" y="896"/>
                </a:cubicBezTo>
                <a:cubicBezTo>
                  <a:pt x="911" y="898"/>
                  <a:pt x="910" y="901"/>
                  <a:pt x="913" y="901"/>
                </a:cubicBezTo>
                <a:close/>
                <a:moveTo>
                  <a:pt x="770" y="905"/>
                </a:moveTo>
                <a:cubicBezTo>
                  <a:pt x="770" y="905"/>
                  <a:pt x="772" y="899"/>
                  <a:pt x="769" y="900"/>
                </a:cubicBezTo>
                <a:cubicBezTo>
                  <a:pt x="770" y="902"/>
                  <a:pt x="768" y="905"/>
                  <a:pt x="770" y="905"/>
                </a:cubicBezTo>
                <a:close/>
                <a:moveTo>
                  <a:pt x="860" y="908"/>
                </a:moveTo>
                <a:cubicBezTo>
                  <a:pt x="865" y="909"/>
                  <a:pt x="870" y="909"/>
                  <a:pt x="875" y="909"/>
                </a:cubicBezTo>
                <a:cubicBezTo>
                  <a:pt x="873" y="905"/>
                  <a:pt x="869" y="903"/>
                  <a:pt x="865" y="900"/>
                </a:cubicBezTo>
                <a:cubicBezTo>
                  <a:pt x="864" y="903"/>
                  <a:pt x="861" y="904"/>
                  <a:pt x="860" y="908"/>
                </a:cubicBezTo>
                <a:close/>
                <a:moveTo>
                  <a:pt x="741" y="905"/>
                </a:moveTo>
                <a:cubicBezTo>
                  <a:pt x="743" y="906"/>
                  <a:pt x="744" y="900"/>
                  <a:pt x="742" y="901"/>
                </a:cubicBezTo>
                <a:cubicBezTo>
                  <a:pt x="742" y="902"/>
                  <a:pt x="741" y="903"/>
                  <a:pt x="741" y="905"/>
                </a:cubicBezTo>
                <a:close/>
                <a:moveTo>
                  <a:pt x="898" y="909"/>
                </a:moveTo>
                <a:cubicBezTo>
                  <a:pt x="899" y="907"/>
                  <a:pt x="897" y="903"/>
                  <a:pt x="896" y="901"/>
                </a:cubicBezTo>
                <a:cubicBezTo>
                  <a:pt x="894" y="903"/>
                  <a:pt x="893" y="910"/>
                  <a:pt x="898" y="909"/>
                </a:cubicBezTo>
                <a:close/>
                <a:moveTo>
                  <a:pt x="1203" y="921"/>
                </a:moveTo>
                <a:cubicBezTo>
                  <a:pt x="1200" y="915"/>
                  <a:pt x="1196" y="909"/>
                  <a:pt x="1191" y="905"/>
                </a:cubicBezTo>
                <a:cubicBezTo>
                  <a:pt x="1187" y="907"/>
                  <a:pt x="1182" y="903"/>
                  <a:pt x="1177" y="905"/>
                </a:cubicBezTo>
                <a:cubicBezTo>
                  <a:pt x="1177" y="906"/>
                  <a:pt x="1177" y="907"/>
                  <a:pt x="1177" y="908"/>
                </a:cubicBezTo>
                <a:cubicBezTo>
                  <a:pt x="1180" y="909"/>
                  <a:pt x="1186" y="907"/>
                  <a:pt x="1187" y="911"/>
                </a:cubicBezTo>
                <a:cubicBezTo>
                  <a:pt x="1183" y="912"/>
                  <a:pt x="1177" y="908"/>
                  <a:pt x="1176" y="913"/>
                </a:cubicBezTo>
                <a:cubicBezTo>
                  <a:pt x="1178" y="914"/>
                  <a:pt x="1181" y="912"/>
                  <a:pt x="1183" y="915"/>
                </a:cubicBezTo>
                <a:cubicBezTo>
                  <a:pt x="1183" y="917"/>
                  <a:pt x="1182" y="919"/>
                  <a:pt x="1181" y="920"/>
                </a:cubicBezTo>
                <a:cubicBezTo>
                  <a:pt x="1181" y="918"/>
                  <a:pt x="1177" y="917"/>
                  <a:pt x="1175" y="918"/>
                </a:cubicBezTo>
                <a:cubicBezTo>
                  <a:pt x="1175" y="921"/>
                  <a:pt x="1177" y="921"/>
                  <a:pt x="1177" y="923"/>
                </a:cubicBezTo>
                <a:cubicBezTo>
                  <a:pt x="1175" y="924"/>
                  <a:pt x="1174" y="925"/>
                  <a:pt x="1174" y="929"/>
                </a:cubicBezTo>
                <a:cubicBezTo>
                  <a:pt x="1186" y="930"/>
                  <a:pt x="1198" y="929"/>
                  <a:pt x="1208" y="929"/>
                </a:cubicBezTo>
                <a:cubicBezTo>
                  <a:pt x="1209" y="924"/>
                  <a:pt x="1204" y="924"/>
                  <a:pt x="1203" y="921"/>
                </a:cubicBezTo>
                <a:close/>
                <a:moveTo>
                  <a:pt x="1196" y="905"/>
                </a:moveTo>
                <a:cubicBezTo>
                  <a:pt x="1198" y="908"/>
                  <a:pt x="1202" y="916"/>
                  <a:pt x="1207" y="912"/>
                </a:cubicBezTo>
                <a:cubicBezTo>
                  <a:pt x="1206" y="912"/>
                  <a:pt x="1206" y="911"/>
                  <a:pt x="1206" y="910"/>
                </a:cubicBezTo>
                <a:cubicBezTo>
                  <a:pt x="1203" y="911"/>
                  <a:pt x="1202" y="910"/>
                  <a:pt x="1201" y="908"/>
                </a:cubicBezTo>
                <a:cubicBezTo>
                  <a:pt x="1203" y="908"/>
                  <a:pt x="1204" y="907"/>
                  <a:pt x="1206" y="907"/>
                </a:cubicBezTo>
                <a:cubicBezTo>
                  <a:pt x="1207" y="902"/>
                  <a:pt x="1198" y="904"/>
                  <a:pt x="1196" y="905"/>
                </a:cubicBezTo>
                <a:close/>
                <a:moveTo>
                  <a:pt x="767" y="910"/>
                </a:moveTo>
                <a:cubicBezTo>
                  <a:pt x="767" y="909"/>
                  <a:pt x="769" y="909"/>
                  <a:pt x="769" y="909"/>
                </a:cubicBezTo>
                <a:cubicBezTo>
                  <a:pt x="769" y="904"/>
                  <a:pt x="763" y="908"/>
                  <a:pt x="767" y="910"/>
                </a:cubicBezTo>
                <a:close/>
                <a:moveTo>
                  <a:pt x="740" y="911"/>
                </a:moveTo>
                <a:cubicBezTo>
                  <a:pt x="743" y="911"/>
                  <a:pt x="743" y="910"/>
                  <a:pt x="743" y="907"/>
                </a:cubicBezTo>
                <a:cubicBezTo>
                  <a:pt x="742" y="907"/>
                  <a:pt x="742" y="907"/>
                  <a:pt x="741" y="907"/>
                </a:cubicBezTo>
                <a:cubicBezTo>
                  <a:pt x="741" y="909"/>
                  <a:pt x="740" y="909"/>
                  <a:pt x="740" y="911"/>
                </a:cubicBezTo>
                <a:close/>
                <a:moveTo>
                  <a:pt x="885" y="918"/>
                </a:moveTo>
                <a:cubicBezTo>
                  <a:pt x="884" y="910"/>
                  <a:pt x="870" y="911"/>
                  <a:pt x="861" y="912"/>
                </a:cubicBezTo>
                <a:cubicBezTo>
                  <a:pt x="867" y="917"/>
                  <a:pt x="871" y="924"/>
                  <a:pt x="878" y="928"/>
                </a:cubicBezTo>
                <a:cubicBezTo>
                  <a:pt x="880" y="924"/>
                  <a:pt x="885" y="922"/>
                  <a:pt x="885" y="918"/>
                </a:cubicBezTo>
                <a:close/>
                <a:moveTo>
                  <a:pt x="741" y="933"/>
                </a:moveTo>
                <a:cubicBezTo>
                  <a:pt x="737" y="935"/>
                  <a:pt x="736" y="941"/>
                  <a:pt x="734" y="946"/>
                </a:cubicBezTo>
                <a:cubicBezTo>
                  <a:pt x="744" y="938"/>
                  <a:pt x="751" y="928"/>
                  <a:pt x="761" y="920"/>
                </a:cubicBezTo>
                <a:cubicBezTo>
                  <a:pt x="761" y="918"/>
                  <a:pt x="761" y="915"/>
                  <a:pt x="760" y="914"/>
                </a:cubicBezTo>
                <a:cubicBezTo>
                  <a:pt x="758" y="914"/>
                  <a:pt x="753" y="914"/>
                  <a:pt x="748" y="914"/>
                </a:cubicBezTo>
                <a:cubicBezTo>
                  <a:pt x="745" y="919"/>
                  <a:pt x="742" y="924"/>
                  <a:pt x="741" y="933"/>
                </a:cubicBezTo>
                <a:close/>
                <a:moveTo>
                  <a:pt x="737" y="927"/>
                </a:moveTo>
                <a:cubicBezTo>
                  <a:pt x="740" y="924"/>
                  <a:pt x="740" y="918"/>
                  <a:pt x="742" y="914"/>
                </a:cubicBezTo>
                <a:cubicBezTo>
                  <a:pt x="742" y="914"/>
                  <a:pt x="741" y="914"/>
                  <a:pt x="740" y="914"/>
                </a:cubicBezTo>
                <a:cubicBezTo>
                  <a:pt x="738" y="916"/>
                  <a:pt x="736" y="921"/>
                  <a:pt x="737" y="927"/>
                </a:cubicBezTo>
                <a:close/>
                <a:moveTo>
                  <a:pt x="902" y="916"/>
                </a:moveTo>
                <a:cubicBezTo>
                  <a:pt x="901" y="922"/>
                  <a:pt x="900" y="934"/>
                  <a:pt x="909" y="932"/>
                </a:cubicBezTo>
                <a:cubicBezTo>
                  <a:pt x="912" y="939"/>
                  <a:pt x="918" y="945"/>
                  <a:pt x="924" y="947"/>
                </a:cubicBezTo>
                <a:cubicBezTo>
                  <a:pt x="919" y="937"/>
                  <a:pt x="916" y="926"/>
                  <a:pt x="912" y="916"/>
                </a:cubicBezTo>
                <a:cubicBezTo>
                  <a:pt x="908" y="917"/>
                  <a:pt x="906" y="915"/>
                  <a:pt x="902" y="916"/>
                </a:cubicBezTo>
                <a:close/>
                <a:moveTo>
                  <a:pt x="1267" y="922"/>
                </a:moveTo>
                <a:cubicBezTo>
                  <a:pt x="1268" y="922"/>
                  <a:pt x="1271" y="921"/>
                  <a:pt x="1271" y="922"/>
                </a:cubicBezTo>
                <a:cubicBezTo>
                  <a:pt x="1270" y="924"/>
                  <a:pt x="1269" y="924"/>
                  <a:pt x="1268" y="923"/>
                </a:cubicBezTo>
                <a:cubicBezTo>
                  <a:pt x="1268" y="924"/>
                  <a:pt x="1267" y="927"/>
                  <a:pt x="1269" y="927"/>
                </a:cubicBezTo>
                <a:cubicBezTo>
                  <a:pt x="1269" y="926"/>
                  <a:pt x="1272" y="927"/>
                  <a:pt x="1272" y="926"/>
                </a:cubicBezTo>
                <a:cubicBezTo>
                  <a:pt x="1271" y="922"/>
                  <a:pt x="1273" y="919"/>
                  <a:pt x="1271" y="917"/>
                </a:cubicBezTo>
                <a:cubicBezTo>
                  <a:pt x="1271" y="918"/>
                  <a:pt x="1270" y="919"/>
                  <a:pt x="1269" y="918"/>
                </a:cubicBezTo>
                <a:cubicBezTo>
                  <a:pt x="1269" y="917"/>
                  <a:pt x="1270" y="916"/>
                  <a:pt x="1268" y="916"/>
                </a:cubicBezTo>
                <a:cubicBezTo>
                  <a:pt x="1267" y="918"/>
                  <a:pt x="1268" y="919"/>
                  <a:pt x="1267" y="922"/>
                </a:cubicBezTo>
                <a:close/>
                <a:moveTo>
                  <a:pt x="1205" y="918"/>
                </a:moveTo>
                <a:cubicBezTo>
                  <a:pt x="1206" y="920"/>
                  <a:pt x="1207" y="921"/>
                  <a:pt x="1208" y="922"/>
                </a:cubicBezTo>
                <a:cubicBezTo>
                  <a:pt x="1210" y="919"/>
                  <a:pt x="1208" y="915"/>
                  <a:pt x="1205" y="918"/>
                </a:cubicBezTo>
                <a:close/>
                <a:moveTo>
                  <a:pt x="775" y="918"/>
                </a:moveTo>
                <a:cubicBezTo>
                  <a:pt x="776" y="924"/>
                  <a:pt x="783" y="927"/>
                  <a:pt x="783" y="932"/>
                </a:cubicBezTo>
                <a:cubicBezTo>
                  <a:pt x="778" y="930"/>
                  <a:pt x="778" y="923"/>
                  <a:pt x="773" y="920"/>
                </a:cubicBezTo>
                <a:cubicBezTo>
                  <a:pt x="773" y="925"/>
                  <a:pt x="771" y="934"/>
                  <a:pt x="773" y="937"/>
                </a:cubicBezTo>
                <a:cubicBezTo>
                  <a:pt x="770" y="938"/>
                  <a:pt x="770" y="948"/>
                  <a:pt x="771" y="950"/>
                </a:cubicBezTo>
                <a:cubicBezTo>
                  <a:pt x="775" y="945"/>
                  <a:pt x="783" y="940"/>
                  <a:pt x="783" y="933"/>
                </a:cubicBezTo>
                <a:cubicBezTo>
                  <a:pt x="784" y="933"/>
                  <a:pt x="786" y="933"/>
                  <a:pt x="788" y="933"/>
                </a:cubicBezTo>
                <a:cubicBezTo>
                  <a:pt x="791" y="928"/>
                  <a:pt x="797" y="924"/>
                  <a:pt x="801" y="918"/>
                </a:cubicBezTo>
                <a:cubicBezTo>
                  <a:pt x="792" y="917"/>
                  <a:pt x="787" y="919"/>
                  <a:pt x="775" y="918"/>
                </a:cubicBezTo>
                <a:close/>
                <a:moveTo>
                  <a:pt x="767" y="927"/>
                </a:moveTo>
                <a:cubicBezTo>
                  <a:pt x="768" y="924"/>
                  <a:pt x="768" y="921"/>
                  <a:pt x="768" y="918"/>
                </a:cubicBezTo>
                <a:cubicBezTo>
                  <a:pt x="768" y="918"/>
                  <a:pt x="767" y="918"/>
                  <a:pt x="766" y="918"/>
                </a:cubicBezTo>
                <a:cubicBezTo>
                  <a:pt x="765" y="921"/>
                  <a:pt x="765" y="925"/>
                  <a:pt x="767" y="927"/>
                </a:cubicBezTo>
                <a:close/>
                <a:moveTo>
                  <a:pt x="881" y="930"/>
                </a:moveTo>
                <a:cubicBezTo>
                  <a:pt x="884" y="929"/>
                  <a:pt x="888" y="929"/>
                  <a:pt x="893" y="929"/>
                </a:cubicBezTo>
                <a:cubicBezTo>
                  <a:pt x="894" y="923"/>
                  <a:pt x="890" y="920"/>
                  <a:pt x="885" y="920"/>
                </a:cubicBezTo>
                <a:cubicBezTo>
                  <a:pt x="885" y="925"/>
                  <a:pt x="880" y="926"/>
                  <a:pt x="881" y="930"/>
                </a:cubicBezTo>
                <a:close/>
                <a:moveTo>
                  <a:pt x="1306" y="927"/>
                </a:moveTo>
                <a:cubicBezTo>
                  <a:pt x="1307" y="924"/>
                  <a:pt x="1304" y="923"/>
                  <a:pt x="1303" y="924"/>
                </a:cubicBezTo>
                <a:cubicBezTo>
                  <a:pt x="1304" y="925"/>
                  <a:pt x="1304" y="927"/>
                  <a:pt x="1306" y="927"/>
                </a:cubicBezTo>
                <a:close/>
                <a:moveTo>
                  <a:pt x="734" y="951"/>
                </a:moveTo>
                <a:cubicBezTo>
                  <a:pt x="740" y="951"/>
                  <a:pt x="755" y="953"/>
                  <a:pt x="764" y="951"/>
                </a:cubicBezTo>
                <a:cubicBezTo>
                  <a:pt x="763" y="942"/>
                  <a:pt x="763" y="932"/>
                  <a:pt x="761" y="924"/>
                </a:cubicBezTo>
                <a:cubicBezTo>
                  <a:pt x="752" y="933"/>
                  <a:pt x="742" y="942"/>
                  <a:pt x="734" y="951"/>
                </a:cubicBezTo>
                <a:close/>
                <a:moveTo>
                  <a:pt x="1267" y="933"/>
                </a:moveTo>
                <a:cubicBezTo>
                  <a:pt x="1270" y="934"/>
                  <a:pt x="1273" y="934"/>
                  <a:pt x="1273" y="930"/>
                </a:cubicBezTo>
                <a:cubicBezTo>
                  <a:pt x="1270" y="928"/>
                  <a:pt x="1265" y="929"/>
                  <a:pt x="1267" y="933"/>
                </a:cubicBezTo>
                <a:close/>
                <a:moveTo>
                  <a:pt x="1303" y="935"/>
                </a:moveTo>
                <a:cubicBezTo>
                  <a:pt x="1304" y="935"/>
                  <a:pt x="1305" y="935"/>
                  <a:pt x="1306" y="935"/>
                </a:cubicBezTo>
                <a:cubicBezTo>
                  <a:pt x="1306" y="934"/>
                  <a:pt x="1307" y="934"/>
                  <a:pt x="1307" y="931"/>
                </a:cubicBezTo>
                <a:cubicBezTo>
                  <a:pt x="1306" y="931"/>
                  <a:pt x="1305" y="930"/>
                  <a:pt x="1303" y="931"/>
                </a:cubicBezTo>
                <a:cubicBezTo>
                  <a:pt x="1303" y="931"/>
                  <a:pt x="1303" y="933"/>
                  <a:pt x="1303" y="935"/>
                </a:cubicBezTo>
                <a:close/>
                <a:moveTo>
                  <a:pt x="895" y="945"/>
                </a:moveTo>
                <a:cubicBezTo>
                  <a:pt x="895" y="940"/>
                  <a:pt x="895" y="935"/>
                  <a:pt x="893" y="931"/>
                </a:cubicBezTo>
                <a:cubicBezTo>
                  <a:pt x="890" y="931"/>
                  <a:pt x="886" y="931"/>
                  <a:pt x="882" y="931"/>
                </a:cubicBezTo>
                <a:cubicBezTo>
                  <a:pt x="885" y="937"/>
                  <a:pt x="890" y="941"/>
                  <a:pt x="895" y="945"/>
                </a:cubicBezTo>
                <a:close/>
                <a:moveTo>
                  <a:pt x="1194" y="934"/>
                </a:moveTo>
                <a:cubicBezTo>
                  <a:pt x="1187" y="932"/>
                  <a:pt x="1178" y="929"/>
                  <a:pt x="1173" y="935"/>
                </a:cubicBezTo>
                <a:cubicBezTo>
                  <a:pt x="1173" y="937"/>
                  <a:pt x="1178" y="935"/>
                  <a:pt x="1178" y="938"/>
                </a:cubicBezTo>
                <a:cubicBezTo>
                  <a:pt x="1178" y="941"/>
                  <a:pt x="1174" y="937"/>
                  <a:pt x="1172" y="940"/>
                </a:cubicBezTo>
                <a:cubicBezTo>
                  <a:pt x="1172" y="941"/>
                  <a:pt x="1172" y="942"/>
                  <a:pt x="1172" y="943"/>
                </a:cubicBezTo>
                <a:cubicBezTo>
                  <a:pt x="1176" y="943"/>
                  <a:pt x="1179" y="941"/>
                  <a:pt x="1181" y="944"/>
                </a:cubicBezTo>
                <a:cubicBezTo>
                  <a:pt x="1181" y="947"/>
                  <a:pt x="1176" y="948"/>
                  <a:pt x="1173" y="946"/>
                </a:cubicBezTo>
                <a:cubicBezTo>
                  <a:pt x="1172" y="950"/>
                  <a:pt x="1172" y="954"/>
                  <a:pt x="1170" y="956"/>
                </a:cubicBezTo>
                <a:cubicBezTo>
                  <a:pt x="1183" y="958"/>
                  <a:pt x="1201" y="958"/>
                  <a:pt x="1214" y="955"/>
                </a:cubicBezTo>
                <a:cubicBezTo>
                  <a:pt x="1206" y="949"/>
                  <a:pt x="1199" y="943"/>
                  <a:pt x="1194" y="934"/>
                </a:cubicBezTo>
                <a:close/>
                <a:moveTo>
                  <a:pt x="1202" y="937"/>
                </a:moveTo>
                <a:cubicBezTo>
                  <a:pt x="1204" y="940"/>
                  <a:pt x="1207" y="945"/>
                  <a:pt x="1212" y="942"/>
                </a:cubicBezTo>
                <a:cubicBezTo>
                  <a:pt x="1213" y="937"/>
                  <a:pt x="1206" y="940"/>
                  <a:pt x="1205" y="937"/>
                </a:cubicBezTo>
                <a:cubicBezTo>
                  <a:pt x="1205" y="935"/>
                  <a:pt x="1209" y="936"/>
                  <a:pt x="1211" y="937"/>
                </a:cubicBezTo>
                <a:cubicBezTo>
                  <a:pt x="1211" y="935"/>
                  <a:pt x="1211" y="934"/>
                  <a:pt x="1211" y="932"/>
                </a:cubicBezTo>
                <a:cubicBezTo>
                  <a:pt x="1207" y="931"/>
                  <a:pt x="1201" y="932"/>
                  <a:pt x="1196" y="931"/>
                </a:cubicBezTo>
                <a:cubicBezTo>
                  <a:pt x="1195" y="935"/>
                  <a:pt x="1199" y="935"/>
                  <a:pt x="1202" y="937"/>
                </a:cubicBezTo>
                <a:close/>
                <a:moveTo>
                  <a:pt x="902" y="949"/>
                </a:moveTo>
                <a:cubicBezTo>
                  <a:pt x="909" y="950"/>
                  <a:pt x="915" y="952"/>
                  <a:pt x="923" y="952"/>
                </a:cubicBezTo>
                <a:cubicBezTo>
                  <a:pt x="916" y="946"/>
                  <a:pt x="910" y="939"/>
                  <a:pt x="902" y="933"/>
                </a:cubicBezTo>
                <a:cubicBezTo>
                  <a:pt x="901" y="937"/>
                  <a:pt x="902" y="946"/>
                  <a:pt x="902" y="949"/>
                </a:cubicBezTo>
                <a:close/>
                <a:moveTo>
                  <a:pt x="1267" y="939"/>
                </a:moveTo>
                <a:cubicBezTo>
                  <a:pt x="1270" y="939"/>
                  <a:pt x="1273" y="939"/>
                  <a:pt x="1273" y="937"/>
                </a:cubicBezTo>
                <a:cubicBezTo>
                  <a:pt x="1272" y="935"/>
                  <a:pt x="1267" y="936"/>
                  <a:pt x="1267" y="939"/>
                </a:cubicBezTo>
                <a:close/>
                <a:moveTo>
                  <a:pt x="1277" y="942"/>
                </a:moveTo>
                <a:cubicBezTo>
                  <a:pt x="1280" y="959"/>
                  <a:pt x="1282" y="980"/>
                  <a:pt x="1287" y="996"/>
                </a:cubicBezTo>
                <a:cubicBezTo>
                  <a:pt x="1289" y="996"/>
                  <a:pt x="1291" y="996"/>
                  <a:pt x="1293" y="996"/>
                </a:cubicBezTo>
                <a:cubicBezTo>
                  <a:pt x="1296" y="976"/>
                  <a:pt x="1297" y="958"/>
                  <a:pt x="1299" y="941"/>
                </a:cubicBezTo>
                <a:cubicBezTo>
                  <a:pt x="1293" y="942"/>
                  <a:pt x="1285" y="941"/>
                  <a:pt x="1277" y="942"/>
                </a:cubicBezTo>
                <a:close/>
                <a:moveTo>
                  <a:pt x="1266" y="942"/>
                </a:moveTo>
                <a:cubicBezTo>
                  <a:pt x="1270" y="945"/>
                  <a:pt x="1261" y="951"/>
                  <a:pt x="1268" y="953"/>
                </a:cubicBezTo>
                <a:cubicBezTo>
                  <a:pt x="1268" y="952"/>
                  <a:pt x="1267" y="949"/>
                  <a:pt x="1269" y="949"/>
                </a:cubicBezTo>
                <a:cubicBezTo>
                  <a:pt x="1275" y="948"/>
                  <a:pt x="1272" y="953"/>
                  <a:pt x="1275" y="954"/>
                </a:cubicBezTo>
                <a:cubicBezTo>
                  <a:pt x="1276" y="948"/>
                  <a:pt x="1271" y="946"/>
                  <a:pt x="1274" y="942"/>
                </a:cubicBezTo>
                <a:cubicBezTo>
                  <a:pt x="1272" y="942"/>
                  <a:pt x="1268" y="942"/>
                  <a:pt x="1266" y="942"/>
                </a:cubicBezTo>
                <a:close/>
                <a:moveTo>
                  <a:pt x="1310" y="943"/>
                </a:moveTo>
                <a:cubicBezTo>
                  <a:pt x="1313" y="953"/>
                  <a:pt x="1312" y="959"/>
                  <a:pt x="1314" y="970"/>
                </a:cubicBezTo>
                <a:cubicBezTo>
                  <a:pt x="1317" y="967"/>
                  <a:pt x="1318" y="957"/>
                  <a:pt x="1314" y="955"/>
                </a:cubicBezTo>
                <a:cubicBezTo>
                  <a:pt x="1319" y="953"/>
                  <a:pt x="1320" y="944"/>
                  <a:pt x="1317" y="941"/>
                </a:cubicBezTo>
                <a:cubicBezTo>
                  <a:pt x="1314" y="940"/>
                  <a:pt x="1312" y="942"/>
                  <a:pt x="1310" y="943"/>
                </a:cubicBezTo>
                <a:close/>
                <a:moveTo>
                  <a:pt x="1301" y="969"/>
                </a:moveTo>
                <a:cubicBezTo>
                  <a:pt x="1305" y="968"/>
                  <a:pt x="1306" y="965"/>
                  <a:pt x="1310" y="965"/>
                </a:cubicBezTo>
                <a:cubicBezTo>
                  <a:pt x="1310" y="961"/>
                  <a:pt x="1305" y="960"/>
                  <a:pt x="1306" y="955"/>
                </a:cubicBezTo>
                <a:cubicBezTo>
                  <a:pt x="1307" y="955"/>
                  <a:pt x="1308" y="957"/>
                  <a:pt x="1310" y="957"/>
                </a:cubicBezTo>
                <a:cubicBezTo>
                  <a:pt x="1310" y="953"/>
                  <a:pt x="1307" y="950"/>
                  <a:pt x="1304" y="948"/>
                </a:cubicBezTo>
                <a:cubicBezTo>
                  <a:pt x="1305" y="948"/>
                  <a:pt x="1305" y="947"/>
                  <a:pt x="1305" y="946"/>
                </a:cubicBezTo>
                <a:cubicBezTo>
                  <a:pt x="1307" y="946"/>
                  <a:pt x="1306" y="947"/>
                  <a:pt x="1308" y="946"/>
                </a:cubicBezTo>
                <a:cubicBezTo>
                  <a:pt x="1308" y="945"/>
                  <a:pt x="1308" y="944"/>
                  <a:pt x="1308" y="943"/>
                </a:cubicBezTo>
                <a:cubicBezTo>
                  <a:pt x="1305" y="943"/>
                  <a:pt x="1304" y="942"/>
                  <a:pt x="1303" y="942"/>
                </a:cubicBezTo>
                <a:cubicBezTo>
                  <a:pt x="1304" y="949"/>
                  <a:pt x="1299" y="960"/>
                  <a:pt x="1301" y="969"/>
                </a:cubicBezTo>
                <a:close/>
                <a:moveTo>
                  <a:pt x="1213" y="950"/>
                </a:moveTo>
                <a:cubicBezTo>
                  <a:pt x="1213" y="947"/>
                  <a:pt x="1212" y="945"/>
                  <a:pt x="1209" y="946"/>
                </a:cubicBezTo>
                <a:cubicBezTo>
                  <a:pt x="1209" y="949"/>
                  <a:pt x="1211" y="949"/>
                  <a:pt x="1213" y="950"/>
                </a:cubicBezTo>
                <a:close/>
                <a:moveTo>
                  <a:pt x="1321" y="962"/>
                </a:moveTo>
                <a:cubicBezTo>
                  <a:pt x="1326" y="961"/>
                  <a:pt x="1322" y="952"/>
                  <a:pt x="1321" y="950"/>
                </a:cubicBezTo>
                <a:cubicBezTo>
                  <a:pt x="1321" y="955"/>
                  <a:pt x="1320" y="959"/>
                  <a:pt x="1321" y="962"/>
                </a:cubicBezTo>
                <a:close/>
                <a:moveTo>
                  <a:pt x="1275" y="956"/>
                </a:moveTo>
                <a:cubicBezTo>
                  <a:pt x="1273" y="956"/>
                  <a:pt x="1269" y="952"/>
                  <a:pt x="1265" y="956"/>
                </a:cubicBezTo>
                <a:cubicBezTo>
                  <a:pt x="1266" y="961"/>
                  <a:pt x="1261" y="965"/>
                  <a:pt x="1265" y="968"/>
                </a:cubicBezTo>
                <a:cubicBezTo>
                  <a:pt x="1264" y="966"/>
                  <a:pt x="1268" y="966"/>
                  <a:pt x="1267" y="968"/>
                </a:cubicBezTo>
                <a:cubicBezTo>
                  <a:pt x="1266" y="970"/>
                  <a:pt x="1264" y="967"/>
                  <a:pt x="1263" y="969"/>
                </a:cubicBezTo>
                <a:cubicBezTo>
                  <a:pt x="1264" y="976"/>
                  <a:pt x="1264" y="981"/>
                  <a:pt x="1262" y="985"/>
                </a:cubicBezTo>
                <a:cubicBezTo>
                  <a:pt x="1264" y="985"/>
                  <a:pt x="1266" y="982"/>
                  <a:pt x="1267" y="985"/>
                </a:cubicBezTo>
                <a:cubicBezTo>
                  <a:pt x="1266" y="987"/>
                  <a:pt x="1264" y="988"/>
                  <a:pt x="1262" y="987"/>
                </a:cubicBezTo>
                <a:cubicBezTo>
                  <a:pt x="1262" y="991"/>
                  <a:pt x="1261" y="992"/>
                  <a:pt x="1261" y="995"/>
                </a:cubicBezTo>
                <a:cubicBezTo>
                  <a:pt x="1269" y="994"/>
                  <a:pt x="1275" y="995"/>
                  <a:pt x="1282" y="994"/>
                </a:cubicBezTo>
                <a:cubicBezTo>
                  <a:pt x="1279" y="992"/>
                  <a:pt x="1280" y="990"/>
                  <a:pt x="1279" y="987"/>
                </a:cubicBezTo>
                <a:cubicBezTo>
                  <a:pt x="1277" y="989"/>
                  <a:pt x="1273" y="984"/>
                  <a:pt x="1273" y="981"/>
                </a:cubicBezTo>
                <a:cubicBezTo>
                  <a:pt x="1270" y="981"/>
                  <a:pt x="1268" y="980"/>
                  <a:pt x="1268" y="977"/>
                </a:cubicBezTo>
                <a:cubicBezTo>
                  <a:pt x="1270" y="977"/>
                  <a:pt x="1274" y="977"/>
                  <a:pt x="1276" y="978"/>
                </a:cubicBezTo>
                <a:cubicBezTo>
                  <a:pt x="1275" y="979"/>
                  <a:pt x="1273" y="978"/>
                  <a:pt x="1273" y="981"/>
                </a:cubicBezTo>
                <a:cubicBezTo>
                  <a:pt x="1275" y="981"/>
                  <a:pt x="1277" y="984"/>
                  <a:pt x="1280" y="985"/>
                </a:cubicBezTo>
                <a:cubicBezTo>
                  <a:pt x="1281" y="982"/>
                  <a:pt x="1277" y="984"/>
                  <a:pt x="1277" y="983"/>
                </a:cubicBezTo>
                <a:cubicBezTo>
                  <a:pt x="1281" y="977"/>
                  <a:pt x="1275" y="972"/>
                  <a:pt x="1273" y="968"/>
                </a:cubicBezTo>
                <a:cubicBezTo>
                  <a:pt x="1274" y="967"/>
                  <a:pt x="1274" y="967"/>
                  <a:pt x="1275" y="966"/>
                </a:cubicBezTo>
                <a:cubicBezTo>
                  <a:pt x="1276" y="966"/>
                  <a:pt x="1276" y="967"/>
                  <a:pt x="1277" y="967"/>
                </a:cubicBezTo>
                <a:cubicBezTo>
                  <a:pt x="1276" y="964"/>
                  <a:pt x="1276" y="957"/>
                  <a:pt x="1275" y="956"/>
                </a:cubicBezTo>
                <a:close/>
                <a:moveTo>
                  <a:pt x="731" y="957"/>
                </a:moveTo>
                <a:cubicBezTo>
                  <a:pt x="730" y="964"/>
                  <a:pt x="732" y="968"/>
                  <a:pt x="734" y="972"/>
                </a:cubicBezTo>
                <a:cubicBezTo>
                  <a:pt x="737" y="973"/>
                  <a:pt x="736" y="973"/>
                  <a:pt x="740" y="972"/>
                </a:cubicBezTo>
                <a:cubicBezTo>
                  <a:pt x="741" y="970"/>
                  <a:pt x="742" y="969"/>
                  <a:pt x="742" y="965"/>
                </a:cubicBezTo>
                <a:cubicBezTo>
                  <a:pt x="740" y="963"/>
                  <a:pt x="733" y="961"/>
                  <a:pt x="734" y="957"/>
                </a:cubicBezTo>
                <a:cubicBezTo>
                  <a:pt x="739" y="957"/>
                  <a:pt x="738" y="963"/>
                  <a:pt x="743" y="963"/>
                </a:cubicBezTo>
                <a:cubicBezTo>
                  <a:pt x="744" y="961"/>
                  <a:pt x="745" y="959"/>
                  <a:pt x="745" y="956"/>
                </a:cubicBezTo>
                <a:cubicBezTo>
                  <a:pt x="741" y="955"/>
                  <a:pt x="733" y="954"/>
                  <a:pt x="731" y="957"/>
                </a:cubicBezTo>
                <a:close/>
                <a:moveTo>
                  <a:pt x="903" y="957"/>
                </a:moveTo>
                <a:cubicBezTo>
                  <a:pt x="903" y="962"/>
                  <a:pt x="908" y="963"/>
                  <a:pt x="907" y="970"/>
                </a:cubicBezTo>
                <a:cubicBezTo>
                  <a:pt x="914" y="969"/>
                  <a:pt x="913" y="960"/>
                  <a:pt x="911" y="956"/>
                </a:cubicBezTo>
                <a:cubicBezTo>
                  <a:pt x="907" y="956"/>
                  <a:pt x="905" y="956"/>
                  <a:pt x="903" y="957"/>
                </a:cubicBezTo>
                <a:close/>
                <a:moveTo>
                  <a:pt x="920" y="961"/>
                </a:moveTo>
                <a:cubicBezTo>
                  <a:pt x="921" y="959"/>
                  <a:pt x="924" y="959"/>
                  <a:pt x="924" y="956"/>
                </a:cubicBezTo>
                <a:cubicBezTo>
                  <a:pt x="922" y="956"/>
                  <a:pt x="919" y="956"/>
                  <a:pt x="917" y="956"/>
                </a:cubicBezTo>
                <a:cubicBezTo>
                  <a:pt x="917" y="959"/>
                  <a:pt x="918" y="961"/>
                  <a:pt x="920" y="961"/>
                </a:cubicBezTo>
                <a:close/>
                <a:moveTo>
                  <a:pt x="757" y="974"/>
                </a:moveTo>
                <a:cubicBezTo>
                  <a:pt x="760" y="969"/>
                  <a:pt x="761" y="962"/>
                  <a:pt x="764" y="958"/>
                </a:cubicBezTo>
                <a:cubicBezTo>
                  <a:pt x="761" y="957"/>
                  <a:pt x="755" y="958"/>
                  <a:pt x="751" y="957"/>
                </a:cubicBezTo>
                <a:cubicBezTo>
                  <a:pt x="751" y="962"/>
                  <a:pt x="750" y="974"/>
                  <a:pt x="757" y="974"/>
                </a:cubicBezTo>
                <a:close/>
                <a:moveTo>
                  <a:pt x="832" y="971"/>
                </a:moveTo>
                <a:cubicBezTo>
                  <a:pt x="835" y="967"/>
                  <a:pt x="841" y="961"/>
                  <a:pt x="842" y="957"/>
                </a:cubicBezTo>
                <a:cubicBezTo>
                  <a:pt x="835" y="957"/>
                  <a:pt x="826" y="958"/>
                  <a:pt x="820" y="957"/>
                </a:cubicBezTo>
                <a:cubicBezTo>
                  <a:pt x="823" y="963"/>
                  <a:pt x="827" y="967"/>
                  <a:pt x="832" y="971"/>
                </a:cubicBezTo>
                <a:close/>
                <a:moveTo>
                  <a:pt x="851" y="957"/>
                </a:moveTo>
                <a:cubicBezTo>
                  <a:pt x="856" y="964"/>
                  <a:pt x="861" y="970"/>
                  <a:pt x="867" y="975"/>
                </a:cubicBezTo>
                <a:cubicBezTo>
                  <a:pt x="875" y="970"/>
                  <a:pt x="882" y="964"/>
                  <a:pt x="889" y="957"/>
                </a:cubicBezTo>
                <a:cubicBezTo>
                  <a:pt x="878" y="957"/>
                  <a:pt x="863" y="958"/>
                  <a:pt x="851" y="957"/>
                </a:cubicBezTo>
                <a:close/>
                <a:moveTo>
                  <a:pt x="878" y="971"/>
                </a:moveTo>
                <a:cubicBezTo>
                  <a:pt x="885" y="971"/>
                  <a:pt x="892" y="971"/>
                  <a:pt x="899" y="971"/>
                </a:cubicBezTo>
                <a:cubicBezTo>
                  <a:pt x="898" y="966"/>
                  <a:pt x="899" y="960"/>
                  <a:pt x="897" y="957"/>
                </a:cubicBezTo>
                <a:cubicBezTo>
                  <a:pt x="889" y="960"/>
                  <a:pt x="884" y="965"/>
                  <a:pt x="878" y="971"/>
                </a:cubicBezTo>
                <a:close/>
                <a:moveTo>
                  <a:pt x="771" y="959"/>
                </a:moveTo>
                <a:cubicBezTo>
                  <a:pt x="780" y="962"/>
                  <a:pt x="783" y="971"/>
                  <a:pt x="793" y="974"/>
                </a:cubicBezTo>
                <a:cubicBezTo>
                  <a:pt x="798" y="968"/>
                  <a:pt x="802" y="963"/>
                  <a:pt x="807" y="957"/>
                </a:cubicBezTo>
                <a:cubicBezTo>
                  <a:pt x="795" y="958"/>
                  <a:pt x="780" y="956"/>
                  <a:pt x="771" y="959"/>
                </a:cubicBezTo>
                <a:close/>
                <a:moveTo>
                  <a:pt x="811" y="957"/>
                </a:moveTo>
                <a:cubicBezTo>
                  <a:pt x="805" y="963"/>
                  <a:pt x="799" y="972"/>
                  <a:pt x="795" y="977"/>
                </a:cubicBezTo>
                <a:cubicBezTo>
                  <a:pt x="802" y="982"/>
                  <a:pt x="808" y="988"/>
                  <a:pt x="816" y="992"/>
                </a:cubicBezTo>
                <a:cubicBezTo>
                  <a:pt x="820" y="986"/>
                  <a:pt x="826" y="981"/>
                  <a:pt x="829" y="974"/>
                </a:cubicBezTo>
                <a:cubicBezTo>
                  <a:pt x="825" y="968"/>
                  <a:pt x="820" y="963"/>
                  <a:pt x="816" y="957"/>
                </a:cubicBezTo>
                <a:cubicBezTo>
                  <a:pt x="815" y="958"/>
                  <a:pt x="811" y="957"/>
                  <a:pt x="811" y="957"/>
                </a:cubicBezTo>
                <a:close/>
                <a:moveTo>
                  <a:pt x="846" y="958"/>
                </a:moveTo>
                <a:cubicBezTo>
                  <a:pt x="843" y="963"/>
                  <a:pt x="834" y="968"/>
                  <a:pt x="834" y="974"/>
                </a:cubicBezTo>
                <a:cubicBezTo>
                  <a:pt x="834" y="981"/>
                  <a:pt x="844" y="985"/>
                  <a:pt x="848" y="991"/>
                </a:cubicBezTo>
                <a:cubicBezTo>
                  <a:pt x="853" y="987"/>
                  <a:pt x="859" y="982"/>
                  <a:pt x="864" y="978"/>
                </a:cubicBezTo>
                <a:cubicBezTo>
                  <a:pt x="858" y="971"/>
                  <a:pt x="853" y="963"/>
                  <a:pt x="846" y="958"/>
                </a:cubicBezTo>
                <a:close/>
                <a:moveTo>
                  <a:pt x="920" y="962"/>
                </a:moveTo>
                <a:cubicBezTo>
                  <a:pt x="921" y="966"/>
                  <a:pt x="921" y="970"/>
                  <a:pt x="922" y="973"/>
                </a:cubicBezTo>
                <a:cubicBezTo>
                  <a:pt x="924" y="973"/>
                  <a:pt x="925" y="973"/>
                  <a:pt x="927" y="972"/>
                </a:cubicBezTo>
                <a:cubicBezTo>
                  <a:pt x="925" y="969"/>
                  <a:pt x="929" y="959"/>
                  <a:pt x="924" y="958"/>
                </a:cubicBezTo>
                <a:cubicBezTo>
                  <a:pt x="925" y="961"/>
                  <a:pt x="921" y="960"/>
                  <a:pt x="920" y="962"/>
                </a:cubicBezTo>
                <a:close/>
                <a:moveTo>
                  <a:pt x="768" y="974"/>
                </a:moveTo>
                <a:cubicBezTo>
                  <a:pt x="772" y="974"/>
                  <a:pt x="784" y="975"/>
                  <a:pt x="786" y="974"/>
                </a:cubicBezTo>
                <a:cubicBezTo>
                  <a:pt x="781" y="968"/>
                  <a:pt x="775" y="964"/>
                  <a:pt x="769" y="960"/>
                </a:cubicBezTo>
                <a:cubicBezTo>
                  <a:pt x="768" y="964"/>
                  <a:pt x="768" y="969"/>
                  <a:pt x="768" y="974"/>
                </a:cubicBezTo>
                <a:close/>
                <a:moveTo>
                  <a:pt x="1195" y="962"/>
                </a:moveTo>
                <a:cubicBezTo>
                  <a:pt x="1188" y="961"/>
                  <a:pt x="1177" y="959"/>
                  <a:pt x="1170" y="962"/>
                </a:cubicBezTo>
                <a:cubicBezTo>
                  <a:pt x="1169" y="965"/>
                  <a:pt x="1171" y="965"/>
                  <a:pt x="1171" y="968"/>
                </a:cubicBezTo>
                <a:cubicBezTo>
                  <a:pt x="1168" y="967"/>
                  <a:pt x="1168" y="970"/>
                  <a:pt x="1169" y="971"/>
                </a:cubicBezTo>
                <a:cubicBezTo>
                  <a:pt x="1172" y="973"/>
                  <a:pt x="1180" y="968"/>
                  <a:pt x="1180" y="974"/>
                </a:cubicBezTo>
                <a:cubicBezTo>
                  <a:pt x="1177" y="975"/>
                  <a:pt x="1173" y="976"/>
                  <a:pt x="1169" y="975"/>
                </a:cubicBezTo>
                <a:cubicBezTo>
                  <a:pt x="1169" y="978"/>
                  <a:pt x="1168" y="983"/>
                  <a:pt x="1168" y="985"/>
                </a:cubicBezTo>
                <a:cubicBezTo>
                  <a:pt x="1177" y="986"/>
                  <a:pt x="1188" y="985"/>
                  <a:pt x="1199" y="985"/>
                </a:cubicBezTo>
                <a:cubicBezTo>
                  <a:pt x="1206" y="985"/>
                  <a:pt x="1214" y="987"/>
                  <a:pt x="1219" y="983"/>
                </a:cubicBezTo>
                <a:cubicBezTo>
                  <a:pt x="1216" y="981"/>
                  <a:pt x="1211" y="981"/>
                  <a:pt x="1211" y="976"/>
                </a:cubicBezTo>
                <a:cubicBezTo>
                  <a:pt x="1204" y="974"/>
                  <a:pt x="1200" y="966"/>
                  <a:pt x="1197" y="963"/>
                </a:cubicBezTo>
                <a:cubicBezTo>
                  <a:pt x="1202" y="965"/>
                  <a:pt x="1210" y="975"/>
                  <a:pt x="1217" y="969"/>
                </a:cubicBezTo>
                <a:cubicBezTo>
                  <a:pt x="1215" y="966"/>
                  <a:pt x="1211" y="970"/>
                  <a:pt x="1211" y="965"/>
                </a:cubicBezTo>
                <a:cubicBezTo>
                  <a:pt x="1212" y="962"/>
                  <a:pt x="1216" y="967"/>
                  <a:pt x="1216" y="963"/>
                </a:cubicBezTo>
                <a:cubicBezTo>
                  <a:pt x="1212" y="959"/>
                  <a:pt x="1199" y="959"/>
                  <a:pt x="1195" y="962"/>
                </a:cubicBezTo>
                <a:close/>
                <a:moveTo>
                  <a:pt x="1320" y="968"/>
                </a:moveTo>
                <a:cubicBezTo>
                  <a:pt x="1322" y="969"/>
                  <a:pt x="1324" y="970"/>
                  <a:pt x="1325" y="972"/>
                </a:cubicBezTo>
                <a:cubicBezTo>
                  <a:pt x="1326" y="967"/>
                  <a:pt x="1325" y="964"/>
                  <a:pt x="1321" y="964"/>
                </a:cubicBezTo>
                <a:cubicBezTo>
                  <a:pt x="1321" y="966"/>
                  <a:pt x="1319" y="966"/>
                  <a:pt x="1320" y="968"/>
                </a:cubicBezTo>
                <a:close/>
                <a:moveTo>
                  <a:pt x="762" y="975"/>
                </a:moveTo>
                <a:cubicBezTo>
                  <a:pt x="764" y="973"/>
                  <a:pt x="766" y="967"/>
                  <a:pt x="763" y="965"/>
                </a:cubicBezTo>
                <a:cubicBezTo>
                  <a:pt x="763" y="968"/>
                  <a:pt x="759" y="973"/>
                  <a:pt x="762" y="975"/>
                </a:cubicBezTo>
                <a:close/>
                <a:moveTo>
                  <a:pt x="904" y="972"/>
                </a:moveTo>
                <a:cubicBezTo>
                  <a:pt x="906" y="970"/>
                  <a:pt x="906" y="966"/>
                  <a:pt x="903" y="966"/>
                </a:cubicBezTo>
                <a:cubicBezTo>
                  <a:pt x="903" y="968"/>
                  <a:pt x="903" y="971"/>
                  <a:pt x="904" y="972"/>
                </a:cubicBezTo>
                <a:close/>
                <a:moveTo>
                  <a:pt x="1313" y="978"/>
                </a:moveTo>
                <a:cubicBezTo>
                  <a:pt x="1309" y="978"/>
                  <a:pt x="1309" y="972"/>
                  <a:pt x="1310" y="969"/>
                </a:cubicBezTo>
                <a:cubicBezTo>
                  <a:pt x="1308" y="970"/>
                  <a:pt x="1307" y="969"/>
                  <a:pt x="1304" y="969"/>
                </a:cubicBezTo>
                <a:cubicBezTo>
                  <a:pt x="1305" y="972"/>
                  <a:pt x="1303" y="973"/>
                  <a:pt x="1299" y="973"/>
                </a:cubicBezTo>
                <a:cubicBezTo>
                  <a:pt x="1299" y="982"/>
                  <a:pt x="1296" y="989"/>
                  <a:pt x="1298" y="996"/>
                </a:cubicBezTo>
                <a:cubicBezTo>
                  <a:pt x="1304" y="997"/>
                  <a:pt x="1307" y="995"/>
                  <a:pt x="1312" y="996"/>
                </a:cubicBezTo>
                <a:cubicBezTo>
                  <a:pt x="1314" y="991"/>
                  <a:pt x="1312" y="985"/>
                  <a:pt x="1313" y="978"/>
                </a:cubicBezTo>
                <a:close/>
                <a:moveTo>
                  <a:pt x="909" y="971"/>
                </a:moveTo>
                <a:cubicBezTo>
                  <a:pt x="910" y="973"/>
                  <a:pt x="909" y="977"/>
                  <a:pt x="913" y="977"/>
                </a:cubicBezTo>
                <a:cubicBezTo>
                  <a:pt x="911" y="974"/>
                  <a:pt x="914" y="971"/>
                  <a:pt x="911" y="970"/>
                </a:cubicBezTo>
                <a:cubicBezTo>
                  <a:pt x="911" y="970"/>
                  <a:pt x="910" y="971"/>
                  <a:pt x="909" y="971"/>
                </a:cubicBezTo>
                <a:close/>
                <a:moveTo>
                  <a:pt x="1421" y="972"/>
                </a:moveTo>
                <a:cubicBezTo>
                  <a:pt x="1421" y="974"/>
                  <a:pt x="1423" y="973"/>
                  <a:pt x="1423" y="976"/>
                </a:cubicBezTo>
                <a:cubicBezTo>
                  <a:pt x="1419" y="978"/>
                  <a:pt x="1419" y="986"/>
                  <a:pt x="1420" y="991"/>
                </a:cubicBezTo>
                <a:cubicBezTo>
                  <a:pt x="1422" y="991"/>
                  <a:pt x="1422" y="992"/>
                  <a:pt x="1424" y="992"/>
                </a:cubicBezTo>
                <a:cubicBezTo>
                  <a:pt x="1425" y="990"/>
                  <a:pt x="1425" y="987"/>
                  <a:pt x="1429" y="988"/>
                </a:cubicBezTo>
                <a:cubicBezTo>
                  <a:pt x="1425" y="983"/>
                  <a:pt x="1428" y="977"/>
                  <a:pt x="1428" y="970"/>
                </a:cubicBezTo>
                <a:cubicBezTo>
                  <a:pt x="1424" y="969"/>
                  <a:pt x="1422" y="970"/>
                  <a:pt x="1421" y="972"/>
                </a:cubicBezTo>
                <a:close/>
                <a:moveTo>
                  <a:pt x="1320" y="989"/>
                </a:moveTo>
                <a:cubicBezTo>
                  <a:pt x="1323" y="986"/>
                  <a:pt x="1324" y="983"/>
                  <a:pt x="1321" y="978"/>
                </a:cubicBezTo>
                <a:cubicBezTo>
                  <a:pt x="1323" y="978"/>
                  <a:pt x="1324" y="977"/>
                  <a:pt x="1325" y="979"/>
                </a:cubicBezTo>
                <a:cubicBezTo>
                  <a:pt x="1326" y="974"/>
                  <a:pt x="1323" y="973"/>
                  <a:pt x="1319" y="972"/>
                </a:cubicBezTo>
                <a:cubicBezTo>
                  <a:pt x="1319" y="979"/>
                  <a:pt x="1317" y="984"/>
                  <a:pt x="1320" y="989"/>
                </a:cubicBezTo>
                <a:close/>
                <a:moveTo>
                  <a:pt x="879" y="973"/>
                </a:moveTo>
                <a:cubicBezTo>
                  <a:pt x="882" y="978"/>
                  <a:pt x="888" y="980"/>
                  <a:pt x="893" y="983"/>
                </a:cubicBezTo>
                <a:cubicBezTo>
                  <a:pt x="895" y="982"/>
                  <a:pt x="896" y="977"/>
                  <a:pt x="900" y="979"/>
                </a:cubicBezTo>
                <a:cubicBezTo>
                  <a:pt x="902" y="968"/>
                  <a:pt x="887" y="975"/>
                  <a:pt x="879" y="973"/>
                </a:cubicBezTo>
                <a:close/>
                <a:moveTo>
                  <a:pt x="727" y="988"/>
                </a:moveTo>
                <a:cubicBezTo>
                  <a:pt x="730" y="989"/>
                  <a:pt x="729" y="984"/>
                  <a:pt x="732" y="986"/>
                </a:cubicBezTo>
                <a:cubicBezTo>
                  <a:pt x="732" y="984"/>
                  <a:pt x="733" y="983"/>
                  <a:pt x="734" y="982"/>
                </a:cubicBezTo>
                <a:cubicBezTo>
                  <a:pt x="735" y="982"/>
                  <a:pt x="734" y="984"/>
                  <a:pt x="736" y="984"/>
                </a:cubicBezTo>
                <a:cubicBezTo>
                  <a:pt x="737" y="981"/>
                  <a:pt x="739" y="979"/>
                  <a:pt x="739" y="975"/>
                </a:cubicBezTo>
                <a:cubicBezTo>
                  <a:pt x="737" y="975"/>
                  <a:pt x="737" y="974"/>
                  <a:pt x="734" y="974"/>
                </a:cubicBezTo>
                <a:cubicBezTo>
                  <a:pt x="734" y="982"/>
                  <a:pt x="728" y="983"/>
                  <a:pt x="727" y="988"/>
                </a:cubicBezTo>
                <a:close/>
                <a:moveTo>
                  <a:pt x="745" y="978"/>
                </a:moveTo>
                <a:cubicBezTo>
                  <a:pt x="745" y="977"/>
                  <a:pt x="747" y="977"/>
                  <a:pt x="747" y="975"/>
                </a:cubicBezTo>
                <a:cubicBezTo>
                  <a:pt x="745" y="973"/>
                  <a:pt x="741" y="978"/>
                  <a:pt x="745" y="978"/>
                </a:cubicBezTo>
                <a:close/>
                <a:moveTo>
                  <a:pt x="920" y="982"/>
                </a:moveTo>
                <a:cubicBezTo>
                  <a:pt x="919" y="979"/>
                  <a:pt x="919" y="976"/>
                  <a:pt x="917" y="974"/>
                </a:cubicBezTo>
                <a:cubicBezTo>
                  <a:pt x="916" y="977"/>
                  <a:pt x="917" y="982"/>
                  <a:pt x="920" y="982"/>
                </a:cubicBezTo>
                <a:close/>
                <a:moveTo>
                  <a:pt x="927" y="985"/>
                </a:moveTo>
                <a:cubicBezTo>
                  <a:pt x="926" y="982"/>
                  <a:pt x="927" y="978"/>
                  <a:pt x="926" y="975"/>
                </a:cubicBezTo>
                <a:cubicBezTo>
                  <a:pt x="925" y="975"/>
                  <a:pt x="924" y="975"/>
                  <a:pt x="924" y="974"/>
                </a:cubicBezTo>
                <a:cubicBezTo>
                  <a:pt x="924" y="978"/>
                  <a:pt x="924" y="983"/>
                  <a:pt x="927" y="985"/>
                </a:cubicBezTo>
                <a:close/>
                <a:moveTo>
                  <a:pt x="729" y="980"/>
                </a:moveTo>
                <a:cubicBezTo>
                  <a:pt x="728" y="977"/>
                  <a:pt x="730" y="977"/>
                  <a:pt x="730" y="975"/>
                </a:cubicBezTo>
                <a:cubicBezTo>
                  <a:pt x="729" y="975"/>
                  <a:pt x="728" y="975"/>
                  <a:pt x="727" y="975"/>
                </a:cubicBezTo>
                <a:cubicBezTo>
                  <a:pt x="728" y="978"/>
                  <a:pt x="726" y="979"/>
                  <a:pt x="729" y="980"/>
                </a:cubicBezTo>
                <a:close/>
                <a:moveTo>
                  <a:pt x="877" y="975"/>
                </a:moveTo>
                <a:cubicBezTo>
                  <a:pt x="873" y="975"/>
                  <a:pt x="872" y="975"/>
                  <a:pt x="869" y="977"/>
                </a:cubicBezTo>
                <a:cubicBezTo>
                  <a:pt x="872" y="983"/>
                  <a:pt x="877" y="987"/>
                  <a:pt x="882" y="991"/>
                </a:cubicBezTo>
                <a:cubicBezTo>
                  <a:pt x="885" y="990"/>
                  <a:pt x="887" y="988"/>
                  <a:pt x="889" y="985"/>
                </a:cubicBezTo>
                <a:cubicBezTo>
                  <a:pt x="888" y="980"/>
                  <a:pt x="880" y="980"/>
                  <a:pt x="877" y="975"/>
                </a:cubicBezTo>
                <a:close/>
                <a:moveTo>
                  <a:pt x="1211" y="976"/>
                </a:moveTo>
                <a:cubicBezTo>
                  <a:pt x="1213" y="977"/>
                  <a:pt x="1216" y="978"/>
                  <a:pt x="1218" y="978"/>
                </a:cubicBezTo>
                <a:cubicBezTo>
                  <a:pt x="1220" y="974"/>
                  <a:pt x="1212" y="974"/>
                  <a:pt x="1211" y="976"/>
                </a:cubicBezTo>
                <a:close/>
                <a:moveTo>
                  <a:pt x="753" y="993"/>
                </a:moveTo>
                <a:cubicBezTo>
                  <a:pt x="757" y="993"/>
                  <a:pt x="756" y="987"/>
                  <a:pt x="758" y="985"/>
                </a:cubicBezTo>
                <a:cubicBezTo>
                  <a:pt x="758" y="987"/>
                  <a:pt x="755" y="993"/>
                  <a:pt x="760" y="992"/>
                </a:cubicBezTo>
                <a:cubicBezTo>
                  <a:pt x="760" y="990"/>
                  <a:pt x="762" y="987"/>
                  <a:pt x="762" y="983"/>
                </a:cubicBezTo>
                <a:cubicBezTo>
                  <a:pt x="759" y="983"/>
                  <a:pt x="759" y="981"/>
                  <a:pt x="758" y="981"/>
                </a:cubicBezTo>
                <a:cubicBezTo>
                  <a:pt x="757" y="982"/>
                  <a:pt x="757" y="984"/>
                  <a:pt x="755" y="983"/>
                </a:cubicBezTo>
                <a:cubicBezTo>
                  <a:pt x="753" y="981"/>
                  <a:pt x="756" y="979"/>
                  <a:pt x="755" y="976"/>
                </a:cubicBezTo>
                <a:cubicBezTo>
                  <a:pt x="755" y="976"/>
                  <a:pt x="755" y="976"/>
                  <a:pt x="753" y="976"/>
                </a:cubicBezTo>
                <a:cubicBezTo>
                  <a:pt x="752" y="982"/>
                  <a:pt x="756" y="987"/>
                  <a:pt x="753" y="993"/>
                </a:cubicBezTo>
                <a:close/>
                <a:moveTo>
                  <a:pt x="761" y="979"/>
                </a:moveTo>
                <a:cubicBezTo>
                  <a:pt x="764" y="980"/>
                  <a:pt x="764" y="976"/>
                  <a:pt x="761" y="976"/>
                </a:cubicBezTo>
                <a:cubicBezTo>
                  <a:pt x="761" y="977"/>
                  <a:pt x="761" y="978"/>
                  <a:pt x="761" y="979"/>
                </a:cubicBezTo>
                <a:close/>
                <a:moveTo>
                  <a:pt x="768" y="986"/>
                </a:moveTo>
                <a:cubicBezTo>
                  <a:pt x="766" y="986"/>
                  <a:pt x="765" y="987"/>
                  <a:pt x="766" y="989"/>
                </a:cubicBezTo>
                <a:cubicBezTo>
                  <a:pt x="767" y="991"/>
                  <a:pt x="772" y="994"/>
                  <a:pt x="773" y="990"/>
                </a:cubicBezTo>
                <a:cubicBezTo>
                  <a:pt x="770" y="990"/>
                  <a:pt x="770" y="991"/>
                  <a:pt x="768" y="990"/>
                </a:cubicBezTo>
                <a:cubicBezTo>
                  <a:pt x="769" y="989"/>
                  <a:pt x="768" y="986"/>
                  <a:pt x="769" y="985"/>
                </a:cubicBezTo>
                <a:cubicBezTo>
                  <a:pt x="775" y="989"/>
                  <a:pt x="780" y="978"/>
                  <a:pt x="786" y="979"/>
                </a:cubicBezTo>
                <a:cubicBezTo>
                  <a:pt x="782" y="983"/>
                  <a:pt x="778" y="985"/>
                  <a:pt x="774" y="987"/>
                </a:cubicBezTo>
                <a:cubicBezTo>
                  <a:pt x="774" y="990"/>
                  <a:pt x="775" y="991"/>
                  <a:pt x="778" y="991"/>
                </a:cubicBezTo>
                <a:cubicBezTo>
                  <a:pt x="782" y="987"/>
                  <a:pt x="786" y="983"/>
                  <a:pt x="789" y="978"/>
                </a:cubicBezTo>
                <a:cubicBezTo>
                  <a:pt x="783" y="976"/>
                  <a:pt x="775" y="976"/>
                  <a:pt x="768" y="976"/>
                </a:cubicBezTo>
                <a:cubicBezTo>
                  <a:pt x="766" y="980"/>
                  <a:pt x="767" y="983"/>
                  <a:pt x="768" y="986"/>
                </a:cubicBezTo>
                <a:close/>
                <a:moveTo>
                  <a:pt x="782" y="992"/>
                </a:moveTo>
                <a:cubicBezTo>
                  <a:pt x="791" y="991"/>
                  <a:pt x="803" y="994"/>
                  <a:pt x="810" y="991"/>
                </a:cubicBezTo>
                <a:cubicBezTo>
                  <a:pt x="804" y="987"/>
                  <a:pt x="799" y="982"/>
                  <a:pt x="793" y="978"/>
                </a:cubicBezTo>
                <a:cubicBezTo>
                  <a:pt x="790" y="984"/>
                  <a:pt x="785" y="987"/>
                  <a:pt x="782" y="992"/>
                </a:cubicBezTo>
                <a:close/>
                <a:moveTo>
                  <a:pt x="738" y="991"/>
                </a:moveTo>
                <a:cubicBezTo>
                  <a:pt x="740" y="993"/>
                  <a:pt x="744" y="992"/>
                  <a:pt x="747" y="992"/>
                </a:cubicBezTo>
                <a:cubicBezTo>
                  <a:pt x="749" y="989"/>
                  <a:pt x="746" y="985"/>
                  <a:pt x="747" y="979"/>
                </a:cubicBezTo>
                <a:cubicBezTo>
                  <a:pt x="741" y="980"/>
                  <a:pt x="741" y="987"/>
                  <a:pt x="738" y="991"/>
                </a:cubicBezTo>
                <a:close/>
                <a:moveTo>
                  <a:pt x="907" y="991"/>
                </a:moveTo>
                <a:cubicBezTo>
                  <a:pt x="909" y="991"/>
                  <a:pt x="912" y="991"/>
                  <a:pt x="913" y="990"/>
                </a:cubicBezTo>
                <a:cubicBezTo>
                  <a:pt x="912" y="985"/>
                  <a:pt x="908" y="982"/>
                  <a:pt x="907" y="979"/>
                </a:cubicBezTo>
                <a:cubicBezTo>
                  <a:pt x="906" y="983"/>
                  <a:pt x="908" y="988"/>
                  <a:pt x="907" y="991"/>
                </a:cubicBezTo>
                <a:close/>
                <a:moveTo>
                  <a:pt x="865" y="980"/>
                </a:moveTo>
                <a:cubicBezTo>
                  <a:pt x="862" y="984"/>
                  <a:pt x="856" y="986"/>
                  <a:pt x="854" y="991"/>
                </a:cubicBezTo>
                <a:cubicBezTo>
                  <a:pt x="860" y="990"/>
                  <a:pt x="868" y="992"/>
                  <a:pt x="874" y="990"/>
                </a:cubicBezTo>
                <a:cubicBezTo>
                  <a:pt x="873" y="985"/>
                  <a:pt x="869" y="983"/>
                  <a:pt x="865" y="980"/>
                </a:cubicBezTo>
                <a:close/>
                <a:moveTo>
                  <a:pt x="895" y="985"/>
                </a:moveTo>
                <a:cubicBezTo>
                  <a:pt x="898" y="985"/>
                  <a:pt x="898" y="988"/>
                  <a:pt x="902" y="988"/>
                </a:cubicBezTo>
                <a:cubicBezTo>
                  <a:pt x="902" y="980"/>
                  <a:pt x="898" y="978"/>
                  <a:pt x="895" y="985"/>
                </a:cubicBezTo>
                <a:close/>
                <a:moveTo>
                  <a:pt x="1350" y="985"/>
                </a:moveTo>
                <a:cubicBezTo>
                  <a:pt x="1350" y="983"/>
                  <a:pt x="1351" y="980"/>
                  <a:pt x="1349" y="980"/>
                </a:cubicBezTo>
                <a:cubicBezTo>
                  <a:pt x="1349" y="983"/>
                  <a:pt x="1347" y="984"/>
                  <a:pt x="1350" y="985"/>
                </a:cubicBezTo>
                <a:close/>
                <a:moveTo>
                  <a:pt x="1163" y="986"/>
                </a:moveTo>
                <a:cubicBezTo>
                  <a:pt x="1163" y="985"/>
                  <a:pt x="1165" y="981"/>
                  <a:pt x="1162" y="981"/>
                </a:cubicBezTo>
                <a:cubicBezTo>
                  <a:pt x="1162" y="983"/>
                  <a:pt x="1161" y="986"/>
                  <a:pt x="1163" y="986"/>
                </a:cubicBezTo>
                <a:close/>
                <a:moveTo>
                  <a:pt x="919" y="992"/>
                </a:moveTo>
                <a:cubicBezTo>
                  <a:pt x="919" y="991"/>
                  <a:pt x="922" y="992"/>
                  <a:pt x="923" y="991"/>
                </a:cubicBezTo>
                <a:cubicBezTo>
                  <a:pt x="923" y="987"/>
                  <a:pt x="921" y="985"/>
                  <a:pt x="917" y="985"/>
                </a:cubicBezTo>
                <a:cubicBezTo>
                  <a:pt x="916" y="987"/>
                  <a:pt x="916" y="992"/>
                  <a:pt x="919" y="992"/>
                </a:cubicBezTo>
                <a:close/>
                <a:moveTo>
                  <a:pt x="887" y="989"/>
                </a:moveTo>
                <a:cubicBezTo>
                  <a:pt x="888" y="994"/>
                  <a:pt x="895" y="989"/>
                  <a:pt x="899" y="991"/>
                </a:cubicBezTo>
                <a:cubicBezTo>
                  <a:pt x="897" y="985"/>
                  <a:pt x="892" y="986"/>
                  <a:pt x="887" y="989"/>
                </a:cubicBezTo>
                <a:close/>
                <a:moveTo>
                  <a:pt x="730" y="991"/>
                </a:moveTo>
                <a:cubicBezTo>
                  <a:pt x="730" y="992"/>
                  <a:pt x="731" y="992"/>
                  <a:pt x="733" y="992"/>
                </a:cubicBezTo>
                <a:cubicBezTo>
                  <a:pt x="733" y="991"/>
                  <a:pt x="733" y="990"/>
                  <a:pt x="734" y="989"/>
                </a:cubicBezTo>
                <a:cubicBezTo>
                  <a:pt x="733" y="989"/>
                  <a:pt x="732" y="988"/>
                  <a:pt x="731" y="989"/>
                </a:cubicBezTo>
                <a:cubicBezTo>
                  <a:pt x="731" y="990"/>
                  <a:pt x="730" y="990"/>
                  <a:pt x="730" y="991"/>
                </a:cubicBezTo>
                <a:close/>
                <a:moveTo>
                  <a:pt x="1195" y="990"/>
                </a:moveTo>
                <a:cubicBezTo>
                  <a:pt x="1187" y="990"/>
                  <a:pt x="1171" y="985"/>
                  <a:pt x="1166" y="992"/>
                </a:cubicBezTo>
                <a:cubicBezTo>
                  <a:pt x="1171" y="988"/>
                  <a:pt x="1173" y="994"/>
                  <a:pt x="1176" y="996"/>
                </a:cubicBezTo>
                <a:cubicBezTo>
                  <a:pt x="1179" y="994"/>
                  <a:pt x="1184" y="992"/>
                  <a:pt x="1187" y="996"/>
                </a:cubicBezTo>
                <a:cubicBezTo>
                  <a:pt x="1187" y="994"/>
                  <a:pt x="1185" y="992"/>
                  <a:pt x="1187" y="991"/>
                </a:cubicBezTo>
                <a:cubicBezTo>
                  <a:pt x="1191" y="991"/>
                  <a:pt x="1190" y="995"/>
                  <a:pt x="1193" y="996"/>
                </a:cubicBezTo>
                <a:cubicBezTo>
                  <a:pt x="1198" y="994"/>
                  <a:pt x="1201" y="994"/>
                  <a:pt x="1204" y="994"/>
                </a:cubicBezTo>
                <a:cubicBezTo>
                  <a:pt x="1206" y="994"/>
                  <a:pt x="1205" y="991"/>
                  <a:pt x="1207" y="991"/>
                </a:cubicBezTo>
                <a:cubicBezTo>
                  <a:pt x="1211" y="994"/>
                  <a:pt x="1216" y="993"/>
                  <a:pt x="1220" y="990"/>
                </a:cubicBezTo>
                <a:cubicBezTo>
                  <a:pt x="1213" y="987"/>
                  <a:pt x="1204" y="990"/>
                  <a:pt x="1195" y="990"/>
                </a:cubicBezTo>
                <a:close/>
                <a:moveTo>
                  <a:pt x="1321" y="996"/>
                </a:moveTo>
                <a:cubicBezTo>
                  <a:pt x="1324" y="995"/>
                  <a:pt x="1322" y="994"/>
                  <a:pt x="1325" y="995"/>
                </a:cubicBezTo>
                <a:cubicBezTo>
                  <a:pt x="1324" y="993"/>
                  <a:pt x="1322" y="990"/>
                  <a:pt x="1321" y="992"/>
                </a:cubicBezTo>
                <a:cubicBezTo>
                  <a:pt x="1322" y="992"/>
                  <a:pt x="1321" y="995"/>
                  <a:pt x="1321" y="996"/>
                </a:cubicBezTo>
                <a:close/>
                <a:moveTo>
                  <a:pt x="1133" y="998"/>
                </a:moveTo>
                <a:cubicBezTo>
                  <a:pt x="1136" y="998"/>
                  <a:pt x="1136" y="1000"/>
                  <a:pt x="1134" y="1001"/>
                </a:cubicBezTo>
                <a:cubicBezTo>
                  <a:pt x="1137" y="1001"/>
                  <a:pt x="1139" y="1004"/>
                  <a:pt x="1142" y="1002"/>
                </a:cubicBezTo>
                <a:cubicBezTo>
                  <a:pt x="1141" y="1003"/>
                  <a:pt x="1142" y="1003"/>
                  <a:pt x="1142" y="1004"/>
                </a:cubicBezTo>
                <a:cubicBezTo>
                  <a:pt x="1144" y="1002"/>
                  <a:pt x="1148" y="1003"/>
                  <a:pt x="1149" y="1001"/>
                </a:cubicBezTo>
                <a:cubicBezTo>
                  <a:pt x="1146" y="999"/>
                  <a:pt x="1141" y="1000"/>
                  <a:pt x="1138" y="997"/>
                </a:cubicBezTo>
                <a:cubicBezTo>
                  <a:pt x="1136" y="997"/>
                  <a:pt x="1133" y="996"/>
                  <a:pt x="1133" y="998"/>
                </a:cubicBezTo>
                <a:close/>
                <a:moveTo>
                  <a:pt x="1103" y="1003"/>
                </a:moveTo>
                <a:cubicBezTo>
                  <a:pt x="1104" y="1006"/>
                  <a:pt x="1107" y="1003"/>
                  <a:pt x="1109" y="1004"/>
                </a:cubicBezTo>
                <a:cubicBezTo>
                  <a:pt x="1109" y="1002"/>
                  <a:pt x="1110" y="999"/>
                  <a:pt x="1107" y="999"/>
                </a:cubicBezTo>
                <a:cubicBezTo>
                  <a:pt x="1107" y="1002"/>
                  <a:pt x="1103" y="1000"/>
                  <a:pt x="1103" y="1003"/>
                </a:cubicBezTo>
                <a:close/>
                <a:moveTo>
                  <a:pt x="1126" y="1004"/>
                </a:moveTo>
                <a:cubicBezTo>
                  <a:pt x="1126" y="1002"/>
                  <a:pt x="1125" y="999"/>
                  <a:pt x="1122" y="999"/>
                </a:cubicBezTo>
                <a:cubicBezTo>
                  <a:pt x="1123" y="1001"/>
                  <a:pt x="1122" y="1005"/>
                  <a:pt x="1126" y="1004"/>
                </a:cubicBezTo>
                <a:close/>
                <a:moveTo>
                  <a:pt x="1096" y="1003"/>
                </a:moveTo>
                <a:cubicBezTo>
                  <a:pt x="1097" y="1003"/>
                  <a:pt x="1097" y="1004"/>
                  <a:pt x="1098" y="1004"/>
                </a:cubicBezTo>
                <a:cubicBezTo>
                  <a:pt x="1099" y="1002"/>
                  <a:pt x="1098" y="1002"/>
                  <a:pt x="1099" y="1000"/>
                </a:cubicBezTo>
                <a:cubicBezTo>
                  <a:pt x="1097" y="1000"/>
                  <a:pt x="1096" y="1001"/>
                  <a:pt x="1096" y="1003"/>
                </a:cubicBezTo>
                <a:close/>
                <a:moveTo>
                  <a:pt x="1177" y="1004"/>
                </a:moveTo>
                <a:cubicBezTo>
                  <a:pt x="1178" y="1004"/>
                  <a:pt x="1179" y="1004"/>
                  <a:pt x="1180" y="1004"/>
                </a:cubicBezTo>
                <a:cubicBezTo>
                  <a:pt x="1180" y="1002"/>
                  <a:pt x="1180" y="1001"/>
                  <a:pt x="1178" y="1001"/>
                </a:cubicBezTo>
                <a:cubicBezTo>
                  <a:pt x="1178" y="1002"/>
                  <a:pt x="1177" y="1002"/>
                  <a:pt x="1177" y="1004"/>
                </a:cubicBezTo>
                <a:close/>
                <a:moveTo>
                  <a:pt x="1129" y="1002"/>
                </a:moveTo>
                <a:cubicBezTo>
                  <a:pt x="1129" y="1005"/>
                  <a:pt x="1134" y="1004"/>
                  <a:pt x="1133" y="1002"/>
                </a:cubicBezTo>
                <a:cubicBezTo>
                  <a:pt x="1131" y="1001"/>
                  <a:pt x="1131" y="1003"/>
                  <a:pt x="1129" y="1002"/>
                </a:cubicBezTo>
                <a:close/>
                <a:moveTo>
                  <a:pt x="1208" y="1006"/>
                </a:moveTo>
                <a:cubicBezTo>
                  <a:pt x="1208" y="1004"/>
                  <a:pt x="1211" y="1005"/>
                  <a:pt x="1211" y="1003"/>
                </a:cubicBezTo>
                <a:cubicBezTo>
                  <a:pt x="1209" y="1003"/>
                  <a:pt x="1206" y="1002"/>
                  <a:pt x="1205" y="1004"/>
                </a:cubicBezTo>
                <a:cubicBezTo>
                  <a:pt x="1207" y="1004"/>
                  <a:pt x="1207" y="1006"/>
                  <a:pt x="1208" y="1006"/>
                </a:cubicBezTo>
                <a:close/>
                <a:moveTo>
                  <a:pt x="889" y="1009"/>
                </a:moveTo>
                <a:cubicBezTo>
                  <a:pt x="889" y="1011"/>
                  <a:pt x="891" y="1011"/>
                  <a:pt x="893" y="1011"/>
                </a:cubicBezTo>
                <a:cubicBezTo>
                  <a:pt x="894" y="1008"/>
                  <a:pt x="891" y="1007"/>
                  <a:pt x="889" y="1009"/>
                </a:cubicBezTo>
                <a:close/>
                <a:moveTo>
                  <a:pt x="995" y="1015"/>
                </a:moveTo>
                <a:cubicBezTo>
                  <a:pt x="998" y="1012"/>
                  <a:pt x="989" y="1007"/>
                  <a:pt x="988" y="1009"/>
                </a:cubicBezTo>
                <a:cubicBezTo>
                  <a:pt x="992" y="1010"/>
                  <a:pt x="992" y="1014"/>
                  <a:pt x="995" y="1015"/>
                </a:cubicBezTo>
                <a:close/>
                <a:moveTo>
                  <a:pt x="1054" y="1010"/>
                </a:moveTo>
                <a:cubicBezTo>
                  <a:pt x="1054" y="1008"/>
                  <a:pt x="1053" y="1008"/>
                  <a:pt x="1051" y="1008"/>
                </a:cubicBezTo>
                <a:cubicBezTo>
                  <a:pt x="1051" y="1010"/>
                  <a:pt x="1052" y="1010"/>
                  <a:pt x="1054" y="1010"/>
                </a:cubicBezTo>
                <a:close/>
                <a:moveTo>
                  <a:pt x="842" y="1015"/>
                </a:moveTo>
                <a:cubicBezTo>
                  <a:pt x="846" y="1019"/>
                  <a:pt x="847" y="1014"/>
                  <a:pt x="852" y="1014"/>
                </a:cubicBezTo>
                <a:cubicBezTo>
                  <a:pt x="850" y="1008"/>
                  <a:pt x="844" y="1011"/>
                  <a:pt x="842" y="1015"/>
                </a:cubicBezTo>
                <a:close/>
                <a:moveTo>
                  <a:pt x="1002" y="1011"/>
                </a:moveTo>
                <a:cubicBezTo>
                  <a:pt x="1005" y="1012"/>
                  <a:pt x="1006" y="1012"/>
                  <a:pt x="1008" y="1011"/>
                </a:cubicBezTo>
                <a:cubicBezTo>
                  <a:pt x="1006" y="1011"/>
                  <a:pt x="1003" y="1009"/>
                  <a:pt x="1002" y="1011"/>
                </a:cubicBezTo>
                <a:close/>
                <a:moveTo>
                  <a:pt x="1105" y="1012"/>
                </a:moveTo>
                <a:cubicBezTo>
                  <a:pt x="1105" y="1010"/>
                  <a:pt x="1104" y="1010"/>
                  <a:pt x="1102" y="1010"/>
                </a:cubicBezTo>
                <a:cubicBezTo>
                  <a:pt x="1101" y="1012"/>
                  <a:pt x="1103" y="1013"/>
                  <a:pt x="1105" y="1012"/>
                </a:cubicBezTo>
                <a:close/>
                <a:moveTo>
                  <a:pt x="901" y="1013"/>
                </a:moveTo>
                <a:cubicBezTo>
                  <a:pt x="902" y="1015"/>
                  <a:pt x="905" y="1015"/>
                  <a:pt x="906" y="1014"/>
                </a:cubicBezTo>
                <a:cubicBezTo>
                  <a:pt x="906" y="1012"/>
                  <a:pt x="905" y="1011"/>
                  <a:pt x="904" y="1011"/>
                </a:cubicBezTo>
                <a:cubicBezTo>
                  <a:pt x="903" y="1012"/>
                  <a:pt x="900" y="1011"/>
                  <a:pt x="901" y="1013"/>
                </a:cubicBezTo>
                <a:close/>
                <a:moveTo>
                  <a:pt x="928" y="1015"/>
                </a:moveTo>
                <a:cubicBezTo>
                  <a:pt x="931" y="1015"/>
                  <a:pt x="931" y="1010"/>
                  <a:pt x="928" y="1011"/>
                </a:cubicBezTo>
                <a:cubicBezTo>
                  <a:pt x="926" y="1012"/>
                  <a:pt x="928" y="1012"/>
                  <a:pt x="928" y="1015"/>
                </a:cubicBezTo>
                <a:close/>
                <a:moveTo>
                  <a:pt x="869" y="1016"/>
                </a:moveTo>
                <a:cubicBezTo>
                  <a:pt x="873" y="1018"/>
                  <a:pt x="875" y="1018"/>
                  <a:pt x="881" y="1017"/>
                </a:cubicBezTo>
                <a:cubicBezTo>
                  <a:pt x="881" y="1018"/>
                  <a:pt x="879" y="1018"/>
                  <a:pt x="880" y="1020"/>
                </a:cubicBezTo>
                <a:cubicBezTo>
                  <a:pt x="881" y="1021"/>
                  <a:pt x="885" y="1023"/>
                  <a:pt x="886" y="1021"/>
                </a:cubicBezTo>
                <a:cubicBezTo>
                  <a:pt x="885" y="1020"/>
                  <a:pt x="883" y="1020"/>
                  <a:pt x="883" y="1019"/>
                </a:cubicBezTo>
                <a:cubicBezTo>
                  <a:pt x="885" y="1017"/>
                  <a:pt x="888" y="1015"/>
                  <a:pt x="893" y="1015"/>
                </a:cubicBezTo>
                <a:cubicBezTo>
                  <a:pt x="896" y="1016"/>
                  <a:pt x="895" y="1016"/>
                  <a:pt x="894" y="1019"/>
                </a:cubicBezTo>
                <a:cubicBezTo>
                  <a:pt x="900" y="1020"/>
                  <a:pt x="901" y="1019"/>
                  <a:pt x="904" y="1022"/>
                </a:cubicBezTo>
                <a:cubicBezTo>
                  <a:pt x="908" y="1016"/>
                  <a:pt x="895" y="1016"/>
                  <a:pt x="893" y="1012"/>
                </a:cubicBezTo>
                <a:cubicBezTo>
                  <a:pt x="886" y="1014"/>
                  <a:pt x="882" y="1014"/>
                  <a:pt x="876" y="1016"/>
                </a:cubicBezTo>
                <a:cubicBezTo>
                  <a:pt x="876" y="1015"/>
                  <a:pt x="875" y="1015"/>
                  <a:pt x="875" y="1015"/>
                </a:cubicBezTo>
                <a:cubicBezTo>
                  <a:pt x="877" y="1015"/>
                  <a:pt x="876" y="1013"/>
                  <a:pt x="876" y="1012"/>
                </a:cubicBezTo>
                <a:cubicBezTo>
                  <a:pt x="874" y="1012"/>
                  <a:pt x="874" y="1011"/>
                  <a:pt x="872" y="1011"/>
                </a:cubicBezTo>
                <a:cubicBezTo>
                  <a:pt x="873" y="1015"/>
                  <a:pt x="869" y="1013"/>
                  <a:pt x="869" y="1016"/>
                </a:cubicBezTo>
                <a:close/>
                <a:moveTo>
                  <a:pt x="950" y="1013"/>
                </a:moveTo>
                <a:cubicBezTo>
                  <a:pt x="949" y="1015"/>
                  <a:pt x="951" y="1015"/>
                  <a:pt x="951" y="1017"/>
                </a:cubicBezTo>
                <a:cubicBezTo>
                  <a:pt x="953" y="1017"/>
                  <a:pt x="953" y="1014"/>
                  <a:pt x="956" y="1015"/>
                </a:cubicBezTo>
                <a:cubicBezTo>
                  <a:pt x="958" y="1016"/>
                  <a:pt x="958" y="1017"/>
                  <a:pt x="960" y="1019"/>
                </a:cubicBezTo>
                <a:cubicBezTo>
                  <a:pt x="960" y="1014"/>
                  <a:pt x="964" y="1018"/>
                  <a:pt x="965" y="1015"/>
                </a:cubicBezTo>
                <a:cubicBezTo>
                  <a:pt x="958" y="1013"/>
                  <a:pt x="955" y="1011"/>
                  <a:pt x="950" y="1013"/>
                </a:cubicBezTo>
                <a:close/>
                <a:moveTo>
                  <a:pt x="919" y="1013"/>
                </a:moveTo>
                <a:cubicBezTo>
                  <a:pt x="918" y="1013"/>
                  <a:pt x="916" y="1013"/>
                  <a:pt x="915" y="1013"/>
                </a:cubicBezTo>
                <a:cubicBezTo>
                  <a:pt x="914" y="1015"/>
                  <a:pt x="919" y="1014"/>
                  <a:pt x="919" y="1013"/>
                </a:cubicBezTo>
                <a:close/>
                <a:moveTo>
                  <a:pt x="1020" y="1018"/>
                </a:moveTo>
                <a:cubicBezTo>
                  <a:pt x="1018" y="1017"/>
                  <a:pt x="1017" y="1015"/>
                  <a:pt x="1016" y="1014"/>
                </a:cubicBezTo>
                <a:cubicBezTo>
                  <a:pt x="1014" y="1015"/>
                  <a:pt x="1019" y="1020"/>
                  <a:pt x="1020" y="1018"/>
                </a:cubicBezTo>
                <a:close/>
                <a:moveTo>
                  <a:pt x="943" y="1019"/>
                </a:moveTo>
                <a:cubicBezTo>
                  <a:pt x="945" y="1019"/>
                  <a:pt x="946" y="1019"/>
                  <a:pt x="948" y="1019"/>
                </a:cubicBezTo>
                <a:cubicBezTo>
                  <a:pt x="947" y="1017"/>
                  <a:pt x="945" y="1016"/>
                  <a:pt x="942" y="1015"/>
                </a:cubicBezTo>
                <a:cubicBezTo>
                  <a:pt x="941" y="1018"/>
                  <a:pt x="943" y="1016"/>
                  <a:pt x="943" y="1019"/>
                </a:cubicBezTo>
                <a:close/>
                <a:moveTo>
                  <a:pt x="866" y="1019"/>
                </a:moveTo>
                <a:cubicBezTo>
                  <a:pt x="866" y="1017"/>
                  <a:pt x="861" y="1016"/>
                  <a:pt x="859" y="1017"/>
                </a:cubicBezTo>
                <a:cubicBezTo>
                  <a:pt x="860" y="1020"/>
                  <a:pt x="865" y="1023"/>
                  <a:pt x="866" y="1019"/>
                </a:cubicBezTo>
                <a:close/>
                <a:moveTo>
                  <a:pt x="1010" y="1019"/>
                </a:moveTo>
                <a:cubicBezTo>
                  <a:pt x="1009" y="1017"/>
                  <a:pt x="1006" y="1019"/>
                  <a:pt x="1004" y="1018"/>
                </a:cubicBezTo>
                <a:cubicBezTo>
                  <a:pt x="1004" y="1020"/>
                  <a:pt x="1010" y="1021"/>
                  <a:pt x="1010" y="1019"/>
                </a:cubicBezTo>
                <a:close/>
                <a:moveTo>
                  <a:pt x="1035" y="1022"/>
                </a:moveTo>
                <a:cubicBezTo>
                  <a:pt x="1036" y="1021"/>
                  <a:pt x="1035" y="1019"/>
                  <a:pt x="1034" y="1019"/>
                </a:cubicBezTo>
                <a:cubicBezTo>
                  <a:pt x="1033" y="1020"/>
                  <a:pt x="1033" y="1022"/>
                  <a:pt x="1035" y="1022"/>
                </a:cubicBezTo>
                <a:close/>
                <a:moveTo>
                  <a:pt x="1052" y="1020"/>
                </a:moveTo>
                <a:cubicBezTo>
                  <a:pt x="1051" y="1020"/>
                  <a:pt x="1051" y="1018"/>
                  <a:pt x="1049" y="1019"/>
                </a:cubicBezTo>
                <a:cubicBezTo>
                  <a:pt x="1048" y="1020"/>
                  <a:pt x="1052" y="1022"/>
                  <a:pt x="1052" y="1020"/>
                </a:cubicBezTo>
                <a:close/>
                <a:moveTo>
                  <a:pt x="837" y="1022"/>
                </a:moveTo>
                <a:cubicBezTo>
                  <a:pt x="839" y="1022"/>
                  <a:pt x="840" y="1023"/>
                  <a:pt x="842" y="1023"/>
                </a:cubicBezTo>
                <a:cubicBezTo>
                  <a:pt x="841" y="1021"/>
                  <a:pt x="839" y="1020"/>
                  <a:pt x="837" y="1019"/>
                </a:cubicBezTo>
                <a:cubicBezTo>
                  <a:pt x="837" y="1020"/>
                  <a:pt x="837" y="1021"/>
                  <a:pt x="837" y="1022"/>
                </a:cubicBezTo>
                <a:close/>
                <a:moveTo>
                  <a:pt x="961" y="1025"/>
                </a:moveTo>
                <a:cubicBezTo>
                  <a:pt x="961" y="1024"/>
                  <a:pt x="961" y="1023"/>
                  <a:pt x="961" y="1022"/>
                </a:cubicBezTo>
                <a:cubicBezTo>
                  <a:pt x="958" y="1021"/>
                  <a:pt x="959" y="1024"/>
                  <a:pt x="956" y="1024"/>
                </a:cubicBezTo>
                <a:cubicBezTo>
                  <a:pt x="957" y="1021"/>
                  <a:pt x="954" y="1022"/>
                  <a:pt x="953" y="1020"/>
                </a:cubicBezTo>
                <a:cubicBezTo>
                  <a:pt x="952" y="1025"/>
                  <a:pt x="956" y="1026"/>
                  <a:pt x="961" y="1025"/>
                </a:cubicBezTo>
                <a:close/>
                <a:moveTo>
                  <a:pt x="855" y="1025"/>
                </a:moveTo>
                <a:cubicBezTo>
                  <a:pt x="855" y="1024"/>
                  <a:pt x="856" y="1024"/>
                  <a:pt x="856" y="1022"/>
                </a:cubicBezTo>
                <a:cubicBezTo>
                  <a:pt x="853" y="1023"/>
                  <a:pt x="854" y="1020"/>
                  <a:pt x="852" y="1021"/>
                </a:cubicBezTo>
                <a:cubicBezTo>
                  <a:pt x="851" y="1024"/>
                  <a:pt x="855" y="1023"/>
                  <a:pt x="855" y="1025"/>
                </a:cubicBezTo>
                <a:close/>
                <a:moveTo>
                  <a:pt x="866" y="1024"/>
                </a:moveTo>
                <a:cubicBezTo>
                  <a:pt x="866" y="1023"/>
                  <a:pt x="866" y="1022"/>
                  <a:pt x="866" y="1022"/>
                </a:cubicBezTo>
                <a:cubicBezTo>
                  <a:pt x="865" y="1022"/>
                  <a:pt x="864" y="1022"/>
                  <a:pt x="863" y="1022"/>
                </a:cubicBezTo>
                <a:cubicBezTo>
                  <a:pt x="862" y="1024"/>
                  <a:pt x="864" y="1024"/>
                  <a:pt x="866" y="1024"/>
                </a:cubicBezTo>
                <a:close/>
                <a:moveTo>
                  <a:pt x="1071" y="1025"/>
                </a:moveTo>
                <a:cubicBezTo>
                  <a:pt x="1073" y="1025"/>
                  <a:pt x="1074" y="1025"/>
                  <a:pt x="1075" y="1025"/>
                </a:cubicBezTo>
                <a:cubicBezTo>
                  <a:pt x="1075" y="1023"/>
                  <a:pt x="1075" y="1022"/>
                  <a:pt x="1073" y="1022"/>
                </a:cubicBezTo>
                <a:cubicBezTo>
                  <a:pt x="1073" y="1023"/>
                  <a:pt x="1072" y="1024"/>
                  <a:pt x="1071" y="1025"/>
                </a:cubicBezTo>
                <a:close/>
                <a:moveTo>
                  <a:pt x="911" y="1024"/>
                </a:moveTo>
                <a:cubicBezTo>
                  <a:pt x="914" y="1025"/>
                  <a:pt x="917" y="1025"/>
                  <a:pt x="917" y="1024"/>
                </a:cubicBezTo>
                <a:cubicBezTo>
                  <a:pt x="917" y="1023"/>
                  <a:pt x="917" y="1023"/>
                  <a:pt x="917" y="1022"/>
                </a:cubicBezTo>
                <a:cubicBezTo>
                  <a:pt x="914" y="1023"/>
                  <a:pt x="913" y="1021"/>
                  <a:pt x="911" y="1024"/>
                </a:cubicBezTo>
                <a:close/>
                <a:moveTo>
                  <a:pt x="678" y="1026"/>
                </a:moveTo>
                <a:cubicBezTo>
                  <a:pt x="680" y="1027"/>
                  <a:pt x="680" y="1030"/>
                  <a:pt x="683" y="1030"/>
                </a:cubicBezTo>
                <a:cubicBezTo>
                  <a:pt x="682" y="1027"/>
                  <a:pt x="685" y="1028"/>
                  <a:pt x="686" y="1027"/>
                </a:cubicBezTo>
                <a:cubicBezTo>
                  <a:pt x="684" y="1027"/>
                  <a:pt x="684" y="1025"/>
                  <a:pt x="684" y="1024"/>
                </a:cubicBezTo>
                <a:cubicBezTo>
                  <a:pt x="682" y="1025"/>
                  <a:pt x="679" y="1024"/>
                  <a:pt x="678" y="1026"/>
                </a:cubicBezTo>
                <a:close/>
                <a:moveTo>
                  <a:pt x="892" y="1025"/>
                </a:moveTo>
                <a:cubicBezTo>
                  <a:pt x="892" y="1028"/>
                  <a:pt x="895" y="1025"/>
                  <a:pt x="897" y="1027"/>
                </a:cubicBezTo>
                <a:cubicBezTo>
                  <a:pt x="897" y="1024"/>
                  <a:pt x="894" y="1024"/>
                  <a:pt x="892" y="1025"/>
                </a:cubicBezTo>
                <a:close/>
                <a:moveTo>
                  <a:pt x="1339" y="1033"/>
                </a:moveTo>
                <a:cubicBezTo>
                  <a:pt x="1336" y="1034"/>
                  <a:pt x="1332" y="1032"/>
                  <a:pt x="1331" y="1034"/>
                </a:cubicBezTo>
                <a:cubicBezTo>
                  <a:pt x="1333" y="1033"/>
                  <a:pt x="1338" y="1035"/>
                  <a:pt x="1339" y="1033"/>
                </a:cubicBezTo>
                <a:close/>
                <a:moveTo>
                  <a:pt x="1159" y="1037"/>
                </a:moveTo>
                <a:cubicBezTo>
                  <a:pt x="1164" y="1036"/>
                  <a:pt x="1167" y="1036"/>
                  <a:pt x="1170" y="1036"/>
                </a:cubicBezTo>
                <a:cubicBezTo>
                  <a:pt x="1167" y="1034"/>
                  <a:pt x="1161" y="1034"/>
                  <a:pt x="1159" y="1037"/>
                </a:cubicBezTo>
                <a:close/>
                <a:moveTo>
                  <a:pt x="1199" y="1041"/>
                </a:moveTo>
                <a:cubicBezTo>
                  <a:pt x="1198" y="1038"/>
                  <a:pt x="1194" y="1039"/>
                  <a:pt x="1194" y="1035"/>
                </a:cubicBezTo>
                <a:cubicBezTo>
                  <a:pt x="1192" y="1036"/>
                  <a:pt x="1188" y="1034"/>
                  <a:pt x="1187" y="1036"/>
                </a:cubicBezTo>
                <a:cubicBezTo>
                  <a:pt x="1190" y="1037"/>
                  <a:pt x="1192" y="1040"/>
                  <a:pt x="1194" y="1037"/>
                </a:cubicBezTo>
                <a:cubicBezTo>
                  <a:pt x="1194" y="1040"/>
                  <a:pt x="1196" y="1043"/>
                  <a:pt x="1199" y="1041"/>
                </a:cubicBezTo>
                <a:close/>
                <a:moveTo>
                  <a:pt x="1211" y="1041"/>
                </a:moveTo>
                <a:cubicBezTo>
                  <a:pt x="1210" y="1039"/>
                  <a:pt x="1208" y="1039"/>
                  <a:pt x="1208" y="1037"/>
                </a:cubicBezTo>
                <a:cubicBezTo>
                  <a:pt x="1207" y="1037"/>
                  <a:pt x="1206" y="1037"/>
                  <a:pt x="1205" y="1037"/>
                </a:cubicBezTo>
                <a:cubicBezTo>
                  <a:pt x="1207" y="1038"/>
                  <a:pt x="1207" y="1041"/>
                  <a:pt x="1211" y="1041"/>
                </a:cubicBezTo>
                <a:close/>
                <a:moveTo>
                  <a:pt x="1211" y="1039"/>
                </a:moveTo>
                <a:cubicBezTo>
                  <a:pt x="1213" y="1040"/>
                  <a:pt x="1214" y="1039"/>
                  <a:pt x="1216" y="1039"/>
                </a:cubicBezTo>
                <a:cubicBezTo>
                  <a:pt x="1216" y="1036"/>
                  <a:pt x="1214" y="1037"/>
                  <a:pt x="1212" y="1037"/>
                </a:cubicBezTo>
                <a:cubicBezTo>
                  <a:pt x="1212" y="1037"/>
                  <a:pt x="1212" y="1038"/>
                  <a:pt x="1211" y="1039"/>
                </a:cubicBezTo>
                <a:close/>
                <a:moveTo>
                  <a:pt x="1233" y="1038"/>
                </a:moveTo>
                <a:cubicBezTo>
                  <a:pt x="1234" y="1039"/>
                  <a:pt x="1238" y="1039"/>
                  <a:pt x="1239" y="1038"/>
                </a:cubicBezTo>
                <a:cubicBezTo>
                  <a:pt x="1237" y="1038"/>
                  <a:pt x="1234" y="1035"/>
                  <a:pt x="1233" y="1038"/>
                </a:cubicBezTo>
                <a:close/>
                <a:moveTo>
                  <a:pt x="1220" y="1039"/>
                </a:moveTo>
                <a:cubicBezTo>
                  <a:pt x="1221" y="1039"/>
                  <a:pt x="1222" y="1040"/>
                  <a:pt x="1221" y="1042"/>
                </a:cubicBezTo>
                <a:cubicBezTo>
                  <a:pt x="1223" y="1042"/>
                  <a:pt x="1224" y="1042"/>
                  <a:pt x="1224" y="1041"/>
                </a:cubicBezTo>
                <a:cubicBezTo>
                  <a:pt x="1223" y="1041"/>
                  <a:pt x="1224" y="1038"/>
                  <a:pt x="1224" y="1037"/>
                </a:cubicBezTo>
                <a:cubicBezTo>
                  <a:pt x="1222" y="1037"/>
                  <a:pt x="1221" y="1038"/>
                  <a:pt x="1220" y="1039"/>
                </a:cubicBezTo>
                <a:close/>
                <a:moveTo>
                  <a:pt x="1241" y="1039"/>
                </a:moveTo>
                <a:cubicBezTo>
                  <a:pt x="1242" y="1039"/>
                  <a:pt x="1244" y="1039"/>
                  <a:pt x="1245" y="1039"/>
                </a:cubicBezTo>
                <a:cubicBezTo>
                  <a:pt x="1245" y="1038"/>
                  <a:pt x="1245" y="1038"/>
                  <a:pt x="1245" y="1037"/>
                </a:cubicBezTo>
                <a:cubicBezTo>
                  <a:pt x="1244" y="1037"/>
                  <a:pt x="1242" y="1037"/>
                  <a:pt x="1241" y="1037"/>
                </a:cubicBezTo>
                <a:cubicBezTo>
                  <a:pt x="1241" y="1038"/>
                  <a:pt x="1241" y="1038"/>
                  <a:pt x="1241" y="1039"/>
                </a:cubicBezTo>
                <a:close/>
                <a:moveTo>
                  <a:pt x="1252" y="1041"/>
                </a:moveTo>
                <a:cubicBezTo>
                  <a:pt x="1252" y="1039"/>
                  <a:pt x="1251" y="1038"/>
                  <a:pt x="1249" y="1037"/>
                </a:cubicBezTo>
                <a:cubicBezTo>
                  <a:pt x="1248" y="1040"/>
                  <a:pt x="1249" y="1042"/>
                  <a:pt x="1252" y="1041"/>
                </a:cubicBezTo>
                <a:close/>
                <a:moveTo>
                  <a:pt x="1285" y="1039"/>
                </a:moveTo>
                <a:cubicBezTo>
                  <a:pt x="1283" y="1039"/>
                  <a:pt x="1281" y="1035"/>
                  <a:pt x="1279" y="1038"/>
                </a:cubicBezTo>
                <a:cubicBezTo>
                  <a:pt x="1280" y="1038"/>
                  <a:pt x="1284" y="1040"/>
                  <a:pt x="1285" y="1039"/>
                </a:cubicBezTo>
                <a:close/>
                <a:moveTo>
                  <a:pt x="1167" y="1043"/>
                </a:moveTo>
                <a:cubicBezTo>
                  <a:pt x="1164" y="1044"/>
                  <a:pt x="1161" y="1041"/>
                  <a:pt x="1159" y="1043"/>
                </a:cubicBezTo>
                <a:cubicBezTo>
                  <a:pt x="1160" y="1044"/>
                  <a:pt x="1167" y="1045"/>
                  <a:pt x="1167" y="1043"/>
                </a:cubicBezTo>
                <a:close/>
                <a:moveTo>
                  <a:pt x="1110" y="1054"/>
                </a:moveTo>
                <a:cubicBezTo>
                  <a:pt x="1113" y="1055"/>
                  <a:pt x="1114" y="1049"/>
                  <a:pt x="1112" y="1050"/>
                </a:cubicBezTo>
                <a:cubicBezTo>
                  <a:pt x="1112" y="1052"/>
                  <a:pt x="1109" y="1051"/>
                  <a:pt x="1110" y="1054"/>
                </a:cubicBezTo>
                <a:close/>
              </a:path>
            </a:pathLst>
          </a:custGeom>
          <a:solidFill>
            <a:srgbClr val="E6E6E6"/>
          </a:solidFill>
          <a:ln w="9525">
            <a:noFill/>
            <a:round/>
            <a:headEnd/>
            <a:tailEnd/>
          </a:ln>
        </p:spPr>
        <p:txBody>
          <a:bodyPr lIns="85338" tIns="42679" rIns="85338" bIns="42679"/>
          <a:lstStyle/>
          <a:p>
            <a:pPr defTabSz="909701" fontAlgn="base">
              <a:spcBef>
                <a:spcPct val="0"/>
              </a:spcBef>
              <a:spcAft>
                <a:spcPct val="0"/>
              </a:spcAft>
              <a:defRPr/>
            </a:pPr>
            <a:endParaRPr lang="ru-RU" sz="1000" dirty="0">
              <a:solidFill>
                <a:prstClr val="black"/>
              </a:solidFill>
              <a:latin typeface="Calibri" pitchFamily="34" charset="0"/>
            </a:endParaRPr>
          </a:p>
        </p:txBody>
      </p:sp>
      <p:pic>
        <p:nvPicPr>
          <p:cNvPr id="3" name="Picture 4" descr="C:\Documents and Settings\Ivanov-VA\Мои документы\Презентации\logo_rus.gif"/>
          <p:cNvPicPr>
            <a:picLocks noChangeAspect="1" noChangeArrowheads="1"/>
          </p:cNvPicPr>
          <p:nvPr userDrawn="1"/>
        </p:nvPicPr>
        <p:blipFill>
          <a:blip r:embed="rId2" cstate="print"/>
          <a:srcRect/>
          <a:stretch>
            <a:fillRect/>
          </a:stretch>
        </p:blipFill>
        <p:spPr bwMode="auto">
          <a:xfrm>
            <a:off x="6357959" y="6381864"/>
            <a:ext cx="2428875" cy="404813"/>
          </a:xfrm>
          <a:prstGeom prst="rect">
            <a:avLst/>
          </a:prstGeom>
          <a:noFill/>
          <a:ln w="9525">
            <a:noFill/>
            <a:miter lim="800000"/>
            <a:headEnd/>
            <a:tailEnd/>
          </a:ln>
        </p:spPr>
      </p:pic>
      <p:sp>
        <p:nvSpPr>
          <p:cNvPr id="4" name="Slide Number Placeholder 5"/>
          <p:cNvSpPr>
            <a:spLocks noGrp="1"/>
          </p:cNvSpPr>
          <p:nvPr>
            <p:ph type="sldNum" sz="quarter" idx="10"/>
          </p:nvPr>
        </p:nvSpPr>
        <p:spPr>
          <a:xfrm>
            <a:off x="8786893" y="6421939"/>
            <a:ext cx="343793" cy="364628"/>
          </a:xfrm>
        </p:spPr>
        <p:txBody>
          <a:bodyPr/>
          <a:lstStyle>
            <a:lvl1pPr>
              <a:defRPr b="1">
                <a:solidFill>
                  <a:schemeClr val="bg1">
                    <a:lumMod val="50000"/>
                  </a:schemeClr>
                </a:solidFill>
                <a:latin typeface="Calibri" pitchFamily="34" charset="0"/>
              </a:defRPr>
            </a:lvl1pPr>
          </a:lstStyle>
          <a:p>
            <a:pPr>
              <a:defRPr/>
            </a:pPr>
            <a:fld id="{32D41E93-83C2-47F7-9594-3FC7311FBBEA}"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53179196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86978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35828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Пустой слайд">
    <p:spTree>
      <p:nvGrpSpPr>
        <p:cNvPr id="1" name=""/>
        <p:cNvGrpSpPr/>
        <p:nvPr/>
      </p:nvGrpSpPr>
      <p:grpSpPr>
        <a:xfrm>
          <a:off x="0" y="0"/>
          <a:ext cx="0" cy="0"/>
          <a:chOff x="0" y="0"/>
          <a:chExt cx="0" cy="0"/>
        </a:xfrm>
      </p:grpSpPr>
      <p:sp>
        <p:nvSpPr>
          <p:cNvPr id="8" name="Номер слайда 1"/>
          <p:cNvSpPr txBox="1">
            <a:spLocks/>
          </p:cNvSpPr>
          <p:nvPr userDrawn="1"/>
        </p:nvSpPr>
        <p:spPr>
          <a:xfrm>
            <a:off x="8659341" y="631500"/>
            <a:ext cx="458688" cy="305796"/>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9B0651-EE4F-4900-A07F-96A6BFA9D0F0}" type="slidenum">
              <a:rPr lang="ru-RU" sz="1400" smtClean="0">
                <a:solidFill>
                  <a:prstClr val="white">
                    <a:lumMod val="65000"/>
                  </a:prstClr>
                </a:solidFill>
              </a:rPr>
              <a:pPr algn="ctr"/>
              <a:t>‹#›</a:t>
            </a:fld>
            <a:endParaRPr lang="ru-RU" sz="1400" dirty="0">
              <a:solidFill>
                <a:prstClr val="white">
                  <a:lumMod val="65000"/>
                </a:prstClr>
              </a:solidFill>
            </a:endParaRPr>
          </a:p>
        </p:txBody>
      </p:sp>
      <p:cxnSp>
        <p:nvCxnSpPr>
          <p:cNvPr id="9" name="Прямая соединительная линия 8"/>
          <p:cNvCxnSpPr/>
          <p:nvPr userDrawn="1"/>
        </p:nvCxnSpPr>
        <p:spPr>
          <a:xfrm>
            <a:off x="0" y="952500"/>
            <a:ext cx="9144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userDrawn="1"/>
        </p:nvCxnSpPr>
        <p:spPr>
          <a:xfrm>
            <a:off x="0" y="996624"/>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02941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82268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47999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061176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18560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9" name="Номер слайда 8"/>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102144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5" name="Номер слайда 4"/>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302524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4" name="Номер слайда 3"/>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0978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Freeform 5"/>
          <p:cNvSpPr>
            <a:spLocks noEditPoints="1"/>
          </p:cNvSpPr>
          <p:nvPr userDrawn="1"/>
        </p:nvSpPr>
        <p:spPr bwMode="auto">
          <a:xfrm>
            <a:off x="-5945" y="5953"/>
            <a:ext cx="9149953" cy="6776145"/>
          </a:xfrm>
          <a:custGeom>
            <a:avLst/>
            <a:gdLst/>
            <a:ahLst/>
            <a:cxnLst>
              <a:cxn ang="0">
                <a:pos x="715" y="279"/>
              </a:cxn>
              <a:cxn ang="0">
                <a:pos x="907" y="349"/>
              </a:cxn>
              <a:cxn ang="0">
                <a:pos x="1000" y="689"/>
              </a:cxn>
              <a:cxn ang="0">
                <a:pos x="1012" y="1004"/>
              </a:cxn>
              <a:cxn ang="0">
                <a:pos x="1142" y="801"/>
              </a:cxn>
              <a:cxn ang="0">
                <a:pos x="1250" y="911"/>
              </a:cxn>
              <a:cxn ang="0">
                <a:pos x="1329" y="948"/>
              </a:cxn>
              <a:cxn ang="0">
                <a:pos x="1135" y="1044"/>
              </a:cxn>
              <a:cxn ang="0">
                <a:pos x="710" y="1042"/>
              </a:cxn>
              <a:cxn ang="0">
                <a:pos x="673" y="1009"/>
              </a:cxn>
              <a:cxn ang="0">
                <a:pos x="783" y="1008"/>
              </a:cxn>
              <a:cxn ang="0">
                <a:pos x="814" y="1003"/>
              </a:cxn>
              <a:cxn ang="0">
                <a:pos x="768" y="519"/>
              </a:cxn>
              <a:cxn ang="0">
                <a:pos x="505" y="346"/>
              </a:cxn>
              <a:cxn ang="0">
                <a:pos x="825" y="236"/>
              </a:cxn>
              <a:cxn ang="0">
                <a:pos x="862" y="282"/>
              </a:cxn>
              <a:cxn ang="0">
                <a:pos x="804" y="333"/>
              </a:cxn>
              <a:cxn ang="0">
                <a:pos x="831" y="333"/>
              </a:cxn>
              <a:cxn ang="0">
                <a:pos x="825" y="379"/>
              </a:cxn>
              <a:cxn ang="0">
                <a:pos x="812" y="407"/>
              </a:cxn>
              <a:cxn ang="0">
                <a:pos x="921" y="417"/>
              </a:cxn>
              <a:cxn ang="0">
                <a:pos x="825" y="422"/>
              </a:cxn>
              <a:cxn ang="0">
                <a:pos x="820" y="457"/>
              </a:cxn>
              <a:cxn ang="0">
                <a:pos x="816" y="480"/>
              </a:cxn>
              <a:cxn ang="0">
                <a:pos x="835" y="521"/>
              </a:cxn>
              <a:cxn ang="0">
                <a:pos x="809" y="527"/>
              </a:cxn>
              <a:cxn ang="0">
                <a:pos x="851" y="538"/>
              </a:cxn>
              <a:cxn ang="0">
                <a:pos x="842" y="558"/>
              </a:cxn>
              <a:cxn ang="0">
                <a:pos x="817" y="584"/>
              </a:cxn>
              <a:cxn ang="0">
                <a:pos x="799" y="602"/>
              </a:cxn>
              <a:cxn ang="0">
                <a:pos x="853" y="619"/>
              </a:cxn>
              <a:cxn ang="0">
                <a:pos x="818" y="645"/>
              </a:cxn>
              <a:cxn ang="0">
                <a:pos x="802" y="672"/>
              </a:cxn>
              <a:cxn ang="0">
                <a:pos x="780" y="687"/>
              </a:cxn>
              <a:cxn ang="0">
                <a:pos x="870" y="702"/>
              </a:cxn>
              <a:cxn ang="0">
                <a:pos x="811" y="722"/>
              </a:cxn>
              <a:cxn ang="0">
                <a:pos x="870" y="764"/>
              </a:cxn>
              <a:cxn ang="0">
                <a:pos x="1178" y="747"/>
              </a:cxn>
              <a:cxn ang="0">
                <a:pos x="779" y="764"/>
              </a:cxn>
              <a:cxn ang="0">
                <a:pos x="1167" y="795"/>
              </a:cxn>
              <a:cxn ang="0">
                <a:pos x="880" y="806"/>
              </a:cxn>
              <a:cxn ang="0">
                <a:pos x="898" y="815"/>
              </a:cxn>
              <a:cxn ang="0">
                <a:pos x="761" y="829"/>
              </a:cxn>
              <a:cxn ang="0">
                <a:pos x="1194" y="836"/>
              </a:cxn>
              <a:cxn ang="0">
                <a:pos x="900" y="845"/>
              </a:cxn>
              <a:cxn ang="0">
                <a:pos x="1193" y="857"/>
              </a:cxn>
              <a:cxn ang="0">
                <a:pos x="886" y="877"/>
              </a:cxn>
              <a:cxn ang="0">
                <a:pos x="1200" y="890"/>
              </a:cxn>
              <a:cxn ang="0">
                <a:pos x="913" y="901"/>
              </a:cxn>
              <a:cxn ang="0">
                <a:pos x="878" y="928"/>
              </a:cxn>
              <a:cxn ang="0">
                <a:pos x="881" y="930"/>
              </a:cxn>
              <a:cxn ang="0">
                <a:pos x="902" y="933"/>
              </a:cxn>
              <a:cxn ang="0">
                <a:pos x="1262" y="985"/>
              </a:cxn>
              <a:cxn ang="0">
                <a:pos x="889" y="957"/>
              </a:cxn>
              <a:cxn ang="0">
                <a:pos x="1211" y="965"/>
              </a:cxn>
              <a:cxn ang="0">
                <a:pos x="734" y="982"/>
              </a:cxn>
              <a:cxn ang="0">
                <a:pos x="768" y="990"/>
              </a:cxn>
              <a:cxn ang="0">
                <a:pos x="734" y="989"/>
              </a:cxn>
              <a:cxn ang="0">
                <a:pos x="1208" y="1006"/>
              </a:cxn>
              <a:cxn ang="0">
                <a:pos x="869" y="1016"/>
              </a:cxn>
              <a:cxn ang="0">
                <a:pos x="866" y="1024"/>
              </a:cxn>
              <a:cxn ang="0">
                <a:pos x="1220" y="1039"/>
              </a:cxn>
            </a:cxnLst>
            <a:rect l="0" t="0" r="r" b="b"/>
            <a:pathLst>
              <a:path w="1435" h="1062">
                <a:moveTo>
                  <a:pt x="0" y="0"/>
                </a:moveTo>
                <a:cubicBezTo>
                  <a:pt x="2" y="0"/>
                  <a:pt x="4" y="0"/>
                  <a:pt x="6" y="0"/>
                </a:cubicBezTo>
                <a:cubicBezTo>
                  <a:pt x="20" y="12"/>
                  <a:pt x="39" y="25"/>
                  <a:pt x="56" y="37"/>
                </a:cubicBezTo>
                <a:cubicBezTo>
                  <a:pt x="61" y="41"/>
                  <a:pt x="66" y="46"/>
                  <a:pt x="72" y="46"/>
                </a:cubicBezTo>
                <a:cubicBezTo>
                  <a:pt x="53" y="30"/>
                  <a:pt x="30" y="17"/>
                  <a:pt x="11" y="0"/>
                </a:cubicBezTo>
                <a:cubicBezTo>
                  <a:pt x="13" y="0"/>
                  <a:pt x="14" y="0"/>
                  <a:pt x="16" y="0"/>
                </a:cubicBezTo>
                <a:cubicBezTo>
                  <a:pt x="22" y="6"/>
                  <a:pt x="31" y="12"/>
                  <a:pt x="41" y="19"/>
                </a:cubicBezTo>
                <a:cubicBezTo>
                  <a:pt x="52" y="27"/>
                  <a:pt x="62" y="39"/>
                  <a:pt x="76" y="33"/>
                </a:cubicBezTo>
                <a:cubicBezTo>
                  <a:pt x="70" y="28"/>
                  <a:pt x="64" y="23"/>
                  <a:pt x="56" y="18"/>
                </a:cubicBezTo>
                <a:cubicBezTo>
                  <a:pt x="49" y="12"/>
                  <a:pt x="39" y="8"/>
                  <a:pt x="34" y="0"/>
                </a:cubicBezTo>
                <a:cubicBezTo>
                  <a:pt x="36" y="0"/>
                  <a:pt x="37" y="0"/>
                  <a:pt x="39" y="0"/>
                </a:cubicBezTo>
                <a:cubicBezTo>
                  <a:pt x="52" y="11"/>
                  <a:pt x="66" y="22"/>
                  <a:pt x="81" y="31"/>
                </a:cubicBezTo>
                <a:cubicBezTo>
                  <a:pt x="116" y="59"/>
                  <a:pt x="155" y="84"/>
                  <a:pt x="190" y="112"/>
                </a:cubicBezTo>
                <a:cubicBezTo>
                  <a:pt x="290" y="183"/>
                  <a:pt x="389" y="254"/>
                  <a:pt x="489" y="324"/>
                </a:cubicBezTo>
                <a:cubicBezTo>
                  <a:pt x="514" y="338"/>
                  <a:pt x="535" y="356"/>
                  <a:pt x="559" y="370"/>
                </a:cubicBezTo>
                <a:cubicBezTo>
                  <a:pt x="567" y="379"/>
                  <a:pt x="580" y="383"/>
                  <a:pt x="587" y="392"/>
                </a:cubicBezTo>
                <a:cubicBezTo>
                  <a:pt x="624" y="413"/>
                  <a:pt x="657" y="437"/>
                  <a:pt x="692" y="459"/>
                </a:cubicBezTo>
                <a:cubicBezTo>
                  <a:pt x="695" y="452"/>
                  <a:pt x="693" y="440"/>
                  <a:pt x="691" y="435"/>
                </a:cubicBezTo>
                <a:cubicBezTo>
                  <a:pt x="718" y="428"/>
                  <a:pt x="741" y="416"/>
                  <a:pt x="766" y="407"/>
                </a:cubicBezTo>
                <a:cubicBezTo>
                  <a:pt x="758" y="392"/>
                  <a:pt x="746" y="381"/>
                  <a:pt x="738" y="367"/>
                </a:cubicBezTo>
                <a:cubicBezTo>
                  <a:pt x="736" y="367"/>
                  <a:pt x="735" y="366"/>
                  <a:pt x="733" y="366"/>
                </a:cubicBezTo>
                <a:cubicBezTo>
                  <a:pt x="732" y="364"/>
                  <a:pt x="734" y="363"/>
                  <a:pt x="734" y="362"/>
                </a:cubicBezTo>
                <a:cubicBezTo>
                  <a:pt x="733" y="363"/>
                  <a:pt x="727" y="361"/>
                  <a:pt x="729" y="358"/>
                </a:cubicBezTo>
                <a:cubicBezTo>
                  <a:pt x="731" y="356"/>
                  <a:pt x="733" y="359"/>
                  <a:pt x="734" y="361"/>
                </a:cubicBezTo>
                <a:cubicBezTo>
                  <a:pt x="739" y="359"/>
                  <a:pt x="731" y="355"/>
                  <a:pt x="733" y="354"/>
                </a:cubicBezTo>
                <a:cubicBezTo>
                  <a:pt x="733" y="350"/>
                  <a:pt x="736" y="356"/>
                  <a:pt x="737" y="353"/>
                </a:cubicBezTo>
                <a:cubicBezTo>
                  <a:pt x="736" y="340"/>
                  <a:pt x="737" y="322"/>
                  <a:pt x="736" y="303"/>
                </a:cubicBezTo>
                <a:cubicBezTo>
                  <a:pt x="734" y="299"/>
                  <a:pt x="729" y="297"/>
                  <a:pt x="727" y="293"/>
                </a:cubicBezTo>
                <a:cubicBezTo>
                  <a:pt x="731" y="291"/>
                  <a:pt x="730" y="297"/>
                  <a:pt x="734" y="296"/>
                </a:cubicBezTo>
                <a:cubicBezTo>
                  <a:pt x="723" y="284"/>
                  <a:pt x="708" y="275"/>
                  <a:pt x="699" y="261"/>
                </a:cubicBezTo>
                <a:cubicBezTo>
                  <a:pt x="713" y="272"/>
                  <a:pt x="725" y="286"/>
                  <a:pt x="740" y="297"/>
                </a:cubicBezTo>
                <a:cubicBezTo>
                  <a:pt x="741" y="297"/>
                  <a:pt x="742" y="296"/>
                  <a:pt x="743" y="295"/>
                </a:cubicBezTo>
                <a:cubicBezTo>
                  <a:pt x="713" y="268"/>
                  <a:pt x="678" y="233"/>
                  <a:pt x="649" y="205"/>
                </a:cubicBezTo>
                <a:cubicBezTo>
                  <a:pt x="645" y="201"/>
                  <a:pt x="644" y="199"/>
                  <a:pt x="639" y="202"/>
                </a:cubicBezTo>
                <a:cubicBezTo>
                  <a:pt x="658" y="223"/>
                  <a:pt x="680" y="241"/>
                  <a:pt x="699" y="261"/>
                </a:cubicBezTo>
                <a:cubicBezTo>
                  <a:pt x="692" y="259"/>
                  <a:pt x="691" y="252"/>
                  <a:pt x="684" y="250"/>
                </a:cubicBezTo>
                <a:cubicBezTo>
                  <a:pt x="684" y="249"/>
                  <a:pt x="683" y="248"/>
                  <a:pt x="683" y="247"/>
                </a:cubicBezTo>
                <a:cubicBezTo>
                  <a:pt x="668" y="234"/>
                  <a:pt x="653" y="220"/>
                  <a:pt x="639" y="206"/>
                </a:cubicBezTo>
                <a:cubicBezTo>
                  <a:pt x="640" y="211"/>
                  <a:pt x="647" y="216"/>
                  <a:pt x="652" y="219"/>
                </a:cubicBezTo>
                <a:cubicBezTo>
                  <a:pt x="655" y="225"/>
                  <a:pt x="660" y="230"/>
                  <a:pt x="666" y="233"/>
                </a:cubicBezTo>
                <a:cubicBezTo>
                  <a:pt x="679" y="250"/>
                  <a:pt x="698" y="262"/>
                  <a:pt x="712" y="279"/>
                </a:cubicBezTo>
                <a:cubicBezTo>
                  <a:pt x="713" y="279"/>
                  <a:pt x="714" y="279"/>
                  <a:pt x="715" y="279"/>
                </a:cubicBezTo>
                <a:cubicBezTo>
                  <a:pt x="717" y="286"/>
                  <a:pt x="726" y="286"/>
                  <a:pt x="727" y="293"/>
                </a:cubicBezTo>
                <a:cubicBezTo>
                  <a:pt x="623" y="199"/>
                  <a:pt x="522" y="100"/>
                  <a:pt x="422" y="0"/>
                </a:cubicBezTo>
                <a:cubicBezTo>
                  <a:pt x="424" y="0"/>
                  <a:pt x="425" y="0"/>
                  <a:pt x="427" y="0"/>
                </a:cubicBezTo>
                <a:cubicBezTo>
                  <a:pt x="443" y="19"/>
                  <a:pt x="464" y="38"/>
                  <a:pt x="482" y="56"/>
                </a:cubicBezTo>
                <a:cubicBezTo>
                  <a:pt x="531" y="104"/>
                  <a:pt x="581" y="154"/>
                  <a:pt x="630" y="200"/>
                </a:cubicBezTo>
                <a:cubicBezTo>
                  <a:pt x="627" y="194"/>
                  <a:pt x="622" y="190"/>
                  <a:pt x="618" y="186"/>
                </a:cubicBezTo>
                <a:cubicBezTo>
                  <a:pt x="588" y="159"/>
                  <a:pt x="559" y="128"/>
                  <a:pt x="529" y="100"/>
                </a:cubicBezTo>
                <a:cubicBezTo>
                  <a:pt x="495" y="67"/>
                  <a:pt x="462" y="34"/>
                  <a:pt x="429" y="0"/>
                </a:cubicBezTo>
                <a:cubicBezTo>
                  <a:pt x="430" y="0"/>
                  <a:pt x="432" y="0"/>
                  <a:pt x="433" y="0"/>
                </a:cubicBezTo>
                <a:cubicBezTo>
                  <a:pt x="433" y="1"/>
                  <a:pt x="433" y="2"/>
                  <a:pt x="434" y="2"/>
                </a:cubicBezTo>
                <a:cubicBezTo>
                  <a:pt x="497" y="64"/>
                  <a:pt x="558" y="128"/>
                  <a:pt x="624" y="189"/>
                </a:cubicBezTo>
                <a:cubicBezTo>
                  <a:pt x="628" y="193"/>
                  <a:pt x="633" y="199"/>
                  <a:pt x="639" y="197"/>
                </a:cubicBezTo>
                <a:cubicBezTo>
                  <a:pt x="632" y="188"/>
                  <a:pt x="623" y="180"/>
                  <a:pt x="615" y="172"/>
                </a:cubicBezTo>
                <a:cubicBezTo>
                  <a:pt x="590" y="148"/>
                  <a:pt x="564" y="124"/>
                  <a:pt x="540" y="99"/>
                </a:cubicBezTo>
                <a:cubicBezTo>
                  <a:pt x="508" y="66"/>
                  <a:pt x="474" y="34"/>
                  <a:pt x="443" y="0"/>
                </a:cubicBezTo>
                <a:cubicBezTo>
                  <a:pt x="444" y="0"/>
                  <a:pt x="445" y="0"/>
                  <a:pt x="447" y="0"/>
                </a:cubicBezTo>
                <a:cubicBezTo>
                  <a:pt x="543" y="101"/>
                  <a:pt x="644" y="198"/>
                  <a:pt x="745" y="295"/>
                </a:cubicBezTo>
                <a:cubicBezTo>
                  <a:pt x="767" y="287"/>
                  <a:pt x="789" y="278"/>
                  <a:pt x="810" y="270"/>
                </a:cubicBezTo>
                <a:cubicBezTo>
                  <a:pt x="809" y="267"/>
                  <a:pt x="811" y="262"/>
                  <a:pt x="810" y="259"/>
                </a:cubicBezTo>
                <a:cubicBezTo>
                  <a:pt x="809" y="254"/>
                  <a:pt x="798" y="247"/>
                  <a:pt x="794" y="243"/>
                </a:cubicBezTo>
                <a:cubicBezTo>
                  <a:pt x="779" y="227"/>
                  <a:pt x="763" y="210"/>
                  <a:pt x="747" y="193"/>
                </a:cubicBezTo>
                <a:cubicBezTo>
                  <a:pt x="730" y="176"/>
                  <a:pt x="714" y="156"/>
                  <a:pt x="697" y="138"/>
                </a:cubicBezTo>
                <a:cubicBezTo>
                  <a:pt x="655" y="94"/>
                  <a:pt x="612" y="47"/>
                  <a:pt x="572" y="0"/>
                </a:cubicBezTo>
                <a:cubicBezTo>
                  <a:pt x="574" y="0"/>
                  <a:pt x="576" y="0"/>
                  <a:pt x="577" y="0"/>
                </a:cubicBezTo>
                <a:cubicBezTo>
                  <a:pt x="614" y="44"/>
                  <a:pt x="653" y="86"/>
                  <a:pt x="692" y="128"/>
                </a:cubicBezTo>
                <a:cubicBezTo>
                  <a:pt x="710" y="147"/>
                  <a:pt x="727" y="167"/>
                  <a:pt x="745" y="187"/>
                </a:cubicBezTo>
                <a:cubicBezTo>
                  <a:pt x="760" y="202"/>
                  <a:pt x="775" y="217"/>
                  <a:pt x="790" y="232"/>
                </a:cubicBezTo>
                <a:cubicBezTo>
                  <a:pt x="793" y="236"/>
                  <a:pt x="797" y="241"/>
                  <a:pt x="802" y="244"/>
                </a:cubicBezTo>
                <a:cubicBezTo>
                  <a:pt x="803" y="243"/>
                  <a:pt x="803" y="241"/>
                  <a:pt x="803" y="240"/>
                </a:cubicBezTo>
                <a:cubicBezTo>
                  <a:pt x="799" y="237"/>
                  <a:pt x="796" y="233"/>
                  <a:pt x="792" y="230"/>
                </a:cubicBezTo>
                <a:cubicBezTo>
                  <a:pt x="798" y="230"/>
                  <a:pt x="801" y="239"/>
                  <a:pt x="807" y="241"/>
                </a:cubicBezTo>
                <a:cubicBezTo>
                  <a:pt x="808" y="245"/>
                  <a:pt x="805" y="244"/>
                  <a:pt x="805" y="247"/>
                </a:cubicBezTo>
                <a:cubicBezTo>
                  <a:pt x="805" y="251"/>
                  <a:pt x="808" y="252"/>
                  <a:pt x="811" y="254"/>
                </a:cubicBezTo>
                <a:cubicBezTo>
                  <a:pt x="812" y="247"/>
                  <a:pt x="814" y="237"/>
                  <a:pt x="816" y="229"/>
                </a:cubicBezTo>
                <a:cubicBezTo>
                  <a:pt x="820" y="229"/>
                  <a:pt x="824" y="229"/>
                  <a:pt x="828" y="229"/>
                </a:cubicBezTo>
                <a:cubicBezTo>
                  <a:pt x="831" y="241"/>
                  <a:pt x="833" y="256"/>
                  <a:pt x="835" y="270"/>
                </a:cubicBezTo>
                <a:cubicBezTo>
                  <a:pt x="862" y="274"/>
                  <a:pt x="888" y="282"/>
                  <a:pt x="913" y="286"/>
                </a:cubicBezTo>
                <a:cubicBezTo>
                  <a:pt x="914" y="288"/>
                  <a:pt x="913" y="290"/>
                  <a:pt x="910" y="290"/>
                </a:cubicBezTo>
                <a:cubicBezTo>
                  <a:pt x="913" y="305"/>
                  <a:pt x="908" y="327"/>
                  <a:pt x="914" y="341"/>
                </a:cubicBezTo>
                <a:cubicBezTo>
                  <a:pt x="915" y="344"/>
                  <a:pt x="911" y="341"/>
                  <a:pt x="911" y="343"/>
                </a:cubicBezTo>
                <a:cubicBezTo>
                  <a:pt x="913" y="345"/>
                  <a:pt x="915" y="347"/>
                  <a:pt x="914" y="352"/>
                </a:cubicBezTo>
                <a:cubicBezTo>
                  <a:pt x="913" y="350"/>
                  <a:pt x="909" y="348"/>
                  <a:pt x="907" y="349"/>
                </a:cubicBezTo>
                <a:cubicBezTo>
                  <a:pt x="907" y="353"/>
                  <a:pt x="910" y="353"/>
                  <a:pt x="911" y="355"/>
                </a:cubicBezTo>
                <a:cubicBezTo>
                  <a:pt x="914" y="364"/>
                  <a:pt x="919" y="371"/>
                  <a:pt x="924" y="379"/>
                </a:cubicBezTo>
                <a:cubicBezTo>
                  <a:pt x="928" y="391"/>
                  <a:pt x="938" y="401"/>
                  <a:pt x="940" y="413"/>
                </a:cubicBezTo>
                <a:cubicBezTo>
                  <a:pt x="928" y="395"/>
                  <a:pt x="919" y="376"/>
                  <a:pt x="909" y="357"/>
                </a:cubicBezTo>
                <a:cubicBezTo>
                  <a:pt x="907" y="356"/>
                  <a:pt x="907" y="354"/>
                  <a:pt x="904" y="354"/>
                </a:cubicBezTo>
                <a:cubicBezTo>
                  <a:pt x="904" y="353"/>
                  <a:pt x="904" y="352"/>
                  <a:pt x="904" y="351"/>
                </a:cubicBezTo>
                <a:cubicBezTo>
                  <a:pt x="885" y="333"/>
                  <a:pt x="866" y="315"/>
                  <a:pt x="848" y="297"/>
                </a:cubicBezTo>
                <a:cubicBezTo>
                  <a:pt x="845" y="297"/>
                  <a:pt x="841" y="296"/>
                  <a:pt x="839" y="297"/>
                </a:cubicBezTo>
                <a:cubicBezTo>
                  <a:pt x="841" y="328"/>
                  <a:pt x="843" y="366"/>
                  <a:pt x="846" y="392"/>
                </a:cubicBezTo>
                <a:cubicBezTo>
                  <a:pt x="885" y="402"/>
                  <a:pt x="924" y="411"/>
                  <a:pt x="963" y="420"/>
                </a:cubicBezTo>
                <a:cubicBezTo>
                  <a:pt x="962" y="422"/>
                  <a:pt x="960" y="422"/>
                  <a:pt x="959" y="423"/>
                </a:cubicBezTo>
                <a:cubicBezTo>
                  <a:pt x="956" y="451"/>
                  <a:pt x="971" y="462"/>
                  <a:pt x="979" y="480"/>
                </a:cubicBezTo>
                <a:cubicBezTo>
                  <a:pt x="981" y="482"/>
                  <a:pt x="981" y="476"/>
                  <a:pt x="984" y="479"/>
                </a:cubicBezTo>
                <a:cubicBezTo>
                  <a:pt x="986" y="483"/>
                  <a:pt x="982" y="482"/>
                  <a:pt x="982" y="485"/>
                </a:cubicBezTo>
                <a:cubicBezTo>
                  <a:pt x="992" y="503"/>
                  <a:pt x="1002" y="520"/>
                  <a:pt x="1012" y="538"/>
                </a:cubicBezTo>
                <a:cubicBezTo>
                  <a:pt x="993" y="511"/>
                  <a:pt x="978" y="480"/>
                  <a:pt x="960" y="452"/>
                </a:cubicBezTo>
                <a:cubicBezTo>
                  <a:pt x="960" y="457"/>
                  <a:pt x="958" y="471"/>
                  <a:pt x="963" y="474"/>
                </a:cubicBezTo>
                <a:cubicBezTo>
                  <a:pt x="963" y="476"/>
                  <a:pt x="960" y="475"/>
                  <a:pt x="960" y="478"/>
                </a:cubicBezTo>
                <a:cubicBezTo>
                  <a:pt x="961" y="480"/>
                  <a:pt x="962" y="478"/>
                  <a:pt x="964" y="478"/>
                </a:cubicBezTo>
                <a:cubicBezTo>
                  <a:pt x="962" y="481"/>
                  <a:pt x="964" y="483"/>
                  <a:pt x="963" y="485"/>
                </a:cubicBezTo>
                <a:cubicBezTo>
                  <a:pt x="960" y="487"/>
                  <a:pt x="960" y="483"/>
                  <a:pt x="956" y="484"/>
                </a:cubicBezTo>
                <a:cubicBezTo>
                  <a:pt x="958" y="489"/>
                  <a:pt x="964" y="496"/>
                  <a:pt x="966" y="503"/>
                </a:cubicBezTo>
                <a:cubicBezTo>
                  <a:pt x="959" y="500"/>
                  <a:pt x="958" y="492"/>
                  <a:pt x="954" y="487"/>
                </a:cubicBezTo>
                <a:cubicBezTo>
                  <a:pt x="948" y="484"/>
                  <a:pt x="945" y="478"/>
                  <a:pt x="939" y="476"/>
                </a:cubicBezTo>
                <a:cubicBezTo>
                  <a:pt x="944" y="471"/>
                  <a:pt x="948" y="484"/>
                  <a:pt x="954" y="481"/>
                </a:cubicBezTo>
                <a:cubicBezTo>
                  <a:pt x="954" y="477"/>
                  <a:pt x="951" y="476"/>
                  <a:pt x="952" y="471"/>
                </a:cubicBezTo>
                <a:cubicBezTo>
                  <a:pt x="953" y="470"/>
                  <a:pt x="954" y="470"/>
                  <a:pt x="955" y="470"/>
                </a:cubicBezTo>
                <a:cubicBezTo>
                  <a:pt x="958" y="450"/>
                  <a:pt x="953" y="433"/>
                  <a:pt x="945" y="424"/>
                </a:cubicBezTo>
                <a:cubicBezTo>
                  <a:pt x="928" y="424"/>
                  <a:pt x="913" y="427"/>
                  <a:pt x="897" y="428"/>
                </a:cubicBezTo>
                <a:cubicBezTo>
                  <a:pt x="895" y="427"/>
                  <a:pt x="895" y="430"/>
                  <a:pt x="894" y="430"/>
                </a:cubicBezTo>
                <a:cubicBezTo>
                  <a:pt x="892" y="430"/>
                  <a:pt x="892" y="429"/>
                  <a:pt x="890" y="428"/>
                </a:cubicBezTo>
                <a:cubicBezTo>
                  <a:pt x="878" y="432"/>
                  <a:pt x="859" y="429"/>
                  <a:pt x="848" y="434"/>
                </a:cubicBezTo>
                <a:cubicBezTo>
                  <a:pt x="852" y="460"/>
                  <a:pt x="853" y="487"/>
                  <a:pt x="856" y="513"/>
                </a:cubicBezTo>
                <a:cubicBezTo>
                  <a:pt x="883" y="522"/>
                  <a:pt x="910" y="530"/>
                  <a:pt x="939" y="536"/>
                </a:cubicBezTo>
                <a:cubicBezTo>
                  <a:pt x="940" y="539"/>
                  <a:pt x="937" y="538"/>
                  <a:pt x="937" y="540"/>
                </a:cubicBezTo>
                <a:cubicBezTo>
                  <a:pt x="940" y="555"/>
                  <a:pt x="934" y="578"/>
                  <a:pt x="940" y="590"/>
                </a:cubicBezTo>
                <a:cubicBezTo>
                  <a:pt x="938" y="595"/>
                  <a:pt x="941" y="598"/>
                  <a:pt x="941" y="603"/>
                </a:cubicBezTo>
                <a:cubicBezTo>
                  <a:pt x="938" y="604"/>
                  <a:pt x="939" y="602"/>
                  <a:pt x="937" y="602"/>
                </a:cubicBezTo>
                <a:cubicBezTo>
                  <a:pt x="941" y="616"/>
                  <a:pt x="953" y="627"/>
                  <a:pt x="962" y="640"/>
                </a:cubicBezTo>
                <a:cubicBezTo>
                  <a:pt x="969" y="649"/>
                  <a:pt x="973" y="660"/>
                  <a:pt x="983" y="667"/>
                </a:cubicBezTo>
                <a:cubicBezTo>
                  <a:pt x="985" y="679"/>
                  <a:pt x="996" y="687"/>
                  <a:pt x="1003" y="696"/>
                </a:cubicBezTo>
                <a:cubicBezTo>
                  <a:pt x="1006" y="693"/>
                  <a:pt x="1002" y="692"/>
                  <a:pt x="1000" y="689"/>
                </a:cubicBezTo>
                <a:cubicBezTo>
                  <a:pt x="996" y="684"/>
                  <a:pt x="990" y="675"/>
                  <a:pt x="984" y="670"/>
                </a:cubicBezTo>
                <a:cubicBezTo>
                  <a:pt x="984" y="660"/>
                  <a:pt x="973" y="657"/>
                  <a:pt x="972" y="650"/>
                </a:cubicBezTo>
                <a:cubicBezTo>
                  <a:pt x="984" y="661"/>
                  <a:pt x="992" y="676"/>
                  <a:pt x="1003" y="689"/>
                </a:cubicBezTo>
                <a:cubicBezTo>
                  <a:pt x="1006" y="689"/>
                  <a:pt x="1007" y="689"/>
                  <a:pt x="1009" y="689"/>
                </a:cubicBezTo>
                <a:cubicBezTo>
                  <a:pt x="1009" y="692"/>
                  <a:pt x="1007" y="697"/>
                  <a:pt x="1004" y="698"/>
                </a:cubicBezTo>
                <a:cubicBezTo>
                  <a:pt x="1010" y="711"/>
                  <a:pt x="1021" y="718"/>
                  <a:pt x="1027" y="730"/>
                </a:cubicBezTo>
                <a:cubicBezTo>
                  <a:pt x="1016" y="723"/>
                  <a:pt x="1011" y="709"/>
                  <a:pt x="1001" y="701"/>
                </a:cubicBezTo>
                <a:cubicBezTo>
                  <a:pt x="987" y="679"/>
                  <a:pt x="972" y="659"/>
                  <a:pt x="956" y="640"/>
                </a:cubicBezTo>
                <a:cubicBezTo>
                  <a:pt x="956" y="638"/>
                  <a:pt x="956" y="637"/>
                  <a:pt x="955" y="636"/>
                </a:cubicBezTo>
                <a:cubicBezTo>
                  <a:pt x="949" y="628"/>
                  <a:pt x="944" y="620"/>
                  <a:pt x="937" y="614"/>
                </a:cubicBezTo>
                <a:cubicBezTo>
                  <a:pt x="937" y="610"/>
                  <a:pt x="935" y="607"/>
                  <a:pt x="932" y="609"/>
                </a:cubicBezTo>
                <a:cubicBezTo>
                  <a:pt x="934" y="617"/>
                  <a:pt x="942" y="620"/>
                  <a:pt x="945" y="628"/>
                </a:cubicBezTo>
                <a:cubicBezTo>
                  <a:pt x="935" y="618"/>
                  <a:pt x="928" y="606"/>
                  <a:pt x="916" y="599"/>
                </a:cubicBezTo>
                <a:cubicBezTo>
                  <a:pt x="917" y="594"/>
                  <a:pt x="912" y="592"/>
                  <a:pt x="909" y="590"/>
                </a:cubicBezTo>
                <a:cubicBezTo>
                  <a:pt x="911" y="587"/>
                  <a:pt x="904" y="587"/>
                  <a:pt x="904" y="583"/>
                </a:cubicBezTo>
                <a:cubicBezTo>
                  <a:pt x="908" y="583"/>
                  <a:pt x="913" y="587"/>
                  <a:pt x="915" y="590"/>
                </a:cubicBezTo>
                <a:cubicBezTo>
                  <a:pt x="922" y="588"/>
                  <a:pt x="924" y="598"/>
                  <a:pt x="930" y="599"/>
                </a:cubicBezTo>
                <a:cubicBezTo>
                  <a:pt x="932" y="596"/>
                  <a:pt x="932" y="593"/>
                  <a:pt x="934" y="590"/>
                </a:cubicBezTo>
                <a:cubicBezTo>
                  <a:pt x="934" y="588"/>
                  <a:pt x="931" y="590"/>
                  <a:pt x="932" y="591"/>
                </a:cubicBezTo>
                <a:cubicBezTo>
                  <a:pt x="929" y="589"/>
                  <a:pt x="934" y="587"/>
                  <a:pt x="934" y="585"/>
                </a:cubicBezTo>
                <a:cubicBezTo>
                  <a:pt x="934" y="571"/>
                  <a:pt x="931" y="554"/>
                  <a:pt x="934" y="541"/>
                </a:cubicBezTo>
                <a:cubicBezTo>
                  <a:pt x="916" y="539"/>
                  <a:pt x="896" y="544"/>
                  <a:pt x="877" y="545"/>
                </a:cubicBezTo>
                <a:cubicBezTo>
                  <a:pt x="885" y="558"/>
                  <a:pt x="897" y="568"/>
                  <a:pt x="905" y="581"/>
                </a:cubicBezTo>
                <a:cubicBezTo>
                  <a:pt x="894" y="571"/>
                  <a:pt x="885" y="557"/>
                  <a:pt x="874" y="545"/>
                </a:cubicBezTo>
                <a:cubicBezTo>
                  <a:pt x="869" y="546"/>
                  <a:pt x="862" y="545"/>
                  <a:pt x="859" y="548"/>
                </a:cubicBezTo>
                <a:cubicBezTo>
                  <a:pt x="861" y="552"/>
                  <a:pt x="859" y="561"/>
                  <a:pt x="863" y="562"/>
                </a:cubicBezTo>
                <a:cubicBezTo>
                  <a:pt x="863" y="563"/>
                  <a:pt x="861" y="563"/>
                  <a:pt x="861" y="564"/>
                </a:cubicBezTo>
                <a:cubicBezTo>
                  <a:pt x="879" y="707"/>
                  <a:pt x="908" y="843"/>
                  <a:pt x="933" y="980"/>
                </a:cubicBezTo>
                <a:cubicBezTo>
                  <a:pt x="935" y="982"/>
                  <a:pt x="935" y="976"/>
                  <a:pt x="938" y="978"/>
                </a:cubicBezTo>
                <a:cubicBezTo>
                  <a:pt x="939" y="983"/>
                  <a:pt x="940" y="989"/>
                  <a:pt x="938" y="993"/>
                </a:cubicBezTo>
                <a:cubicBezTo>
                  <a:pt x="939" y="995"/>
                  <a:pt x="941" y="993"/>
                  <a:pt x="942" y="994"/>
                </a:cubicBezTo>
                <a:cubicBezTo>
                  <a:pt x="942" y="1000"/>
                  <a:pt x="932" y="1000"/>
                  <a:pt x="930" y="995"/>
                </a:cubicBezTo>
                <a:cubicBezTo>
                  <a:pt x="928" y="995"/>
                  <a:pt x="930" y="998"/>
                  <a:pt x="928" y="999"/>
                </a:cubicBezTo>
                <a:cubicBezTo>
                  <a:pt x="930" y="999"/>
                  <a:pt x="931" y="1000"/>
                  <a:pt x="933" y="1000"/>
                </a:cubicBezTo>
                <a:cubicBezTo>
                  <a:pt x="931" y="1002"/>
                  <a:pt x="935" y="1004"/>
                  <a:pt x="937" y="1006"/>
                </a:cubicBezTo>
                <a:cubicBezTo>
                  <a:pt x="940" y="1003"/>
                  <a:pt x="941" y="1005"/>
                  <a:pt x="945" y="1006"/>
                </a:cubicBezTo>
                <a:cubicBezTo>
                  <a:pt x="950" y="1003"/>
                  <a:pt x="960" y="1004"/>
                  <a:pt x="964" y="1007"/>
                </a:cubicBezTo>
                <a:cubicBezTo>
                  <a:pt x="971" y="1005"/>
                  <a:pt x="976" y="1004"/>
                  <a:pt x="982" y="1004"/>
                </a:cubicBezTo>
                <a:cubicBezTo>
                  <a:pt x="982" y="1001"/>
                  <a:pt x="980" y="1001"/>
                  <a:pt x="982" y="998"/>
                </a:cubicBezTo>
                <a:cubicBezTo>
                  <a:pt x="987" y="1001"/>
                  <a:pt x="990" y="1005"/>
                  <a:pt x="997" y="1006"/>
                </a:cubicBezTo>
                <a:cubicBezTo>
                  <a:pt x="998" y="1005"/>
                  <a:pt x="996" y="1003"/>
                  <a:pt x="997" y="1001"/>
                </a:cubicBezTo>
                <a:cubicBezTo>
                  <a:pt x="999" y="1007"/>
                  <a:pt x="1008" y="1002"/>
                  <a:pt x="1012" y="1004"/>
                </a:cubicBezTo>
                <a:cubicBezTo>
                  <a:pt x="1012" y="1010"/>
                  <a:pt x="1005" y="1005"/>
                  <a:pt x="1004" y="1008"/>
                </a:cubicBezTo>
                <a:cubicBezTo>
                  <a:pt x="1007" y="1010"/>
                  <a:pt x="1010" y="1008"/>
                  <a:pt x="1014" y="1007"/>
                </a:cubicBezTo>
                <a:cubicBezTo>
                  <a:pt x="1015" y="1006"/>
                  <a:pt x="1014" y="1004"/>
                  <a:pt x="1014" y="1002"/>
                </a:cubicBezTo>
                <a:cubicBezTo>
                  <a:pt x="1018" y="1002"/>
                  <a:pt x="1019" y="1004"/>
                  <a:pt x="1021" y="1006"/>
                </a:cubicBezTo>
                <a:cubicBezTo>
                  <a:pt x="1024" y="1002"/>
                  <a:pt x="1032" y="998"/>
                  <a:pt x="1035" y="1004"/>
                </a:cubicBezTo>
                <a:cubicBezTo>
                  <a:pt x="1037" y="1003"/>
                  <a:pt x="1038" y="1003"/>
                  <a:pt x="1040" y="1002"/>
                </a:cubicBezTo>
                <a:cubicBezTo>
                  <a:pt x="1039" y="999"/>
                  <a:pt x="1038" y="997"/>
                  <a:pt x="1034" y="997"/>
                </a:cubicBezTo>
                <a:cubicBezTo>
                  <a:pt x="1035" y="994"/>
                  <a:pt x="1041" y="996"/>
                  <a:pt x="1043" y="995"/>
                </a:cubicBezTo>
                <a:cubicBezTo>
                  <a:pt x="1044" y="998"/>
                  <a:pt x="1045" y="1002"/>
                  <a:pt x="1046" y="1004"/>
                </a:cubicBezTo>
                <a:cubicBezTo>
                  <a:pt x="1049" y="1005"/>
                  <a:pt x="1049" y="1002"/>
                  <a:pt x="1052" y="1002"/>
                </a:cubicBezTo>
                <a:cubicBezTo>
                  <a:pt x="1053" y="999"/>
                  <a:pt x="1046" y="999"/>
                  <a:pt x="1049" y="996"/>
                </a:cubicBezTo>
                <a:cubicBezTo>
                  <a:pt x="1052" y="996"/>
                  <a:pt x="1051" y="998"/>
                  <a:pt x="1052" y="1000"/>
                </a:cubicBezTo>
                <a:cubicBezTo>
                  <a:pt x="1053" y="1000"/>
                  <a:pt x="1053" y="998"/>
                  <a:pt x="1055" y="999"/>
                </a:cubicBezTo>
                <a:cubicBezTo>
                  <a:pt x="1052" y="1004"/>
                  <a:pt x="1057" y="1004"/>
                  <a:pt x="1060" y="1006"/>
                </a:cubicBezTo>
                <a:cubicBezTo>
                  <a:pt x="1061" y="1005"/>
                  <a:pt x="1060" y="1002"/>
                  <a:pt x="1062" y="1002"/>
                </a:cubicBezTo>
                <a:cubicBezTo>
                  <a:pt x="1067" y="1004"/>
                  <a:pt x="1074" y="1005"/>
                  <a:pt x="1079" y="1006"/>
                </a:cubicBezTo>
                <a:cubicBezTo>
                  <a:pt x="1077" y="1004"/>
                  <a:pt x="1077" y="1000"/>
                  <a:pt x="1074" y="1000"/>
                </a:cubicBezTo>
                <a:cubicBezTo>
                  <a:pt x="1072" y="1000"/>
                  <a:pt x="1071" y="1002"/>
                  <a:pt x="1068" y="1002"/>
                </a:cubicBezTo>
                <a:cubicBezTo>
                  <a:pt x="1067" y="999"/>
                  <a:pt x="1063" y="1000"/>
                  <a:pt x="1062" y="998"/>
                </a:cubicBezTo>
                <a:cubicBezTo>
                  <a:pt x="1067" y="995"/>
                  <a:pt x="1076" y="998"/>
                  <a:pt x="1083" y="996"/>
                </a:cubicBezTo>
                <a:cubicBezTo>
                  <a:pt x="1082" y="999"/>
                  <a:pt x="1085" y="998"/>
                  <a:pt x="1086" y="999"/>
                </a:cubicBezTo>
                <a:cubicBezTo>
                  <a:pt x="1087" y="1001"/>
                  <a:pt x="1083" y="999"/>
                  <a:pt x="1083" y="1001"/>
                </a:cubicBezTo>
                <a:cubicBezTo>
                  <a:pt x="1084" y="1007"/>
                  <a:pt x="1088" y="999"/>
                  <a:pt x="1092" y="1003"/>
                </a:cubicBezTo>
                <a:cubicBezTo>
                  <a:pt x="1091" y="999"/>
                  <a:pt x="1085" y="998"/>
                  <a:pt x="1087" y="993"/>
                </a:cubicBezTo>
                <a:cubicBezTo>
                  <a:pt x="1090" y="993"/>
                  <a:pt x="1096" y="997"/>
                  <a:pt x="1096" y="1000"/>
                </a:cubicBezTo>
                <a:cubicBezTo>
                  <a:pt x="1097" y="1000"/>
                  <a:pt x="1098" y="1000"/>
                  <a:pt x="1099" y="1000"/>
                </a:cubicBezTo>
                <a:cubicBezTo>
                  <a:pt x="1101" y="999"/>
                  <a:pt x="1098" y="998"/>
                  <a:pt x="1099" y="996"/>
                </a:cubicBezTo>
                <a:cubicBezTo>
                  <a:pt x="1105" y="997"/>
                  <a:pt x="1111" y="999"/>
                  <a:pt x="1114" y="995"/>
                </a:cubicBezTo>
                <a:cubicBezTo>
                  <a:pt x="1120" y="999"/>
                  <a:pt x="1128" y="991"/>
                  <a:pt x="1132" y="996"/>
                </a:cubicBezTo>
                <a:cubicBezTo>
                  <a:pt x="1132" y="994"/>
                  <a:pt x="1133" y="992"/>
                  <a:pt x="1135" y="990"/>
                </a:cubicBezTo>
                <a:cubicBezTo>
                  <a:pt x="1137" y="990"/>
                  <a:pt x="1138" y="992"/>
                  <a:pt x="1139" y="993"/>
                </a:cubicBezTo>
                <a:cubicBezTo>
                  <a:pt x="1141" y="993"/>
                  <a:pt x="1140" y="989"/>
                  <a:pt x="1142" y="989"/>
                </a:cubicBezTo>
                <a:cubicBezTo>
                  <a:pt x="1144" y="993"/>
                  <a:pt x="1149" y="994"/>
                  <a:pt x="1152" y="996"/>
                </a:cubicBezTo>
                <a:cubicBezTo>
                  <a:pt x="1161" y="994"/>
                  <a:pt x="1159" y="988"/>
                  <a:pt x="1160" y="978"/>
                </a:cubicBezTo>
                <a:cubicBezTo>
                  <a:pt x="1161" y="969"/>
                  <a:pt x="1164" y="958"/>
                  <a:pt x="1166" y="946"/>
                </a:cubicBezTo>
                <a:cubicBezTo>
                  <a:pt x="1168" y="939"/>
                  <a:pt x="1166" y="930"/>
                  <a:pt x="1168" y="924"/>
                </a:cubicBezTo>
                <a:cubicBezTo>
                  <a:pt x="1175" y="899"/>
                  <a:pt x="1174" y="869"/>
                  <a:pt x="1178" y="842"/>
                </a:cubicBezTo>
                <a:cubicBezTo>
                  <a:pt x="1169" y="840"/>
                  <a:pt x="1154" y="844"/>
                  <a:pt x="1148" y="842"/>
                </a:cubicBezTo>
                <a:cubicBezTo>
                  <a:pt x="1151" y="838"/>
                  <a:pt x="1158" y="838"/>
                  <a:pt x="1163" y="836"/>
                </a:cubicBezTo>
                <a:cubicBezTo>
                  <a:pt x="1169" y="835"/>
                  <a:pt x="1175" y="832"/>
                  <a:pt x="1179" y="830"/>
                </a:cubicBezTo>
                <a:cubicBezTo>
                  <a:pt x="1179" y="820"/>
                  <a:pt x="1179" y="810"/>
                  <a:pt x="1180" y="801"/>
                </a:cubicBezTo>
                <a:cubicBezTo>
                  <a:pt x="1171" y="801"/>
                  <a:pt x="1155" y="800"/>
                  <a:pt x="1142" y="801"/>
                </a:cubicBezTo>
                <a:cubicBezTo>
                  <a:pt x="1141" y="811"/>
                  <a:pt x="1144" y="818"/>
                  <a:pt x="1142" y="826"/>
                </a:cubicBezTo>
                <a:cubicBezTo>
                  <a:pt x="1136" y="823"/>
                  <a:pt x="1142" y="808"/>
                  <a:pt x="1139" y="799"/>
                </a:cubicBezTo>
                <a:cubicBezTo>
                  <a:pt x="1154" y="796"/>
                  <a:pt x="1166" y="790"/>
                  <a:pt x="1180" y="786"/>
                </a:cubicBezTo>
                <a:cubicBezTo>
                  <a:pt x="1182" y="777"/>
                  <a:pt x="1180" y="761"/>
                  <a:pt x="1182" y="752"/>
                </a:cubicBezTo>
                <a:cubicBezTo>
                  <a:pt x="1176" y="750"/>
                  <a:pt x="1167" y="753"/>
                  <a:pt x="1158" y="752"/>
                </a:cubicBezTo>
                <a:cubicBezTo>
                  <a:pt x="1157" y="753"/>
                  <a:pt x="1159" y="756"/>
                  <a:pt x="1157" y="758"/>
                </a:cubicBezTo>
                <a:cubicBezTo>
                  <a:pt x="1157" y="759"/>
                  <a:pt x="1158" y="765"/>
                  <a:pt x="1157" y="763"/>
                </a:cubicBezTo>
                <a:cubicBezTo>
                  <a:pt x="1157" y="759"/>
                  <a:pt x="1155" y="757"/>
                  <a:pt x="1157" y="755"/>
                </a:cubicBezTo>
                <a:cubicBezTo>
                  <a:pt x="1156" y="753"/>
                  <a:pt x="1155" y="752"/>
                  <a:pt x="1155" y="750"/>
                </a:cubicBezTo>
                <a:cubicBezTo>
                  <a:pt x="1163" y="746"/>
                  <a:pt x="1174" y="745"/>
                  <a:pt x="1183" y="741"/>
                </a:cubicBezTo>
                <a:cubicBezTo>
                  <a:pt x="1185" y="734"/>
                  <a:pt x="1182" y="726"/>
                  <a:pt x="1189" y="726"/>
                </a:cubicBezTo>
                <a:cubicBezTo>
                  <a:pt x="1190" y="730"/>
                  <a:pt x="1193" y="733"/>
                  <a:pt x="1192" y="739"/>
                </a:cubicBezTo>
                <a:cubicBezTo>
                  <a:pt x="1195" y="742"/>
                  <a:pt x="1200" y="743"/>
                  <a:pt x="1204" y="744"/>
                </a:cubicBezTo>
                <a:cubicBezTo>
                  <a:pt x="1202" y="749"/>
                  <a:pt x="1196" y="743"/>
                  <a:pt x="1193" y="745"/>
                </a:cubicBezTo>
                <a:cubicBezTo>
                  <a:pt x="1193" y="750"/>
                  <a:pt x="1200" y="746"/>
                  <a:pt x="1205" y="747"/>
                </a:cubicBezTo>
                <a:cubicBezTo>
                  <a:pt x="1207" y="746"/>
                  <a:pt x="1204" y="745"/>
                  <a:pt x="1206" y="744"/>
                </a:cubicBezTo>
                <a:cubicBezTo>
                  <a:pt x="1211" y="745"/>
                  <a:pt x="1216" y="747"/>
                  <a:pt x="1221" y="748"/>
                </a:cubicBezTo>
                <a:cubicBezTo>
                  <a:pt x="1220" y="756"/>
                  <a:pt x="1222" y="767"/>
                  <a:pt x="1221" y="775"/>
                </a:cubicBezTo>
                <a:cubicBezTo>
                  <a:pt x="1214" y="773"/>
                  <a:pt x="1222" y="758"/>
                  <a:pt x="1219" y="750"/>
                </a:cubicBezTo>
                <a:cubicBezTo>
                  <a:pt x="1212" y="749"/>
                  <a:pt x="1203" y="750"/>
                  <a:pt x="1194" y="751"/>
                </a:cubicBezTo>
                <a:cubicBezTo>
                  <a:pt x="1195" y="760"/>
                  <a:pt x="1196" y="774"/>
                  <a:pt x="1197" y="786"/>
                </a:cubicBezTo>
                <a:cubicBezTo>
                  <a:pt x="1206" y="788"/>
                  <a:pt x="1217" y="792"/>
                  <a:pt x="1226" y="793"/>
                </a:cubicBezTo>
                <a:cubicBezTo>
                  <a:pt x="1229" y="796"/>
                  <a:pt x="1237" y="795"/>
                  <a:pt x="1239" y="799"/>
                </a:cubicBezTo>
                <a:cubicBezTo>
                  <a:pt x="1227" y="800"/>
                  <a:pt x="1210" y="798"/>
                  <a:pt x="1198" y="801"/>
                </a:cubicBezTo>
                <a:cubicBezTo>
                  <a:pt x="1198" y="811"/>
                  <a:pt x="1201" y="820"/>
                  <a:pt x="1200" y="829"/>
                </a:cubicBezTo>
                <a:cubicBezTo>
                  <a:pt x="1202" y="834"/>
                  <a:pt x="1217" y="831"/>
                  <a:pt x="1217" y="837"/>
                </a:cubicBezTo>
                <a:cubicBezTo>
                  <a:pt x="1223" y="835"/>
                  <a:pt x="1226" y="838"/>
                  <a:pt x="1231" y="838"/>
                </a:cubicBezTo>
                <a:cubicBezTo>
                  <a:pt x="1229" y="848"/>
                  <a:pt x="1234" y="860"/>
                  <a:pt x="1230" y="866"/>
                </a:cubicBezTo>
                <a:cubicBezTo>
                  <a:pt x="1227" y="861"/>
                  <a:pt x="1230" y="850"/>
                  <a:pt x="1230" y="841"/>
                </a:cubicBezTo>
                <a:cubicBezTo>
                  <a:pt x="1222" y="839"/>
                  <a:pt x="1210" y="842"/>
                  <a:pt x="1203" y="840"/>
                </a:cubicBezTo>
                <a:cubicBezTo>
                  <a:pt x="1201" y="849"/>
                  <a:pt x="1204" y="866"/>
                  <a:pt x="1208" y="874"/>
                </a:cubicBezTo>
                <a:cubicBezTo>
                  <a:pt x="1206" y="885"/>
                  <a:pt x="1212" y="918"/>
                  <a:pt x="1216" y="929"/>
                </a:cubicBezTo>
                <a:cubicBezTo>
                  <a:pt x="1219" y="952"/>
                  <a:pt x="1223" y="973"/>
                  <a:pt x="1228" y="995"/>
                </a:cubicBezTo>
                <a:cubicBezTo>
                  <a:pt x="1231" y="992"/>
                  <a:pt x="1235" y="997"/>
                  <a:pt x="1236" y="992"/>
                </a:cubicBezTo>
                <a:cubicBezTo>
                  <a:pt x="1241" y="997"/>
                  <a:pt x="1249" y="994"/>
                  <a:pt x="1254" y="996"/>
                </a:cubicBezTo>
                <a:cubicBezTo>
                  <a:pt x="1261" y="982"/>
                  <a:pt x="1259" y="959"/>
                  <a:pt x="1262" y="942"/>
                </a:cubicBezTo>
                <a:cubicBezTo>
                  <a:pt x="1258" y="938"/>
                  <a:pt x="1249" y="943"/>
                  <a:pt x="1245" y="941"/>
                </a:cubicBezTo>
                <a:cubicBezTo>
                  <a:pt x="1247" y="937"/>
                  <a:pt x="1256" y="939"/>
                  <a:pt x="1259" y="935"/>
                </a:cubicBezTo>
                <a:cubicBezTo>
                  <a:pt x="1260" y="934"/>
                  <a:pt x="1261" y="934"/>
                  <a:pt x="1261" y="936"/>
                </a:cubicBezTo>
                <a:cubicBezTo>
                  <a:pt x="1264" y="930"/>
                  <a:pt x="1262" y="924"/>
                  <a:pt x="1264" y="917"/>
                </a:cubicBezTo>
                <a:cubicBezTo>
                  <a:pt x="1257" y="913"/>
                  <a:pt x="1247" y="917"/>
                  <a:pt x="1239" y="916"/>
                </a:cubicBezTo>
                <a:cubicBezTo>
                  <a:pt x="1241" y="913"/>
                  <a:pt x="1247" y="913"/>
                  <a:pt x="1250" y="911"/>
                </a:cubicBezTo>
                <a:cubicBezTo>
                  <a:pt x="1254" y="913"/>
                  <a:pt x="1263" y="916"/>
                  <a:pt x="1265" y="911"/>
                </a:cubicBezTo>
                <a:cubicBezTo>
                  <a:pt x="1262" y="906"/>
                  <a:pt x="1258" y="914"/>
                  <a:pt x="1254" y="911"/>
                </a:cubicBezTo>
                <a:cubicBezTo>
                  <a:pt x="1257" y="909"/>
                  <a:pt x="1262" y="909"/>
                  <a:pt x="1265" y="906"/>
                </a:cubicBezTo>
                <a:cubicBezTo>
                  <a:pt x="1264" y="897"/>
                  <a:pt x="1265" y="893"/>
                  <a:pt x="1265" y="886"/>
                </a:cubicBezTo>
                <a:cubicBezTo>
                  <a:pt x="1261" y="887"/>
                  <a:pt x="1253" y="884"/>
                  <a:pt x="1249" y="887"/>
                </a:cubicBezTo>
                <a:cubicBezTo>
                  <a:pt x="1252" y="881"/>
                  <a:pt x="1264" y="880"/>
                  <a:pt x="1270" y="879"/>
                </a:cubicBezTo>
                <a:cubicBezTo>
                  <a:pt x="1270" y="878"/>
                  <a:pt x="1269" y="877"/>
                  <a:pt x="1269" y="877"/>
                </a:cubicBezTo>
                <a:cubicBezTo>
                  <a:pt x="1271" y="875"/>
                  <a:pt x="1272" y="880"/>
                  <a:pt x="1273" y="881"/>
                </a:cubicBezTo>
                <a:cubicBezTo>
                  <a:pt x="1278" y="883"/>
                  <a:pt x="1286" y="880"/>
                  <a:pt x="1288" y="885"/>
                </a:cubicBezTo>
                <a:cubicBezTo>
                  <a:pt x="1286" y="887"/>
                  <a:pt x="1277" y="884"/>
                  <a:pt x="1273" y="886"/>
                </a:cubicBezTo>
                <a:cubicBezTo>
                  <a:pt x="1274" y="894"/>
                  <a:pt x="1274" y="900"/>
                  <a:pt x="1273" y="906"/>
                </a:cubicBezTo>
                <a:cubicBezTo>
                  <a:pt x="1275" y="908"/>
                  <a:pt x="1280" y="907"/>
                  <a:pt x="1282" y="910"/>
                </a:cubicBezTo>
                <a:cubicBezTo>
                  <a:pt x="1280" y="915"/>
                  <a:pt x="1276" y="906"/>
                  <a:pt x="1274" y="911"/>
                </a:cubicBezTo>
                <a:cubicBezTo>
                  <a:pt x="1277" y="915"/>
                  <a:pt x="1291" y="915"/>
                  <a:pt x="1290" y="907"/>
                </a:cubicBezTo>
                <a:cubicBezTo>
                  <a:pt x="1293" y="910"/>
                  <a:pt x="1294" y="914"/>
                  <a:pt x="1299" y="914"/>
                </a:cubicBezTo>
                <a:cubicBezTo>
                  <a:pt x="1293" y="918"/>
                  <a:pt x="1280" y="912"/>
                  <a:pt x="1275" y="916"/>
                </a:cubicBezTo>
                <a:cubicBezTo>
                  <a:pt x="1277" y="920"/>
                  <a:pt x="1275" y="929"/>
                  <a:pt x="1277" y="937"/>
                </a:cubicBezTo>
                <a:cubicBezTo>
                  <a:pt x="1278" y="938"/>
                  <a:pt x="1280" y="935"/>
                  <a:pt x="1282" y="935"/>
                </a:cubicBezTo>
                <a:cubicBezTo>
                  <a:pt x="1285" y="938"/>
                  <a:pt x="1295" y="937"/>
                  <a:pt x="1298" y="938"/>
                </a:cubicBezTo>
                <a:cubicBezTo>
                  <a:pt x="1301" y="936"/>
                  <a:pt x="1300" y="932"/>
                  <a:pt x="1297" y="930"/>
                </a:cubicBezTo>
                <a:cubicBezTo>
                  <a:pt x="1298" y="928"/>
                  <a:pt x="1298" y="925"/>
                  <a:pt x="1299" y="924"/>
                </a:cubicBezTo>
                <a:cubicBezTo>
                  <a:pt x="1298" y="923"/>
                  <a:pt x="1296" y="922"/>
                  <a:pt x="1295" y="920"/>
                </a:cubicBezTo>
                <a:cubicBezTo>
                  <a:pt x="1293" y="920"/>
                  <a:pt x="1294" y="924"/>
                  <a:pt x="1290" y="922"/>
                </a:cubicBezTo>
                <a:cubicBezTo>
                  <a:pt x="1290" y="918"/>
                  <a:pt x="1294" y="918"/>
                  <a:pt x="1297" y="918"/>
                </a:cubicBezTo>
                <a:cubicBezTo>
                  <a:pt x="1302" y="914"/>
                  <a:pt x="1305" y="905"/>
                  <a:pt x="1300" y="901"/>
                </a:cubicBezTo>
                <a:cubicBezTo>
                  <a:pt x="1301" y="899"/>
                  <a:pt x="1303" y="898"/>
                  <a:pt x="1303" y="895"/>
                </a:cubicBezTo>
                <a:cubicBezTo>
                  <a:pt x="1306" y="896"/>
                  <a:pt x="1305" y="900"/>
                  <a:pt x="1309" y="899"/>
                </a:cubicBezTo>
                <a:cubicBezTo>
                  <a:pt x="1309" y="901"/>
                  <a:pt x="1307" y="900"/>
                  <a:pt x="1307" y="903"/>
                </a:cubicBezTo>
                <a:cubicBezTo>
                  <a:pt x="1308" y="917"/>
                  <a:pt x="1310" y="924"/>
                  <a:pt x="1310" y="935"/>
                </a:cubicBezTo>
                <a:cubicBezTo>
                  <a:pt x="1313" y="939"/>
                  <a:pt x="1317" y="937"/>
                  <a:pt x="1321" y="936"/>
                </a:cubicBezTo>
                <a:cubicBezTo>
                  <a:pt x="1322" y="934"/>
                  <a:pt x="1318" y="936"/>
                  <a:pt x="1319" y="933"/>
                </a:cubicBezTo>
                <a:cubicBezTo>
                  <a:pt x="1320" y="934"/>
                  <a:pt x="1321" y="935"/>
                  <a:pt x="1322" y="933"/>
                </a:cubicBezTo>
                <a:cubicBezTo>
                  <a:pt x="1324" y="930"/>
                  <a:pt x="1318" y="930"/>
                  <a:pt x="1320" y="929"/>
                </a:cubicBezTo>
                <a:cubicBezTo>
                  <a:pt x="1327" y="924"/>
                  <a:pt x="1322" y="940"/>
                  <a:pt x="1327" y="942"/>
                </a:cubicBezTo>
                <a:cubicBezTo>
                  <a:pt x="1326" y="943"/>
                  <a:pt x="1325" y="944"/>
                  <a:pt x="1324" y="945"/>
                </a:cubicBezTo>
                <a:cubicBezTo>
                  <a:pt x="1326" y="948"/>
                  <a:pt x="1326" y="955"/>
                  <a:pt x="1329" y="957"/>
                </a:cubicBezTo>
                <a:cubicBezTo>
                  <a:pt x="1329" y="957"/>
                  <a:pt x="1328" y="957"/>
                  <a:pt x="1327" y="957"/>
                </a:cubicBezTo>
                <a:cubicBezTo>
                  <a:pt x="1329" y="963"/>
                  <a:pt x="1328" y="967"/>
                  <a:pt x="1329" y="973"/>
                </a:cubicBezTo>
                <a:cubicBezTo>
                  <a:pt x="1332" y="970"/>
                  <a:pt x="1331" y="962"/>
                  <a:pt x="1334" y="959"/>
                </a:cubicBezTo>
                <a:cubicBezTo>
                  <a:pt x="1333" y="958"/>
                  <a:pt x="1333" y="957"/>
                  <a:pt x="1331" y="957"/>
                </a:cubicBezTo>
                <a:cubicBezTo>
                  <a:pt x="1331" y="955"/>
                  <a:pt x="1333" y="955"/>
                  <a:pt x="1334" y="953"/>
                </a:cubicBezTo>
                <a:cubicBezTo>
                  <a:pt x="1334" y="950"/>
                  <a:pt x="1329" y="951"/>
                  <a:pt x="1329" y="948"/>
                </a:cubicBezTo>
                <a:cubicBezTo>
                  <a:pt x="1333" y="947"/>
                  <a:pt x="1336" y="947"/>
                  <a:pt x="1340" y="948"/>
                </a:cubicBezTo>
                <a:cubicBezTo>
                  <a:pt x="1340" y="951"/>
                  <a:pt x="1338" y="950"/>
                  <a:pt x="1336" y="950"/>
                </a:cubicBezTo>
                <a:cubicBezTo>
                  <a:pt x="1339" y="955"/>
                  <a:pt x="1335" y="958"/>
                  <a:pt x="1338" y="963"/>
                </a:cubicBezTo>
                <a:cubicBezTo>
                  <a:pt x="1342" y="961"/>
                  <a:pt x="1341" y="955"/>
                  <a:pt x="1344" y="952"/>
                </a:cubicBezTo>
                <a:cubicBezTo>
                  <a:pt x="1347" y="954"/>
                  <a:pt x="1345" y="957"/>
                  <a:pt x="1344" y="959"/>
                </a:cubicBezTo>
                <a:cubicBezTo>
                  <a:pt x="1347" y="963"/>
                  <a:pt x="1354" y="962"/>
                  <a:pt x="1355" y="966"/>
                </a:cubicBezTo>
                <a:cubicBezTo>
                  <a:pt x="1355" y="970"/>
                  <a:pt x="1354" y="965"/>
                  <a:pt x="1351" y="966"/>
                </a:cubicBezTo>
                <a:cubicBezTo>
                  <a:pt x="1350" y="971"/>
                  <a:pt x="1352" y="978"/>
                  <a:pt x="1354" y="981"/>
                </a:cubicBezTo>
                <a:cubicBezTo>
                  <a:pt x="1354" y="983"/>
                  <a:pt x="1351" y="982"/>
                  <a:pt x="1351" y="983"/>
                </a:cubicBezTo>
                <a:cubicBezTo>
                  <a:pt x="1353" y="986"/>
                  <a:pt x="1353" y="989"/>
                  <a:pt x="1354" y="993"/>
                </a:cubicBezTo>
                <a:cubicBezTo>
                  <a:pt x="1358" y="995"/>
                  <a:pt x="1363" y="994"/>
                  <a:pt x="1364" y="990"/>
                </a:cubicBezTo>
                <a:cubicBezTo>
                  <a:pt x="1367" y="990"/>
                  <a:pt x="1365" y="994"/>
                  <a:pt x="1366" y="995"/>
                </a:cubicBezTo>
                <a:cubicBezTo>
                  <a:pt x="1375" y="995"/>
                  <a:pt x="1378" y="989"/>
                  <a:pt x="1382" y="984"/>
                </a:cubicBezTo>
                <a:cubicBezTo>
                  <a:pt x="1386" y="984"/>
                  <a:pt x="1384" y="989"/>
                  <a:pt x="1383" y="991"/>
                </a:cubicBezTo>
                <a:cubicBezTo>
                  <a:pt x="1385" y="995"/>
                  <a:pt x="1390" y="994"/>
                  <a:pt x="1394" y="993"/>
                </a:cubicBezTo>
                <a:cubicBezTo>
                  <a:pt x="1394" y="991"/>
                  <a:pt x="1392" y="989"/>
                  <a:pt x="1394" y="987"/>
                </a:cubicBezTo>
                <a:cubicBezTo>
                  <a:pt x="1398" y="987"/>
                  <a:pt x="1397" y="992"/>
                  <a:pt x="1398" y="993"/>
                </a:cubicBezTo>
                <a:cubicBezTo>
                  <a:pt x="1402" y="994"/>
                  <a:pt x="1400" y="989"/>
                  <a:pt x="1401" y="987"/>
                </a:cubicBezTo>
                <a:cubicBezTo>
                  <a:pt x="1404" y="987"/>
                  <a:pt x="1403" y="992"/>
                  <a:pt x="1405" y="993"/>
                </a:cubicBezTo>
                <a:cubicBezTo>
                  <a:pt x="1409" y="993"/>
                  <a:pt x="1412" y="992"/>
                  <a:pt x="1415" y="991"/>
                </a:cubicBezTo>
                <a:cubicBezTo>
                  <a:pt x="1414" y="986"/>
                  <a:pt x="1415" y="979"/>
                  <a:pt x="1412" y="976"/>
                </a:cubicBezTo>
                <a:cubicBezTo>
                  <a:pt x="1417" y="966"/>
                  <a:pt x="1411" y="947"/>
                  <a:pt x="1418" y="937"/>
                </a:cubicBezTo>
                <a:cubicBezTo>
                  <a:pt x="1418" y="942"/>
                  <a:pt x="1423" y="948"/>
                  <a:pt x="1420" y="952"/>
                </a:cubicBezTo>
                <a:cubicBezTo>
                  <a:pt x="1421" y="955"/>
                  <a:pt x="1422" y="957"/>
                  <a:pt x="1424" y="959"/>
                </a:cubicBezTo>
                <a:cubicBezTo>
                  <a:pt x="1425" y="961"/>
                  <a:pt x="1423" y="962"/>
                  <a:pt x="1422" y="963"/>
                </a:cubicBezTo>
                <a:cubicBezTo>
                  <a:pt x="1426" y="966"/>
                  <a:pt x="1430" y="962"/>
                  <a:pt x="1431" y="959"/>
                </a:cubicBezTo>
                <a:cubicBezTo>
                  <a:pt x="1434" y="967"/>
                  <a:pt x="1429" y="981"/>
                  <a:pt x="1435" y="989"/>
                </a:cubicBezTo>
                <a:cubicBezTo>
                  <a:pt x="1435" y="1012"/>
                  <a:pt x="1435" y="1036"/>
                  <a:pt x="1435" y="1060"/>
                </a:cubicBezTo>
                <a:cubicBezTo>
                  <a:pt x="1349" y="1060"/>
                  <a:pt x="1254" y="1060"/>
                  <a:pt x="1165" y="1060"/>
                </a:cubicBezTo>
                <a:cubicBezTo>
                  <a:pt x="1155" y="1060"/>
                  <a:pt x="1132" y="1062"/>
                  <a:pt x="1127" y="1059"/>
                </a:cubicBezTo>
                <a:cubicBezTo>
                  <a:pt x="1125" y="1057"/>
                  <a:pt x="1130" y="1054"/>
                  <a:pt x="1127" y="1052"/>
                </a:cubicBezTo>
                <a:cubicBezTo>
                  <a:pt x="1128" y="1052"/>
                  <a:pt x="1129" y="1055"/>
                  <a:pt x="1129" y="1053"/>
                </a:cubicBezTo>
                <a:cubicBezTo>
                  <a:pt x="1130" y="1051"/>
                  <a:pt x="1129" y="1046"/>
                  <a:pt x="1126" y="1047"/>
                </a:cubicBezTo>
                <a:cubicBezTo>
                  <a:pt x="1127" y="1049"/>
                  <a:pt x="1123" y="1056"/>
                  <a:pt x="1122" y="1052"/>
                </a:cubicBezTo>
                <a:cubicBezTo>
                  <a:pt x="1120" y="1057"/>
                  <a:pt x="1126" y="1054"/>
                  <a:pt x="1126" y="1058"/>
                </a:cubicBezTo>
                <a:cubicBezTo>
                  <a:pt x="1125" y="1059"/>
                  <a:pt x="1125" y="1059"/>
                  <a:pt x="1125" y="1060"/>
                </a:cubicBezTo>
                <a:cubicBezTo>
                  <a:pt x="1115" y="1059"/>
                  <a:pt x="1103" y="1061"/>
                  <a:pt x="1094" y="1059"/>
                </a:cubicBezTo>
                <a:cubicBezTo>
                  <a:pt x="1093" y="1048"/>
                  <a:pt x="1108" y="1052"/>
                  <a:pt x="1112" y="1046"/>
                </a:cubicBezTo>
                <a:cubicBezTo>
                  <a:pt x="1112" y="1049"/>
                  <a:pt x="1118" y="1046"/>
                  <a:pt x="1118" y="1049"/>
                </a:cubicBezTo>
                <a:cubicBezTo>
                  <a:pt x="1120" y="1047"/>
                  <a:pt x="1123" y="1046"/>
                  <a:pt x="1124" y="1043"/>
                </a:cubicBezTo>
                <a:cubicBezTo>
                  <a:pt x="1127" y="1043"/>
                  <a:pt x="1131" y="1045"/>
                  <a:pt x="1134" y="1041"/>
                </a:cubicBezTo>
                <a:cubicBezTo>
                  <a:pt x="1135" y="1042"/>
                  <a:pt x="1135" y="1043"/>
                  <a:pt x="1135" y="1044"/>
                </a:cubicBezTo>
                <a:cubicBezTo>
                  <a:pt x="1137" y="1043"/>
                  <a:pt x="1140" y="1040"/>
                  <a:pt x="1138" y="1044"/>
                </a:cubicBezTo>
                <a:cubicBezTo>
                  <a:pt x="1141" y="1044"/>
                  <a:pt x="1139" y="1039"/>
                  <a:pt x="1142" y="1039"/>
                </a:cubicBezTo>
                <a:cubicBezTo>
                  <a:pt x="1143" y="1039"/>
                  <a:pt x="1142" y="1042"/>
                  <a:pt x="1144" y="1042"/>
                </a:cubicBezTo>
                <a:cubicBezTo>
                  <a:pt x="1145" y="1041"/>
                  <a:pt x="1146" y="1039"/>
                  <a:pt x="1148" y="1039"/>
                </a:cubicBezTo>
                <a:cubicBezTo>
                  <a:pt x="1148" y="1040"/>
                  <a:pt x="1148" y="1042"/>
                  <a:pt x="1150" y="1043"/>
                </a:cubicBezTo>
                <a:cubicBezTo>
                  <a:pt x="1152" y="1041"/>
                  <a:pt x="1147" y="1039"/>
                  <a:pt x="1150" y="1039"/>
                </a:cubicBezTo>
                <a:cubicBezTo>
                  <a:pt x="1153" y="1038"/>
                  <a:pt x="1150" y="1043"/>
                  <a:pt x="1154" y="1041"/>
                </a:cubicBezTo>
                <a:cubicBezTo>
                  <a:pt x="1155" y="1038"/>
                  <a:pt x="1155" y="1038"/>
                  <a:pt x="1157" y="1035"/>
                </a:cubicBezTo>
                <a:cubicBezTo>
                  <a:pt x="1154" y="1036"/>
                  <a:pt x="1148" y="1034"/>
                  <a:pt x="1146" y="1038"/>
                </a:cubicBezTo>
                <a:cubicBezTo>
                  <a:pt x="1145" y="1037"/>
                  <a:pt x="1145" y="1036"/>
                  <a:pt x="1144" y="1036"/>
                </a:cubicBezTo>
                <a:cubicBezTo>
                  <a:pt x="1127" y="1038"/>
                  <a:pt x="1111" y="1039"/>
                  <a:pt x="1090" y="1039"/>
                </a:cubicBezTo>
                <a:cubicBezTo>
                  <a:pt x="1091" y="1044"/>
                  <a:pt x="1089" y="1044"/>
                  <a:pt x="1090" y="1048"/>
                </a:cubicBezTo>
                <a:cubicBezTo>
                  <a:pt x="1082" y="1050"/>
                  <a:pt x="1074" y="1049"/>
                  <a:pt x="1070" y="1044"/>
                </a:cubicBezTo>
                <a:cubicBezTo>
                  <a:pt x="1074" y="1045"/>
                  <a:pt x="1076" y="1042"/>
                  <a:pt x="1078" y="1040"/>
                </a:cubicBezTo>
                <a:cubicBezTo>
                  <a:pt x="1065" y="1041"/>
                  <a:pt x="1059" y="1040"/>
                  <a:pt x="1049" y="1043"/>
                </a:cubicBezTo>
                <a:cubicBezTo>
                  <a:pt x="1043" y="1039"/>
                  <a:pt x="1029" y="1046"/>
                  <a:pt x="1023" y="1041"/>
                </a:cubicBezTo>
                <a:cubicBezTo>
                  <a:pt x="1017" y="1044"/>
                  <a:pt x="1008" y="1037"/>
                  <a:pt x="1000" y="1041"/>
                </a:cubicBezTo>
                <a:cubicBezTo>
                  <a:pt x="998" y="1036"/>
                  <a:pt x="993" y="1039"/>
                  <a:pt x="991" y="1037"/>
                </a:cubicBezTo>
                <a:cubicBezTo>
                  <a:pt x="984" y="1041"/>
                  <a:pt x="974" y="1037"/>
                  <a:pt x="965" y="1038"/>
                </a:cubicBezTo>
                <a:cubicBezTo>
                  <a:pt x="961" y="1038"/>
                  <a:pt x="956" y="1041"/>
                  <a:pt x="952" y="1039"/>
                </a:cubicBezTo>
                <a:cubicBezTo>
                  <a:pt x="951" y="1039"/>
                  <a:pt x="950" y="1041"/>
                  <a:pt x="948" y="1041"/>
                </a:cubicBezTo>
                <a:cubicBezTo>
                  <a:pt x="936" y="1038"/>
                  <a:pt x="926" y="1044"/>
                  <a:pt x="913" y="1041"/>
                </a:cubicBezTo>
                <a:cubicBezTo>
                  <a:pt x="903" y="1041"/>
                  <a:pt x="889" y="1045"/>
                  <a:pt x="877" y="1039"/>
                </a:cubicBezTo>
                <a:cubicBezTo>
                  <a:pt x="873" y="1039"/>
                  <a:pt x="866" y="1039"/>
                  <a:pt x="863" y="1036"/>
                </a:cubicBezTo>
                <a:cubicBezTo>
                  <a:pt x="861" y="1039"/>
                  <a:pt x="854" y="1036"/>
                  <a:pt x="851" y="1034"/>
                </a:cubicBezTo>
                <a:cubicBezTo>
                  <a:pt x="846" y="1037"/>
                  <a:pt x="839" y="1033"/>
                  <a:pt x="834" y="1034"/>
                </a:cubicBezTo>
                <a:cubicBezTo>
                  <a:pt x="831" y="1032"/>
                  <a:pt x="826" y="1031"/>
                  <a:pt x="821" y="1031"/>
                </a:cubicBezTo>
                <a:cubicBezTo>
                  <a:pt x="820" y="1030"/>
                  <a:pt x="819" y="1028"/>
                  <a:pt x="818" y="1027"/>
                </a:cubicBezTo>
                <a:cubicBezTo>
                  <a:pt x="821" y="1025"/>
                  <a:pt x="825" y="1024"/>
                  <a:pt x="827" y="1022"/>
                </a:cubicBezTo>
                <a:cubicBezTo>
                  <a:pt x="822" y="1021"/>
                  <a:pt x="815" y="1022"/>
                  <a:pt x="809" y="1021"/>
                </a:cubicBezTo>
                <a:cubicBezTo>
                  <a:pt x="808" y="1018"/>
                  <a:pt x="806" y="1014"/>
                  <a:pt x="803" y="1015"/>
                </a:cubicBezTo>
                <a:cubicBezTo>
                  <a:pt x="800" y="1017"/>
                  <a:pt x="803" y="1017"/>
                  <a:pt x="803" y="1020"/>
                </a:cubicBezTo>
                <a:cubicBezTo>
                  <a:pt x="801" y="1024"/>
                  <a:pt x="799" y="1019"/>
                  <a:pt x="797" y="1022"/>
                </a:cubicBezTo>
                <a:cubicBezTo>
                  <a:pt x="799" y="1022"/>
                  <a:pt x="801" y="1026"/>
                  <a:pt x="800" y="1028"/>
                </a:cubicBezTo>
                <a:cubicBezTo>
                  <a:pt x="792" y="1023"/>
                  <a:pt x="780" y="1029"/>
                  <a:pt x="773" y="1028"/>
                </a:cubicBezTo>
                <a:cubicBezTo>
                  <a:pt x="771" y="1029"/>
                  <a:pt x="774" y="1031"/>
                  <a:pt x="771" y="1032"/>
                </a:cubicBezTo>
                <a:cubicBezTo>
                  <a:pt x="753" y="1027"/>
                  <a:pt x="739" y="1033"/>
                  <a:pt x="722" y="1035"/>
                </a:cubicBezTo>
                <a:cubicBezTo>
                  <a:pt x="721" y="1039"/>
                  <a:pt x="718" y="1042"/>
                  <a:pt x="718" y="1044"/>
                </a:cubicBezTo>
                <a:cubicBezTo>
                  <a:pt x="721" y="1045"/>
                  <a:pt x="719" y="1041"/>
                  <a:pt x="721" y="1042"/>
                </a:cubicBezTo>
                <a:cubicBezTo>
                  <a:pt x="726" y="1047"/>
                  <a:pt x="713" y="1048"/>
                  <a:pt x="711" y="1044"/>
                </a:cubicBezTo>
                <a:cubicBezTo>
                  <a:pt x="712" y="1042"/>
                  <a:pt x="714" y="1044"/>
                  <a:pt x="714" y="1041"/>
                </a:cubicBezTo>
                <a:cubicBezTo>
                  <a:pt x="712" y="1041"/>
                  <a:pt x="712" y="1042"/>
                  <a:pt x="710" y="1042"/>
                </a:cubicBezTo>
                <a:cubicBezTo>
                  <a:pt x="709" y="1041"/>
                  <a:pt x="709" y="1038"/>
                  <a:pt x="707" y="1039"/>
                </a:cubicBezTo>
                <a:cubicBezTo>
                  <a:pt x="698" y="1041"/>
                  <a:pt x="691" y="1037"/>
                  <a:pt x="686" y="1036"/>
                </a:cubicBezTo>
                <a:cubicBezTo>
                  <a:pt x="688" y="1038"/>
                  <a:pt x="685" y="1037"/>
                  <a:pt x="684" y="1038"/>
                </a:cubicBezTo>
                <a:cubicBezTo>
                  <a:pt x="673" y="1034"/>
                  <a:pt x="663" y="1034"/>
                  <a:pt x="650" y="1031"/>
                </a:cubicBezTo>
                <a:cubicBezTo>
                  <a:pt x="639" y="1024"/>
                  <a:pt x="618" y="1032"/>
                  <a:pt x="609" y="1025"/>
                </a:cubicBezTo>
                <a:cubicBezTo>
                  <a:pt x="610" y="1022"/>
                  <a:pt x="613" y="1022"/>
                  <a:pt x="613" y="1018"/>
                </a:cubicBezTo>
                <a:cubicBezTo>
                  <a:pt x="610" y="1017"/>
                  <a:pt x="609" y="1020"/>
                  <a:pt x="609" y="1017"/>
                </a:cubicBezTo>
                <a:cubicBezTo>
                  <a:pt x="611" y="1015"/>
                  <a:pt x="613" y="1019"/>
                  <a:pt x="615" y="1017"/>
                </a:cubicBezTo>
                <a:cubicBezTo>
                  <a:pt x="613" y="1015"/>
                  <a:pt x="613" y="1012"/>
                  <a:pt x="616" y="1011"/>
                </a:cubicBezTo>
                <a:cubicBezTo>
                  <a:pt x="614" y="1009"/>
                  <a:pt x="611" y="1010"/>
                  <a:pt x="611" y="1008"/>
                </a:cubicBezTo>
                <a:cubicBezTo>
                  <a:pt x="613" y="1003"/>
                  <a:pt x="607" y="1004"/>
                  <a:pt x="606" y="1000"/>
                </a:cubicBezTo>
                <a:cubicBezTo>
                  <a:pt x="607" y="999"/>
                  <a:pt x="608" y="998"/>
                  <a:pt x="610" y="998"/>
                </a:cubicBezTo>
                <a:cubicBezTo>
                  <a:pt x="612" y="1000"/>
                  <a:pt x="613" y="1003"/>
                  <a:pt x="614" y="1006"/>
                </a:cubicBezTo>
                <a:cubicBezTo>
                  <a:pt x="619" y="1006"/>
                  <a:pt x="623" y="1006"/>
                  <a:pt x="624" y="1010"/>
                </a:cubicBezTo>
                <a:cubicBezTo>
                  <a:pt x="621" y="1012"/>
                  <a:pt x="619" y="1007"/>
                  <a:pt x="617" y="1011"/>
                </a:cubicBezTo>
                <a:cubicBezTo>
                  <a:pt x="619" y="1016"/>
                  <a:pt x="622" y="1017"/>
                  <a:pt x="621" y="1025"/>
                </a:cubicBezTo>
                <a:cubicBezTo>
                  <a:pt x="627" y="1019"/>
                  <a:pt x="636" y="1026"/>
                  <a:pt x="642" y="1024"/>
                </a:cubicBezTo>
                <a:cubicBezTo>
                  <a:pt x="643" y="1021"/>
                  <a:pt x="640" y="1023"/>
                  <a:pt x="641" y="1021"/>
                </a:cubicBezTo>
                <a:cubicBezTo>
                  <a:pt x="642" y="1021"/>
                  <a:pt x="647" y="1018"/>
                  <a:pt x="648" y="1022"/>
                </a:cubicBezTo>
                <a:cubicBezTo>
                  <a:pt x="650" y="1023"/>
                  <a:pt x="649" y="1019"/>
                  <a:pt x="652" y="1019"/>
                </a:cubicBezTo>
                <a:cubicBezTo>
                  <a:pt x="654" y="1022"/>
                  <a:pt x="655" y="1025"/>
                  <a:pt x="657" y="1028"/>
                </a:cubicBezTo>
                <a:cubicBezTo>
                  <a:pt x="657" y="1024"/>
                  <a:pt x="659" y="1023"/>
                  <a:pt x="660" y="1021"/>
                </a:cubicBezTo>
                <a:cubicBezTo>
                  <a:pt x="663" y="1020"/>
                  <a:pt x="665" y="1024"/>
                  <a:pt x="667" y="1021"/>
                </a:cubicBezTo>
                <a:cubicBezTo>
                  <a:pt x="665" y="1020"/>
                  <a:pt x="662" y="1020"/>
                  <a:pt x="662" y="1018"/>
                </a:cubicBezTo>
                <a:cubicBezTo>
                  <a:pt x="662" y="1015"/>
                  <a:pt x="662" y="1011"/>
                  <a:pt x="665" y="1012"/>
                </a:cubicBezTo>
                <a:cubicBezTo>
                  <a:pt x="667" y="1012"/>
                  <a:pt x="668" y="1017"/>
                  <a:pt x="666" y="1017"/>
                </a:cubicBezTo>
                <a:cubicBezTo>
                  <a:pt x="668" y="1018"/>
                  <a:pt x="669" y="1014"/>
                  <a:pt x="670" y="1017"/>
                </a:cubicBezTo>
                <a:cubicBezTo>
                  <a:pt x="670" y="1012"/>
                  <a:pt x="667" y="1011"/>
                  <a:pt x="663" y="1009"/>
                </a:cubicBezTo>
                <a:cubicBezTo>
                  <a:pt x="660" y="1011"/>
                  <a:pt x="657" y="1015"/>
                  <a:pt x="653" y="1012"/>
                </a:cubicBezTo>
                <a:cubicBezTo>
                  <a:pt x="653" y="1011"/>
                  <a:pt x="654" y="1008"/>
                  <a:pt x="652" y="1009"/>
                </a:cubicBezTo>
                <a:cubicBezTo>
                  <a:pt x="652" y="1009"/>
                  <a:pt x="652" y="1010"/>
                  <a:pt x="652" y="1011"/>
                </a:cubicBezTo>
                <a:cubicBezTo>
                  <a:pt x="651" y="1009"/>
                  <a:pt x="649" y="1008"/>
                  <a:pt x="648" y="1007"/>
                </a:cubicBezTo>
                <a:cubicBezTo>
                  <a:pt x="653" y="1007"/>
                  <a:pt x="657" y="1009"/>
                  <a:pt x="661" y="1005"/>
                </a:cubicBezTo>
                <a:cubicBezTo>
                  <a:pt x="663" y="1006"/>
                  <a:pt x="664" y="1008"/>
                  <a:pt x="667" y="1008"/>
                </a:cubicBezTo>
                <a:cubicBezTo>
                  <a:pt x="667" y="1005"/>
                  <a:pt x="669" y="1007"/>
                  <a:pt x="671" y="1005"/>
                </a:cubicBezTo>
                <a:cubicBezTo>
                  <a:pt x="670" y="1001"/>
                  <a:pt x="665" y="1002"/>
                  <a:pt x="663" y="999"/>
                </a:cubicBezTo>
                <a:cubicBezTo>
                  <a:pt x="665" y="999"/>
                  <a:pt x="675" y="997"/>
                  <a:pt x="676" y="1002"/>
                </a:cubicBezTo>
                <a:cubicBezTo>
                  <a:pt x="677" y="1004"/>
                  <a:pt x="673" y="1002"/>
                  <a:pt x="673" y="1005"/>
                </a:cubicBezTo>
                <a:cubicBezTo>
                  <a:pt x="681" y="1012"/>
                  <a:pt x="693" y="1005"/>
                  <a:pt x="701" y="1012"/>
                </a:cubicBezTo>
                <a:cubicBezTo>
                  <a:pt x="695" y="1014"/>
                  <a:pt x="692" y="1011"/>
                  <a:pt x="687" y="1010"/>
                </a:cubicBezTo>
                <a:cubicBezTo>
                  <a:pt x="686" y="1011"/>
                  <a:pt x="686" y="1014"/>
                  <a:pt x="685" y="1015"/>
                </a:cubicBezTo>
                <a:cubicBezTo>
                  <a:pt x="680" y="1015"/>
                  <a:pt x="679" y="1006"/>
                  <a:pt x="673" y="1009"/>
                </a:cubicBezTo>
                <a:cubicBezTo>
                  <a:pt x="680" y="1010"/>
                  <a:pt x="676" y="1019"/>
                  <a:pt x="683" y="1020"/>
                </a:cubicBezTo>
                <a:cubicBezTo>
                  <a:pt x="685" y="1019"/>
                  <a:pt x="684" y="1015"/>
                  <a:pt x="687" y="1015"/>
                </a:cubicBezTo>
                <a:cubicBezTo>
                  <a:pt x="689" y="1015"/>
                  <a:pt x="689" y="1017"/>
                  <a:pt x="690" y="1017"/>
                </a:cubicBezTo>
                <a:cubicBezTo>
                  <a:pt x="690" y="1019"/>
                  <a:pt x="687" y="1018"/>
                  <a:pt x="688" y="1020"/>
                </a:cubicBezTo>
                <a:cubicBezTo>
                  <a:pt x="693" y="1016"/>
                  <a:pt x="696" y="1026"/>
                  <a:pt x="698" y="1020"/>
                </a:cubicBezTo>
                <a:cubicBezTo>
                  <a:pt x="696" y="1019"/>
                  <a:pt x="692" y="1019"/>
                  <a:pt x="691" y="1017"/>
                </a:cubicBezTo>
                <a:cubicBezTo>
                  <a:pt x="693" y="1015"/>
                  <a:pt x="696" y="1016"/>
                  <a:pt x="699" y="1014"/>
                </a:cubicBezTo>
                <a:cubicBezTo>
                  <a:pt x="701" y="1016"/>
                  <a:pt x="704" y="1017"/>
                  <a:pt x="705" y="1020"/>
                </a:cubicBezTo>
                <a:cubicBezTo>
                  <a:pt x="706" y="1017"/>
                  <a:pt x="703" y="1017"/>
                  <a:pt x="704" y="1015"/>
                </a:cubicBezTo>
                <a:cubicBezTo>
                  <a:pt x="710" y="1014"/>
                  <a:pt x="712" y="1020"/>
                  <a:pt x="717" y="1021"/>
                </a:cubicBezTo>
                <a:cubicBezTo>
                  <a:pt x="717" y="1015"/>
                  <a:pt x="707" y="1015"/>
                  <a:pt x="704" y="1011"/>
                </a:cubicBezTo>
                <a:cubicBezTo>
                  <a:pt x="705" y="1010"/>
                  <a:pt x="709" y="1011"/>
                  <a:pt x="709" y="1009"/>
                </a:cubicBezTo>
                <a:cubicBezTo>
                  <a:pt x="707" y="1008"/>
                  <a:pt x="702" y="1010"/>
                  <a:pt x="701" y="1007"/>
                </a:cubicBezTo>
                <a:cubicBezTo>
                  <a:pt x="704" y="1005"/>
                  <a:pt x="710" y="1006"/>
                  <a:pt x="712" y="1008"/>
                </a:cubicBezTo>
                <a:cubicBezTo>
                  <a:pt x="711" y="1010"/>
                  <a:pt x="711" y="1011"/>
                  <a:pt x="712" y="1013"/>
                </a:cubicBezTo>
                <a:cubicBezTo>
                  <a:pt x="714" y="1014"/>
                  <a:pt x="715" y="1011"/>
                  <a:pt x="719" y="1012"/>
                </a:cubicBezTo>
                <a:cubicBezTo>
                  <a:pt x="720" y="1015"/>
                  <a:pt x="724" y="1015"/>
                  <a:pt x="724" y="1019"/>
                </a:cubicBezTo>
                <a:cubicBezTo>
                  <a:pt x="729" y="1020"/>
                  <a:pt x="732" y="1016"/>
                  <a:pt x="736" y="1014"/>
                </a:cubicBezTo>
                <a:cubicBezTo>
                  <a:pt x="733" y="1013"/>
                  <a:pt x="732" y="1011"/>
                  <a:pt x="730" y="1009"/>
                </a:cubicBezTo>
                <a:cubicBezTo>
                  <a:pt x="730" y="1012"/>
                  <a:pt x="727" y="1010"/>
                  <a:pt x="726" y="1011"/>
                </a:cubicBezTo>
                <a:cubicBezTo>
                  <a:pt x="726" y="1012"/>
                  <a:pt x="727" y="1015"/>
                  <a:pt x="725" y="1015"/>
                </a:cubicBezTo>
                <a:cubicBezTo>
                  <a:pt x="722" y="1013"/>
                  <a:pt x="717" y="1012"/>
                  <a:pt x="713" y="1009"/>
                </a:cubicBezTo>
                <a:cubicBezTo>
                  <a:pt x="720" y="1003"/>
                  <a:pt x="732" y="1007"/>
                  <a:pt x="740" y="1007"/>
                </a:cubicBezTo>
                <a:cubicBezTo>
                  <a:pt x="740" y="1002"/>
                  <a:pt x="734" y="1004"/>
                  <a:pt x="734" y="1000"/>
                </a:cubicBezTo>
                <a:cubicBezTo>
                  <a:pt x="735" y="1000"/>
                  <a:pt x="734" y="997"/>
                  <a:pt x="736" y="997"/>
                </a:cubicBezTo>
                <a:cubicBezTo>
                  <a:pt x="740" y="996"/>
                  <a:pt x="739" y="1000"/>
                  <a:pt x="741" y="1000"/>
                </a:cubicBezTo>
                <a:cubicBezTo>
                  <a:pt x="741" y="1000"/>
                  <a:pt x="740" y="1004"/>
                  <a:pt x="741" y="1006"/>
                </a:cubicBezTo>
                <a:cubicBezTo>
                  <a:pt x="746" y="1006"/>
                  <a:pt x="751" y="1008"/>
                  <a:pt x="751" y="1012"/>
                </a:cubicBezTo>
                <a:cubicBezTo>
                  <a:pt x="753" y="1008"/>
                  <a:pt x="762" y="1007"/>
                  <a:pt x="764" y="1012"/>
                </a:cubicBezTo>
                <a:cubicBezTo>
                  <a:pt x="762" y="1015"/>
                  <a:pt x="756" y="1009"/>
                  <a:pt x="755" y="1013"/>
                </a:cubicBezTo>
                <a:cubicBezTo>
                  <a:pt x="759" y="1014"/>
                  <a:pt x="758" y="1016"/>
                  <a:pt x="759" y="1017"/>
                </a:cubicBezTo>
                <a:cubicBezTo>
                  <a:pt x="764" y="1017"/>
                  <a:pt x="765" y="1015"/>
                  <a:pt x="770" y="1015"/>
                </a:cubicBezTo>
                <a:cubicBezTo>
                  <a:pt x="772" y="1017"/>
                  <a:pt x="771" y="1019"/>
                  <a:pt x="771" y="1021"/>
                </a:cubicBezTo>
                <a:cubicBezTo>
                  <a:pt x="773" y="1022"/>
                  <a:pt x="771" y="1019"/>
                  <a:pt x="773" y="1019"/>
                </a:cubicBezTo>
                <a:cubicBezTo>
                  <a:pt x="777" y="1023"/>
                  <a:pt x="781" y="1022"/>
                  <a:pt x="785" y="1024"/>
                </a:cubicBezTo>
                <a:cubicBezTo>
                  <a:pt x="783" y="1019"/>
                  <a:pt x="781" y="1016"/>
                  <a:pt x="774" y="1017"/>
                </a:cubicBezTo>
                <a:cubicBezTo>
                  <a:pt x="773" y="1014"/>
                  <a:pt x="770" y="1012"/>
                  <a:pt x="768" y="1013"/>
                </a:cubicBezTo>
                <a:cubicBezTo>
                  <a:pt x="769" y="1010"/>
                  <a:pt x="764" y="1009"/>
                  <a:pt x="766" y="1008"/>
                </a:cubicBezTo>
                <a:cubicBezTo>
                  <a:pt x="769" y="1008"/>
                  <a:pt x="770" y="1010"/>
                  <a:pt x="772" y="1013"/>
                </a:cubicBezTo>
                <a:cubicBezTo>
                  <a:pt x="779" y="1013"/>
                  <a:pt x="787" y="1016"/>
                  <a:pt x="792" y="1020"/>
                </a:cubicBezTo>
                <a:cubicBezTo>
                  <a:pt x="793" y="1018"/>
                  <a:pt x="794" y="1015"/>
                  <a:pt x="793" y="1013"/>
                </a:cubicBezTo>
                <a:cubicBezTo>
                  <a:pt x="788" y="1016"/>
                  <a:pt x="784" y="1013"/>
                  <a:pt x="783" y="1008"/>
                </a:cubicBezTo>
                <a:cubicBezTo>
                  <a:pt x="786" y="1006"/>
                  <a:pt x="792" y="1008"/>
                  <a:pt x="790" y="1012"/>
                </a:cubicBezTo>
                <a:cubicBezTo>
                  <a:pt x="793" y="1008"/>
                  <a:pt x="797" y="1014"/>
                  <a:pt x="799" y="1009"/>
                </a:cubicBezTo>
                <a:cubicBezTo>
                  <a:pt x="797" y="1007"/>
                  <a:pt x="792" y="1008"/>
                  <a:pt x="792" y="1004"/>
                </a:cubicBezTo>
                <a:cubicBezTo>
                  <a:pt x="797" y="1005"/>
                  <a:pt x="802" y="1003"/>
                  <a:pt x="803" y="1007"/>
                </a:cubicBezTo>
                <a:cubicBezTo>
                  <a:pt x="803" y="1009"/>
                  <a:pt x="801" y="1008"/>
                  <a:pt x="802" y="1010"/>
                </a:cubicBezTo>
                <a:cubicBezTo>
                  <a:pt x="809" y="1009"/>
                  <a:pt x="812" y="1017"/>
                  <a:pt x="818" y="1019"/>
                </a:cubicBezTo>
                <a:cubicBezTo>
                  <a:pt x="818" y="1014"/>
                  <a:pt x="825" y="1017"/>
                  <a:pt x="825" y="1013"/>
                </a:cubicBezTo>
                <a:cubicBezTo>
                  <a:pt x="823" y="1013"/>
                  <a:pt x="821" y="1015"/>
                  <a:pt x="820" y="1013"/>
                </a:cubicBezTo>
                <a:cubicBezTo>
                  <a:pt x="820" y="1010"/>
                  <a:pt x="824" y="1011"/>
                  <a:pt x="825" y="1009"/>
                </a:cubicBezTo>
                <a:cubicBezTo>
                  <a:pt x="821" y="1008"/>
                  <a:pt x="815" y="1009"/>
                  <a:pt x="809" y="1011"/>
                </a:cubicBezTo>
                <a:cubicBezTo>
                  <a:pt x="810" y="1009"/>
                  <a:pt x="809" y="1009"/>
                  <a:pt x="809" y="1007"/>
                </a:cubicBezTo>
                <a:cubicBezTo>
                  <a:pt x="815" y="1006"/>
                  <a:pt x="824" y="1004"/>
                  <a:pt x="829" y="1008"/>
                </a:cubicBezTo>
                <a:cubicBezTo>
                  <a:pt x="829" y="1013"/>
                  <a:pt x="834" y="1012"/>
                  <a:pt x="835" y="1016"/>
                </a:cubicBezTo>
                <a:cubicBezTo>
                  <a:pt x="834" y="1017"/>
                  <a:pt x="828" y="1016"/>
                  <a:pt x="831" y="1019"/>
                </a:cubicBezTo>
                <a:cubicBezTo>
                  <a:pt x="834" y="1021"/>
                  <a:pt x="834" y="1014"/>
                  <a:pt x="837" y="1018"/>
                </a:cubicBezTo>
                <a:cubicBezTo>
                  <a:pt x="838" y="1016"/>
                  <a:pt x="842" y="1016"/>
                  <a:pt x="840" y="1013"/>
                </a:cubicBezTo>
                <a:cubicBezTo>
                  <a:pt x="837" y="1013"/>
                  <a:pt x="838" y="1016"/>
                  <a:pt x="835" y="1014"/>
                </a:cubicBezTo>
                <a:cubicBezTo>
                  <a:pt x="838" y="1011"/>
                  <a:pt x="836" y="1011"/>
                  <a:pt x="835" y="1006"/>
                </a:cubicBezTo>
                <a:cubicBezTo>
                  <a:pt x="840" y="1010"/>
                  <a:pt x="845" y="1005"/>
                  <a:pt x="850" y="1006"/>
                </a:cubicBezTo>
                <a:cubicBezTo>
                  <a:pt x="852" y="1009"/>
                  <a:pt x="857" y="1013"/>
                  <a:pt x="862" y="1011"/>
                </a:cubicBezTo>
                <a:cubicBezTo>
                  <a:pt x="860" y="1008"/>
                  <a:pt x="855" y="1010"/>
                  <a:pt x="855" y="1006"/>
                </a:cubicBezTo>
                <a:cubicBezTo>
                  <a:pt x="862" y="1010"/>
                  <a:pt x="869" y="1007"/>
                  <a:pt x="877" y="1006"/>
                </a:cubicBezTo>
                <a:cubicBezTo>
                  <a:pt x="879" y="1006"/>
                  <a:pt x="877" y="1009"/>
                  <a:pt x="879" y="1009"/>
                </a:cubicBezTo>
                <a:cubicBezTo>
                  <a:pt x="881" y="1007"/>
                  <a:pt x="882" y="1005"/>
                  <a:pt x="884" y="1004"/>
                </a:cubicBezTo>
                <a:cubicBezTo>
                  <a:pt x="892" y="1007"/>
                  <a:pt x="897" y="1004"/>
                  <a:pt x="906" y="1007"/>
                </a:cubicBezTo>
                <a:cubicBezTo>
                  <a:pt x="906" y="1003"/>
                  <a:pt x="907" y="1000"/>
                  <a:pt x="910" y="999"/>
                </a:cubicBezTo>
                <a:cubicBezTo>
                  <a:pt x="911" y="999"/>
                  <a:pt x="912" y="999"/>
                  <a:pt x="913" y="1000"/>
                </a:cubicBezTo>
                <a:cubicBezTo>
                  <a:pt x="912" y="1003"/>
                  <a:pt x="911" y="1004"/>
                  <a:pt x="913" y="1006"/>
                </a:cubicBezTo>
                <a:cubicBezTo>
                  <a:pt x="917" y="1005"/>
                  <a:pt x="928" y="1008"/>
                  <a:pt x="930" y="1002"/>
                </a:cubicBezTo>
                <a:cubicBezTo>
                  <a:pt x="926" y="999"/>
                  <a:pt x="926" y="994"/>
                  <a:pt x="918" y="995"/>
                </a:cubicBezTo>
                <a:cubicBezTo>
                  <a:pt x="916" y="995"/>
                  <a:pt x="918" y="998"/>
                  <a:pt x="915" y="998"/>
                </a:cubicBezTo>
                <a:cubicBezTo>
                  <a:pt x="912" y="999"/>
                  <a:pt x="913" y="994"/>
                  <a:pt x="911" y="995"/>
                </a:cubicBezTo>
                <a:cubicBezTo>
                  <a:pt x="907" y="998"/>
                  <a:pt x="903" y="998"/>
                  <a:pt x="899" y="996"/>
                </a:cubicBezTo>
                <a:cubicBezTo>
                  <a:pt x="898" y="998"/>
                  <a:pt x="896" y="996"/>
                  <a:pt x="892" y="997"/>
                </a:cubicBezTo>
                <a:cubicBezTo>
                  <a:pt x="891" y="1000"/>
                  <a:pt x="895" y="1000"/>
                  <a:pt x="893" y="1000"/>
                </a:cubicBezTo>
                <a:cubicBezTo>
                  <a:pt x="892" y="1000"/>
                  <a:pt x="891" y="1000"/>
                  <a:pt x="889" y="1000"/>
                </a:cubicBezTo>
                <a:cubicBezTo>
                  <a:pt x="890" y="999"/>
                  <a:pt x="889" y="998"/>
                  <a:pt x="889" y="997"/>
                </a:cubicBezTo>
                <a:cubicBezTo>
                  <a:pt x="877" y="995"/>
                  <a:pt x="861" y="995"/>
                  <a:pt x="846" y="996"/>
                </a:cubicBezTo>
                <a:cubicBezTo>
                  <a:pt x="843" y="988"/>
                  <a:pt x="837" y="982"/>
                  <a:pt x="831" y="977"/>
                </a:cubicBezTo>
                <a:cubicBezTo>
                  <a:pt x="826" y="984"/>
                  <a:pt x="820" y="988"/>
                  <a:pt x="817" y="996"/>
                </a:cubicBezTo>
                <a:cubicBezTo>
                  <a:pt x="821" y="997"/>
                  <a:pt x="822" y="999"/>
                  <a:pt x="824" y="999"/>
                </a:cubicBezTo>
                <a:cubicBezTo>
                  <a:pt x="822" y="1003"/>
                  <a:pt x="815" y="999"/>
                  <a:pt x="814" y="1003"/>
                </a:cubicBezTo>
                <a:cubicBezTo>
                  <a:pt x="814" y="1001"/>
                  <a:pt x="812" y="1002"/>
                  <a:pt x="812" y="1000"/>
                </a:cubicBezTo>
                <a:cubicBezTo>
                  <a:pt x="813" y="1000"/>
                  <a:pt x="815" y="999"/>
                  <a:pt x="816" y="998"/>
                </a:cubicBezTo>
                <a:cubicBezTo>
                  <a:pt x="811" y="995"/>
                  <a:pt x="797" y="995"/>
                  <a:pt x="793" y="998"/>
                </a:cubicBezTo>
                <a:cubicBezTo>
                  <a:pt x="794" y="1000"/>
                  <a:pt x="797" y="998"/>
                  <a:pt x="797" y="1000"/>
                </a:cubicBezTo>
                <a:cubicBezTo>
                  <a:pt x="795" y="1004"/>
                  <a:pt x="788" y="998"/>
                  <a:pt x="789" y="996"/>
                </a:cubicBezTo>
                <a:cubicBezTo>
                  <a:pt x="777" y="998"/>
                  <a:pt x="759" y="994"/>
                  <a:pt x="748" y="996"/>
                </a:cubicBezTo>
                <a:cubicBezTo>
                  <a:pt x="751" y="997"/>
                  <a:pt x="754" y="999"/>
                  <a:pt x="757" y="1000"/>
                </a:cubicBezTo>
                <a:cubicBezTo>
                  <a:pt x="753" y="1000"/>
                  <a:pt x="750" y="1001"/>
                  <a:pt x="748" y="1003"/>
                </a:cubicBezTo>
                <a:cubicBezTo>
                  <a:pt x="748" y="1002"/>
                  <a:pt x="746" y="1003"/>
                  <a:pt x="746" y="1002"/>
                </a:cubicBezTo>
                <a:cubicBezTo>
                  <a:pt x="744" y="1000"/>
                  <a:pt x="748" y="1001"/>
                  <a:pt x="747" y="998"/>
                </a:cubicBezTo>
                <a:cubicBezTo>
                  <a:pt x="744" y="995"/>
                  <a:pt x="737" y="995"/>
                  <a:pt x="730" y="996"/>
                </a:cubicBezTo>
                <a:cubicBezTo>
                  <a:pt x="729" y="1000"/>
                  <a:pt x="733" y="998"/>
                  <a:pt x="733" y="1000"/>
                </a:cubicBezTo>
                <a:cubicBezTo>
                  <a:pt x="730" y="1001"/>
                  <a:pt x="730" y="1003"/>
                  <a:pt x="727" y="1002"/>
                </a:cubicBezTo>
                <a:cubicBezTo>
                  <a:pt x="726" y="1000"/>
                  <a:pt x="726" y="998"/>
                  <a:pt x="725" y="996"/>
                </a:cubicBezTo>
                <a:cubicBezTo>
                  <a:pt x="722" y="995"/>
                  <a:pt x="718" y="996"/>
                  <a:pt x="719" y="991"/>
                </a:cubicBezTo>
                <a:cubicBezTo>
                  <a:pt x="720" y="989"/>
                  <a:pt x="722" y="993"/>
                  <a:pt x="722" y="990"/>
                </a:cubicBezTo>
                <a:cubicBezTo>
                  <a:pt x="726" y="962"/>
                  <a:pt x="731" y="936"/>
                  <a:pt x="736" y="909"/>
                </a:cubicBezTo>
                <a:cubicBezTo>
                  <a:pt x="746" y="854"/>
                  <a:pt x="756" y="797"/>
                  <a:pt x="764" y="742"/>
                </a:cubicBezTo>
                <a:cubicBezTo>
                  <a:pt x="768" y="719"/>
                  <a:pt x="775" y="696"/>
                  <a:pt x="775" y="674"/>
                </a:cubicBezTo>
                <a:cubicBezTo>
                  <a:pt x="775" y="666"/>
                  <a:pt x="777" y="662"/>
                  <a:pt x="778" y="656"/>
                </a:cubicBezTo>
                <a:cubicBezTo>
                  <a:pt x="781" y="636"/>
                  <a:pt x="782" y="618"/>
                  <a:pt x="785" y="599"/>
                </a:cubicBezTo>
                <a:cubicBezTo>
                  <a:pt x="770" y="583"/>
                  <a:pt x="755" y="568"/>
                  <a:pt x="740" y="552"/>
                </a:cubicBezTo>
                <a:cubicBezTo>
                  <a:pt x="745" y="552"/>
                  <a:pt x="747" y="555"/>
                  <a:pt x="747" y="559"/>
                </a:cubicBezTo>
                <a:cubicBezTo>
                  <a:pt x="762" y="570"/>
                  <a:pt x="771" y="585"/>
                  <a:pt x="785" y="596"/>
                </a:cubicBezTo>
                <a:cubicBezTo>
                  <a:pt x="788" y="582"/>
                  <a:pt x="789" y="565"/>
                  <a:pt x="792" y="550"/>
                </a:cubicBezTo>
                <a:cubicBezTo>
                  <a:pt x="775" y="549"/>
                  <a:pt x="753" y="548"/>
                  <a:pt x="738" y="551"/>
                </a:cubicBezTo>
                <a:cubicBezTo>
                  <a:pt x="732" y="548"/>
                  <a:pt x="724" y="550"/>
                  <a:pt x="719" y="551"/>
                </a:cubicBezTo>
                <a:cubicBezTo>
                  <a:pt x="724" y="565"/>
                  <a:pt x="717" y="586"/>
                  <a:pt x="723" y="601"/>
                </a:cubicBezTo>
                <a:cubicBezTo>
                  <a:pt x="721" y="601"/>
                  <a:pt x="721" y="603"/>
                  <a:pt x="721" y="605"/>
                </a:cubicBezTo>
                <a:cubicBezTo>
                  <a:pt x="722" y="606"/>
                  <a:pt x="724" y="607"/>
                  <a:pt x="723" y="611"/>
                </a:cubicBezTo>
                <a:cubicBezTo>
                  <a:pt x="722" y="613"/>
                  <a:pt x="720" y="607"/>
                  <a:pt x="719" y="612"/>
                </a:cubicBezTo>
                <a:cubicBezTo>
                  <a:pt x="721" y="616"/>
                  <a:pt x="729" y="622"/>
                  <a:pt x="732" y="627"/>
                </a:cubicBezTo>
                <a:cubicBezTo>
                  <a:pt x="731" y="627"/>
                  <a:pt x="730" y="626"/>
                  <a:pt x="727" y="627"/>
                </a:cubicBezTo>
                <a:cubicBezTo>
                  <a:pt x="724" y="623"/>
                  <a:pt x="721" y="619"/>
                  <a:pt x="717" y="616"/>
                </a:cubicBezTo>
                <a:cubicBezTo>
                  <a:pt x="714" y="618"/>
                  <a:pt x="713" y="618"/>
                  <a:pt x="712" y="614"/>
                </a:cubicBezTo>
                <a:cubicBezTo>
                  <a:pt x="715" y="613"/>
                  <a:pt x="717" y="617"/>
                  <a:pt x="717" y="614"/>
                </a:cubicBezTo>
                <a:cubicBezTo>
                  <a:pt x="717" y="611"/>
                  <a:pt x="713" y="612"/>
                  <a:pt x="714" y="608"/>
                </a:cubicBezTo>
                <a:cubicBezTo>
                  <a:pt x="720" y="592"/>
                  <a:pt x="715" y="570"/>
                  <a:pt x="717" y="551"/>
                </a:cubicBezTo>
                <a:cubicBezTo>
                  <a:pt x="717" y="549"/>
                  <a:pt x="714" y="551"/>
                  <a:pt x="714" y="548"/>
                </a:cubicBezTo>
                <a:cubicBezTo>
                  <a:pt x="719" y="544"/>
                  <a:pt x="728" y="545"/>
                  <a:pt x="730" y="540"/>
                </a:cubicBezTo>
                <a:cubicBezTo>
                  <a:pt x="746" y="536"/>
                  <a:pt x="759" y="529"/>
                  <a:pt x="773" y="523"/>
                </a:cubicBezTo>
                <a:cubicBezTo>
                  <a:pt x="773" y="521"/>
                  <a:pt x="767" y="520"/>
                  <a:pt x="768" y="519"/>
                </a:cubicBezTo>
                <a:cubicBezTo>
                  <a:pt x="773" y="518"/>
                  <a:pt x="774" y="524"/>
                  <a:pt x="778" y="521"/>
                </a:cubicBezTo>
                <a:cubicBezTo>
                  <a:pt x="779" y="519"/>
                  <a:pt x="775" y="520"/>
                  <a:pt x="776" y="518"/>
                </a:cubicBezTo>
                <a:cubicBezTo>
                  <a:pt x="778" y="519"/>
                  <a:pt x="781" y="521"/>
                  <a:pt x="783" y="519"/>
                </a:cubicBezTo>
                <a:cubicBezTo>
                  <a:pt x="785" y="519"/>
                  <a:pt x="781" y="517"/>
                  <a:pt x="783" y="517"/>
                </a:cubicBezTo>
                <a:cubicBezTo>
                  <a:pt x="787" y="519"/>
                  <a:pt x="789" y="516"/>
                  <a:pt x="794" y="515"/>
                </a:cubicBezTo>
                <a:cubicBezTo>
                  <a:pt x="796" y="504"/>
                  <a:pt x="796" y="489"/>
                  <a:pt x="797" y="475"/>
                </a:cubicBezTo>
                <a:cubicBezTo>
                  <a:pt x="798" y="469"/>
                  <a:pt x="800" y="454"/>
                  <a:pt x="799" y="450"/>
                </a:cubicBezTo>
                <a:cubicBezTo>
                  <a:pt x="798" y="443"/>
                  <a:pt x="790" y="440"/>
                  <a:pt x="788" y="435"/>
                </a:cubicBezTo>
                <a:cubicBezTo>
                  <a:pt x="756" y="436"/>
                  <a:pt x="725" y="437"/>
                  <a:pt x="696" y="439"/>
                </a:cubicBezTo>
                <a:cubicBezTo>
                  <a:pt x="700" y="447"/>
                  <a:pt x="694" y="459"/>
                  <a:pt x="699" y="465"/>
                </a:cubicBezTo>
                <a:cubicBezTo>
                  <a:pt x="706" y="468"/>
                  <a:pt x="712" y="471"/>
                  <a:pt x="717" y="476"/>
                </a:cubicBezTo>
                <a:cubicBezTo>
                  <a:pt x="737" y="487"/>
                  <a:pt x="756" y="499"/>
                  <a:pt x="775" y="512"/>
                </a:cubicBezTo>
                <a:cubicBezTo>
                  <a:pt x="777" y="511"/>
                  <a:pt x="780" y="514"/>
                  <a:pt x="779" y="515"/>
                </a:cubicBezTo>
                <a:cubicBezTo>
                  <a:pt x="772" y="512"/>
                  <a:pt x="767" y="507"/>
                  <a:pt x="759" y="504"/>
                </a:cubicBezTo>
                <a:cubicBezTo>
                  <a:pt x="756" y="499"/>
                  <a:pt x="749" y="499"/>
                  <a:pt x="746" y="494"/>
                </a:cubicBezTo>
                <a:cubicBezTo>
                  <a:pt x="733" y="490"/>
                  <a:pt x="726" y="481"/>
                  <a:pt x="714" y="476"/>
                </a:cubicBezTo>
                <a:cubicBezTo>
                  <a:pt x="709" y="472"/>
                  <a:pt x="703" y="467"/>
                  <a:pt x="697" y="466"/>
                </a:cubicBezTo>
                <a:cubicBezTo>
                  <a:pt x="695" y="472"/>
                  <a:pt x="706" y="472"/>
                  <a:pt x="706" y="476"/>
                </a:cubicBezTo>
                <a:cubicBezTo>
                  <a:pt x="702" y="476"/>
                  <a:pt x="701" y="473"/>
                  <a:pt x="698" y="472"/>
                </a:cubicBezTo>
                <a:cubicBezTo>
                  <a:pt x="698" y="475"/>
                  <a:pt x="697" y="480"/>
                  <a:pt x="697" y="486"/>
                </a:cubicBezTo>
                <a:cubicBezTo>
                  <a:pt x="699" y="488"/>
                  <a:pt x="701" y="488"/>
                  <a:pt x="702" y="491"/>
                </a:cubicBezTo>
                <a:cubicBezTo>
                  <a:pt x="700" y="493"/>
                  <a:pt x="698" y="498"/>
                  <a:pt x="701" y="501"/>
                </a:cubicBezTo>
                <a:cubicBezTo>
                  <a:pt x="699" y="500"/>
                  <a:pt x="697" y="497"/>
                  <a:pt x="695" y="499"/>
                </a:cubicBezTo>
                <a:cubicBezTo>
                  <a:pt x="703" y="513"/>
                  <a:pt x="719" y="525"/>
                  <a:pt x="730" y="540"/>
                </a:cubicBezTo>
                <a:cubicBezTo>
                  <a:pt x="719" y="531"/>
                  <a:pt x="711" y="519"/>
                  <a:pt x="699" y="511"/>
                </a:cubicBezTo>
                <a:cubicBezTo>
                  <a:pt x="699" y="510"/>
                  <a:pt x="698" y="509"/>
                  <a:pt x="698" y="507"/>
                </a:cubicBezTo>
                <a:cubicBezTo>
                  <a:pt x="696" y="503"/>
                  <a:pt x="690" y="506"/>
                  <a:pt x="689" y="502"/>
                </a:cubicBezTo>
                <a:cubicBezTo>
                  <a:pt x="691" y="500"/>
                  <a:pt x="693" y="505"/>
                  <a:pt x="693" y="502"/>
                </a:cubicBezTo>
                <a:cubicBezTo>
                  <a:pt x="690" y="497"/>
                  <a:pt x="691" y="494"/>
                  <a:pt x="693" y="490"/>
                </a:cubicBezTo>
                <a:cubicBezTo>
                  <a:pt x="692" y="482"/>
                  <a:pt x="695" y="471"/>
                  <a:pt x="691" y="467"/>
                </a:cubicBezTo>
                <a:cubicBezTo>
                  <a:pt x="692" y="467"/>
                  <a:pt x="694" y="467"/>
                  <a:pt x="693" y="464"/>
                </a:cubicBezTo>
                <a:cubicBezTo>
                  <a:pt x="685" y="454"/>
                  <a:pt x="671" y="451"/>
                  <a:pt x="663" y="441"/>
                </a:cubicBezTo>
                <a:cubicBezTo>
                  <a:pt x="642" y="431"/>
                  <a:pt x="626" y="416"/>
                  <a:pt x="605" y="406"/>
                </a:cubicBezTo>
                <a:cubicBezTo>
                  <a:pt x="605" y="407"/>
                  <a:pt x="604" y="408"/>
                  <a:pt x="603" y="408"/>
                </a:cubicBezTo>
                <a:cubicBezTo>
                  <a:pt x="627" y="428"/>
                  <a:pt x="653" y="440"/>
                  <a:pt x="678" y="458"/>
                </a:cubicBezTo>
                <a:cubicBezTo>
                  <a:pt x="652" y="445"/>
                  <a:pt x="628" y="426"/>
                  <a:pt x="601" y="411"/>
                </a:cubicBezTo>
                <a:cubicBezTo>
                  <a:pt x="610" y="423"/>
                  <a:pt x="626" y="427"/>
                  <a:pt x="637" y="437"/>
                </a:cubicBezTo>
                <a:cubicBezTo>
                  <a:pt x="638" y="437"/>
                  <a:pt x="639" y="437"/>
                  <a:pt x="640" y="437"/>
                </a:cubicBezTo>
                <a:cubicBezTo>
                  <a:pt x="644" y="444"/>
                  <a:pt x="657" y="447"/>
                  <a:pt x="660" y="452"/>
                </a:cubicBezTo>
                <a:cubicBezTo>
                  <a:pt x="637" y="439"/>
                  <a:pt x="614" y="425"/>
                  <a:pt x="594" y="410"/>
                </a:cubicBezTo>
                <a:cubicBezTo>
                  <a:pt x="595" y="409"/>
                  <a:pt x="593" y="408"/>
                  <a:pt x="594" y="406"/>
                </a:cubicBezTo>
                <a:cubicBezTo>
                  <a:pt x="564" y="385"/>
                  <a:pt x="533" y="367"/>
                  <a:pt x="505" y="346"/>
                </a:cubicBezTo>
                <a:cubicBezTo>
                  <a:pt x="476" y="330"/>
                  <a:pt x="452" y="309"/>
                  <a:pt x="423" y="292"/>
                </a:cubicBezTo>
                <a:cubicBezTo>
                  <a:pt x="415" y="286"/>
                  <a:pt x="407" y="280"/>
                  <a:pt x="397" y="275"/>
                </a:cubicBezTo>
                <a:cubicBezTo>
                  <a:pt x="396" y="271"/>
                  <a:pt x="393" y="270"/>
                  <a:pt x="389" y="269"/>
                </a:cubicBezTo>
                <a:cubicBezTo>
                  <a:pt x="315" y="216"/>
                  <a:pt x="240" y="164"/>
                  <a:pt x="166" y="113"/>
                </a:cubicBezTo>
                <a:cubicBezTo>
                  <a:pt x="144" y="96"/>
                  <a:pt x="121" y="80"/>
                  <a:pt x="99" y="64"/>
                </a:cubicBezTo>
                <a:cubicBezTo>
                  <a:pt x="91" y="59"/>
                  <a:pt x="84" y="52"/>
                  <a:pt x="75" y="49"/>
                </a:cubicBezTo>
                <a:cubicBezTo>
                  <a:pt x="128" y="90"/>
                  <a:pt x="184" y="128"/>
                  <a:pt x="240" y="166"/>
                </a:cubicBezTo>
                <a:cubicBezTo>
                  <a:pt x="309" y="217"/>
                  <a:pt x="382" y="264"/>
                  <a:pt x="451" y="314"/>
                </a:cubicBezTo>
                <a:cubicBezTo>
                  <a:pt x="471" y="325"/>
                  <a:pt x="487" y="339"/>
                  <a:pt x="507" y="350"/>
                </a:cubicBezTo>
                <a:cubicBezTo>
                  <a:pt x="513" y="356"/>
                  <a:pt x="520" y="360"/>
                  <a:pt x="528" y="364"/>
                </a:cubicBezTo>
                <a:cubicBezTo>
                  <a:pt x="528" y="366"/>
                  <a:pt x="530" y="366"/>
                  <a:pt x="531" y="368"/>
                </a:cubicBezTo>
                <a:cubicBezTo>
                  <a:pt x="540" y="373"/>
                  <a:pt x="549" y="379"/>
                  <a:pt x="557" y="385"/>
                </a:cubicBezTo>
                <a:cubicBezTo>
                  <a:pt x="569" y="391"/>
                  <a:pt x="579" y="398"/>
                  <a:pt x="588" y="406"/>
                </a:cubicBezTo>
                <a:cubicBezTo>
                  <a:pt x="591" y="405"/>
                  <a:pt x="594" y="408"/>
                  <a:pt x="592" y="409"/>
                </a:cubicBezTo>
                <a:cubicBezTo>
                  <a:pt x="490" y="344"/>
                  <a:pt x="392" y="275"/>
                  <a:pt x="292" y="208"/>
                </a:cubicBezTo>
                <a:cubicBezTo>
                  <a:pt x="220" y="156"/>
                  <a:pt x="146" y="106"/>
                  <a:pt x="75" y="54"/>
                </a:cubicBezTo>
                <a:cubicBezTo>
                  <a:pt x="73" y="54"/>
                  <a:pt x="71" y="53"/>
                  <a:pt x="69" y="53"/>
                </a:cubicBezTo>
                <a:cubicBezTo>
                  <a:pt x="69" y="51"/>
                  <a:pt x="68" y="51"/>
                  <a:pt x="68" y="49"/>
                </a:cubicBezTo>
                <a:cubicBezTo>
                  <a:pt x="60" y="44"/>
                  <a:pt x="52" y="39"/>
                  <a:pt x="45" y="34"/>
                </a:cubicBezTo>
                <a:cubicBezTo>
                  <a:pt x="38" y="30"/>
                  <a:pt x="32" y="23"/>
                  <a:pt x="25" y="18"/>
                </a:cubicBezTo>
                <a:cubicBezTo>
                  <a:pt x="17" y="13"/>
                  <a:pt x="5" y="7"/>
                  <a:pt x="0" y="0"/>
                </a:cubicBezTo>
                <a:close/>
                <a:moveTo>
                  <a:pt x="918" y="593"/>
                </a:moveTo>
                <a:cubicBezTo>
                  <a:pt x="918" y="595"/>
                  <a:pt x="920" y="595"/>
                  <a:pt x="921" y="596"/>
                </a:cubicBezTo>
                <a:cubicBezTo>
                  <a:pt x="921" y="595"/>
                  <a:pt x="922" y="595"/>
                  <a:pt x="922" y="593"/>
                </a:cubicBezTo>
                <a:cubicBezTo>
                  <a:pt x="920" y="593"/>
                  <a:pt x="919" y="593"/>
                  <a:pt x="918" y="593"/>
                </a:cubicBezTo>
                <a:close/>
                <a:moveTo>
                  <a:pt x="721" y="1021"/>
                </a:moveTo>
                <a:cubicBezTo>
                  <a:pt x="723" y="1021"/>
                  <a:pt x="724" y="1022"/>
                  <a:pt x="726" y="1022"/>
                </a:cubicBezTo>
                <a:cubicBezTo>
                  <a:pt x="726" y="1019"/>
                  <a:pt x="722" y="1019"/>
                  <a:pt x="721" y="1021"/>
                </a:cubicBezTo>
                <a:close/>
                <a:moveTo>
                  <a:pt x="587" y="393"/>
                </a:moveTo>
                <a:cubicBezTo>
                  <a:pt x="548" y="366"/>
                  <a:pt x="510" y="340"/>
                  <a:pt x="471" y="314"/>
                </a:cubicBezTo>
                <a:cubicBezTo>
                  <a:pt x="362" y="238"/>
                  <a:pt x="252" y="160"/>
                  <a:pt x="145" y="83"/>
                </a:cubicBezTo>
                <a:cubicBezTo>
                  <a:pt x="124" y="67"/>
                  <a:pt x="103" y="50"/>
                  <a:pt x="80" y="36"/>
                </a:cubicBezTo>
                <a:cubicBezTo>
                  <a:pt x="80" y="36"/>
                  <a:pt x="79" y="36"/>
                  <a:pt x="79" y="36"/>
                </a:cubicBezTo>
                <a:cubicBezTo>
                  <a:pt x="80" y="40"/>
                  <a:pt x="78" y="42"/>
                  <a:pt x="78" y="45"/>
                </a:cubicBezTo>
                <a:cubicBezTo>
                  <a:pt x="229" y="153"/>
                  <a:pt x="380" y="261"/>
                  <a:pt x="535" y="364"/>
                </a:cubicBezTo>
                <a:cubicBezTo>
                  <a:pt x="553" y="376"/>
                  <a:pt x="573" y="392"/>
                  <a:pt x="593" y="402"/>
                </a:cubicBezTo>
                <a:cubicBezTo>
                  <a:pt x="595" y="403"/>
                  <a:pt x="599" y="408"/>
                  <a:pt x="602" y="404"/>
                </a:cubicBezTo>
                <a:cubicBezTo>
                  <a:pt x="598" y="399"/>
                  <a:pt x="592" y="396"/>
                  <a:pt x="587" y="393"/>
                </a:cubicBezTo>
                <a:close/>
                <a:moveTo>
                  <a:pt x="75" y="42"/>
                </a:moveTo>
                <a:cubicBezTo>
                  <a:pt x="75" y="39"/>
                  <a:pt x="74" y="38"/>
                  <a:pt x="70" y="38"/>
                </a:cubicBezTo>
                <a:cubicBezTo>
                  <a:pt x="70" y="41"/>
                  <a:pt x="72" y="42"/>
                  <a:pt x="75" y="42"/>
                </a:cubicBezTo>
                <a:close/>
                <a:moveTo>
                  <a:pt x="825" y="236"/>
                </a:moveTo>
                <a:cubicBezTo>
                  <a:pt x="825" y="235"/>
                  <a:pt x="826" y="232"/>
                  <a:pt x="824" y="232"/>
                </a:cubicBezTo>
                <a:cubicBezTo>
                  <a:pt x="823" y="232"/>
                  <a:pt x="823" y="237"/>
                  <a:pt x="825" y="236"/>
                </a:cubicBezTo>
                <a:close/>
                <a:moveTo>
                  <a:pt x="819" y="257"/>
                </a:moveTo>
                <a:cubicBezTo>
                  <a:pt x="825" y="255"/>
                  <a:pt x="823" y="262"/>
                  <a:pt x="827" y="262"/>
                </a:cubicBezTo>
                <a:cubicBezTo>
                  <a:pt x="829" y="253"/>
                  <a:pt x="826" y="247"/>
                  <a:pt x="820" y="243"/>
                </a:cubicBezTo>
                <a:cubicBezTo>
                  <a:pt x="820" y="240"/>
                  <a:pt x="821" y="235"/>
                  <a:pt x="819" y="234"/>
                </a:cubicBezTo>
                <a:cubicBezTo>
                  <a:pt x="818" y="243"/>
                  <a:pt x="819" y="250"/>
                  <a:pt x="819" y="257"/>
                </a:cubicBezTo>
                <a:close/>
                <a:moveTo>
                  <a:pt x="817" y="271"/>
                </a:moveTo>
                <a:cubicBezTo>
                  <a:pt x="818" y="271"/>
                  <a:pt x="818" y="270"/>
                  <a:pt x="820" y="270"/>
                </a:cubicBezTo>
                <a:cubicBezTo>
                  <a:pt x="820" y="268"/>
                  <a:pt x="820" y="267"/>
                  <a:pt x="819" y="266"/>
                </a:cubicBezTo>
                <a:cubicBezTo>
                  <a:pt x="818" y="266"/>
                  <a:pt x="818" y="266"/>
                  <a:pt x="817" y="266"/>
                </a:cubicBezTo>
                <a:cubicBezTo>
                  <a:pt x="817" y="268"/>
                  <a:pt x="817" y="269"/>
                  <a:pt x="817" y="271"/>
                </a:cubicBezTo>
                <a:close/>
                <a:moveTo>
                  <a:pt x="827" y="270"/>
                </a:moveTo>
                <a:cubicBezTo>
                  <a:pt x="827" y="268"/>
                  <a:pt x="826" y="267"/>
                  <a:pt x="824" y="267"/>
                </a:cubicBezTo>
                <a:cubicBezTo>
                  <a:pt x="824" y="269"/>
                  <a:pt x="826" y="269"/>
                  <a:pt x="827" y="270"/>
                </a:cubicBezTo>
                <a:close/>
                <a:moveTo>
                  <a:pt x="790" y="282"/>
                </a:moveTo>
                <a:cubicBezTo>
                  <a:pt x="797" y="281"/>
                  <a:pt x="805" y="280"/>
                  <a:pt x="809" y="275"/>
                </a:cubicBezTo>
                <a:cubicBezTo>
                  <a:pt x="801" y="276"/>
                  <a:pt x="795" y="279"/>
                  <a:pt x="790" y="282"/>
                </a:cubicBezTo>
                <a:close/>
                <a:moveTo>
                  <a:pt x="831" y="282"/>
                </a:moveTo>
                <a:cubicBezTo>
                  <a:pt x="830" y="280"/>
                  <a:pt x="830" y="279"/>
                  <a:pt x="829" y="278"/>
                </a:cubicBezTo>
                <a:cubicBezTo>
                  <a:pt x="827" y="280"/>
                  <a:pt x="829" y="282"/>
                  <a:pt x="831" y="282"/>
                </a:cubicBezTo>
                <a:close/>
                <a:moveTo>
                  <a:pt x="817" y="288"/>
                </a:moveTo>
                <a:cubicBezTo>
                  <a:pt x="818" y="285"/>
                  <a:pt x="820" y="283"/>
                  <a:pt x="821" y="279"/>
                </a:cubicBezTo>
                <a:cubicBezTo>
                  <a:pt x="816" y="277"/>
                  <a:pt x="814" y="285"/>
                  <a:pt x="817" y="288"/>
                </a:cubicBezTo>
                <a:close/>
                <a:moveTo>
                  <a:pt x="836" y="279"/>
                </a:moveTo>
                <a:cubicBezTo>
                  <a:pt x="836" y="282"/>
                  <a:pt x="838" y="284"/>
                  <a:pt x="841" y="284"/>
                </a:cubicBezTo>
                <a:cubicBezTo>
                  <a:pt x="842" y="282"/>
                  <a:pt x="845" y="281"/>
                  <a:pt x="847" y="279"/>
                </a:cubicBezTo>
                <a:cubicBezTo>
                  <a:pt x="843" y="280"/>
                  <a:pt x="839" y="278"/>
                  <a:pt x="836" y="279"/>
                </a:cubicBezTo>
                <a:close/>
                <a:moveTo>
                  <a:pt x="820" y="288"/>
                </a:moveTo>
                <a:cubicBezTo>
                  <a:pt x="822" y="289"/>
                  <a:pt x="826" y="287"/>
                  <a:pt x="829" y="287"/>
                </a:cubicBezTo>
                <a:cubicBezTo>
                  <a:pt x="828" y="284"/>
                  <a:pt x="826" y="282"/>
                  <a:pt x="824" y="280"/>
                </a:cubicBezTo>
                <a:cubicBezTo>
                  <a:pt x="823" y="282"/>
                  <a:pt x="822" y="285"/>
                  <a:pt x="820" y="288"/>
                </a:cubicBezTo>
                <a:close/>
                <a:moveTo>
                  <a:pt x="842" y="286"/>
                </a:moveTo>
                <a:cubicBezTo>
                  <a:pt x="847" y="287"/>
                  <a:pt x="854" y="285"/>
                  <a:pt x="855" y="281"/>
                </a:cubicBezTo>
                <a:cubicBezTo>
                  <a:pt x="849" y="281"/>
                  <a:pt x="847" y="284"/>
                  <a:pt x="842" y="286"/>
                </a:cubicBezTo>
                <a:close/>
                <a:moveTo>
                  <a:pt x="794" y="287"/>
                </a:moveTo>
                <a:cubicBezTo>
                  <a:pt x="799" y="287"/>
                  <a:pt x="802" y="288"/>
                  <a:pt x="807" y="288"/>
                </a:cubicBezTo>
                <a:cubicBezTo>
                  <a:pt x="807" y="286"/>
                  <a:pt x="807" y="283"/>
                  <a:pt x="808" y="282"/>
                </a:cubicBezTo>
                <a:cubicBezTo>
                  <a:pt x="803" y="284"/>
                  <a:pt x="797" y="282"/>
                  <a:pt x="794" y="287"/>
                </a:cubicBezTo>
                <a:close/>
                <a:moveTo>
                  <a:pt x="861" y="286"/>
                </a:moveTo>
                <a:cubicBezTo>
                  <a:pt x="866" y="285"/>
                  <a:pt x="871" y="286"/>
                  <a:pt x="874" y="284"/>
                </a:cubicBezTo>
                <a:cubicBezTo>
                  <a:pt x="871" y="282"/>
                  <a:pt x="865" y="283"/>
                  <a:pt x="862" y="282"/>
                </a:cubicBezTo>
                <a:cubicBezTo>
                  <a:pt x="861" y="283"/>
                  <a:pt x="861" y="284"/>
                  <a:pt x="861" y="286"/>
                </a:cubicBezTo>
                <a:close/>
                <a:moveTo>
                  <a:pt x="854" y="286"/>
                </a:moveTo>
                <a:cubicBezTo>
                  <a:pt x="855" y="287"/>
                  <a:pt x="860" y="284"/>
                  <a:pt x="857" y="284"/>
                </a:cubicBezTo>
                <a:cubicBezTo>
                  <a:pt x="856" y="285"/>
                  <a:pt x="854" y="284"/>
                  <a:pt x="854" y="286"/>
                </a:cubicBezTo>
                <a:close/>
                <a:moveTo>
                  <a:pt x="788" y="288"/>
                </a:moveTo>
                <a:cubicBezTo>
                  <a:pt x="788" y="289"/>
                  <a:pt x="788" y="290"/>
                  <a:pt x="788" y="290"/>
                </a:cubicBezTo>
                <a:cubicBezTo>
                  <a:pt x="792" y="290"/>
                  <a:pt x="795" y="291"/>
                  <a:pt x="796" y="288"/>
                </a:cubicBezTo>
                <a:cubicBezTo>
                  <a:pt x="793" y="289"/>
                  <a:pt x="790" y="286"/>
                  <a:pt x="788" y="288"/>
                </a:cubicBezTo>
                <a:close/>
                <a:moveTo>
                  <a:pt x="772" y="292"/>
                </a:moveTo>
                <a:cubicBezTo>
                  <a:pt x="775" y="293"/>
                  <a:pt x="784" y="294"/>
                  <a:pt x="783" y="289"/>
                </a:cubicBezTo>
                <a:cubicBezTo>
                  <a:pt x="779" y="289"/>
                  <a:pt x="775" y="290"/>
                  <a:pt x="772" y="292"/>
                </a:cubicBezTo>
                <a:close/>
                <a:moveTo>
                  <a:pt x="855" y="290"/>
                </a:moveTo>
                <a:cubicBezTo>
                  <a:pt x="856" y="291"/>
                  <a:pt x="857" y="291"/>
                  <a:pt x="859" y="290"/>
                </a:cubicBezTo>
                <a:cubicBezTo>
                  <a:pt x="858" y="289"/>
                  <a:pt x="855" y="289"/>
                  <a:pt x="855" y="290"/>
                </a:cubicBezTo>
                <a:close/>
                <a:moveTo>
                  <a:pt x="848" y="291"/>
                </a:moveTo>
                <a:cubicBezTo>
                  <a:pt x="848" y="293"/>
                  <a:pt x="851" y="291"/>
                  <a:pt x="852" y="292"/>
                </a:cubicBezTo>
                <a:cubicBezTo>
                  <a:pt x="853" y="289"/>
                  <a:pt x="847" y="289"/>
                  <a:pt x="848" y="291"/>
                </a:cubicBezTo>
                <a:close/>
                <a:moveTo>
                  <a:pt x="902" y="292"/>
                </a:moveTo>
                <a:cubicBezTo>
                  <a:pt x="885" y="289"/>
                  <a:pt x="870" y="295"/>
                  <a:pt x="853" y="295"/>
                </a:cubicBezTo>
                <a:cubicBezTo>
                  <a:pt x="852" y="299"/>
                  <a:pt x="856" y="300"/>
                  <a:pt x="858" y="301"/>
                </a:cubicBezTo>
                <a:cubicBezTo>
                  <a:pt x="865" y="308"/>
                  <a:pt x="873" y="317"/>
                  <a:pt x="881" y="325"/>
                </a:cubicBezTo>
                <a:cubicBezTo>
                  <a:pt x="888" y="333"/>
                  <a:pt x="897" y="341"/>
                  <a:pt x="906" y="347"/>
                </a:cubicBezTo>
                <a:cubicBezTo>
                  <a:pt x="906" y="343"/>
                  <a:pt x="902" y="343"/>
                  <a:pt x="902" y="340"/>
                </a:cubicBezTo>
                <a:cubicBezTo>
                  <a:pt x="911" y="332"/>
                  <a:pt x="905" y="306"/>
                  <a:pt x="906" y="290"/>
                </a:cubicBezTo>
                <a:cubicBezTo>
                  <a:pt x="904" y="289"/>
                  <a:pt x="903" y="291"/>
                  <a:pt x="902" y="292"/>
                </a:cubicBezTo>
                <a:close/>
                <a:moveTo>
                  <a:pt x="817" y="295"/>
                </a:moveTo>
                <a:cubicBezTo>
                  <a:pt x="820" y="294"/>
                  <a:pt x="826" y="296"/>
                  <a:pt x="826" y="292"/>
                </a:cubicBezTo>
                <a:cubicBezTo>
                  <a:pt x="823" y="292"/>
                  <a:pt x="817" y="290"/>
                  <a:pt x="817" y="295"/>
                </a:cubicBezTo>
                <a:close/>
                <a:moveTo>
                  <a:pt x="823" y="301"/>
                </a:moveTo>
                <a:cubicBezTo>
                  <a:pt x="824" y="302"/>
                  <a:pt x="825" y="303"/>
                  <a:pt x="827" y="303"/>
                </a:cubicBezTo>
                <a:cubicBezTo>
                  <a:pt x="829" y="302"/>
                  <a:pt x="832" y="301"/>
                  <a:pt x="831" y="297"/>
                </a:cubicBezTo>
                <a:cubicBezTo>
                  <a:pt x="827" y="297"/>
                  <a:pt x="824" y="297"/>
                  <a:pt x="823" y="301"/>
                </a:cubicBezTo>
                <a:close/>
                <a:moveTo>
                  <a:pt x="741" y="303"/>
                </a:moveTo>
                <a:cubicBezTo>
                  <a:pt x="741" y="315"/>
                  <a:pt x="741" y="334"/>
                  <a:pt x="741" y="350"/>
                </a:cubicBezTo>
                <a:cubicBezTo>
                  <a:pt x="742" y="352"/>
                  <a:pt x="746" y="353"/>
                  <a:pt x="744" y="356"/>
                </a:cubicBezTo>
                <a:cubicBezTo>
                  <a:pt x="742" y="356"/>
                  <a:pt x="744" y="352"/>
                  <a:pt x="742" y="353"/>
                </a:cubicBezTo>
                <a:cubicBezTo>
                  <a:pt x="739" y="356"/>
                  <a:pt x="746" y="359"/>
                  <a:pt x="742" y="363"/>
                </a:cubicBezTo>
                <a:cubicBezTo>
                  <a:pt x="741" y="363"/>
                  <a:pt x="739" y="360"/>
                  <a:pt x="737" y="362"/>
                </a:cubicBezTo>
                <a:cubicBezTo>
                  <a:pt x="749" y="376"/>
                  <a:pt x="758" y="392"/>
                  <a:pt x="770" y="405"/>
                </a:cubicBezTo>
                <a:cubicBezTo>
                  <a:pt x="781" y="401"/>
                  <a:pt x="791" y="397"/>
                  <a:pt x="802" y="393"/>
                </a:cubicBezTo>
                <a:cubicBezTo>
                  <a:pt x="801" y="383"/>
                  <a:pt x="806" y="368"/>
                  <a:pt x="801" y="361"/>
                </a:cubicBezTo>
                <a:cubicBezTo>
                  <a:pt x="805" y="354"/>
                  <a:pt x="803" y="342"/>
                  <a:pt x="804" y="333"/>
                </a:cubicBezTo>
                <a:cubicBezTo>
                  <a:pt x="805" y="322"/>
                  <a:pt x="807" y="311"/>
                  <a:pt x="807" y="299"/>
                </a:cubicBezTo>
                <a:cubicBezTo>
                  <a:pt x="787" y="300"/>
                  <a:pt x="770" y="300"/>
                  <a:pt x="752" y="302"/>
                </a:cubicBezTo>
                <a:cubicBezTo>
                  <a:pt x="765" y="311"/>
                  <a:pt x="774" y="323"/>
                  <a:pt x="786" y="332"/>
                </a:cubicBezTo>
                <a:cubicBezTo>
                  <a:pt x="790" y="339"/>
                  <a:pt x="800" y="342"/>
                  <a:pt x="801" y="349"/>
                </a:cubicBezTo>
                <a:cubicBezTo>
                  <a:pt x="800" y="347"/>
                  <a:pt x="796" y="347"/>
                  <a:pt x="796" y="343"/>
                </a:cubicBezTo>
                <a:cubicBezTo>
                  <a:pt x="780" y="332"/>
                  <a:pt x="768" y="316"/>
                  <a:pt x="751" y="304"/>
                </a:cubicBezTo>
                <a:cubicBezTo>
                  <a:pt x="751" y="303"/>
                  <a:pt x="751" y="302"/>
                  <a:pt x="751" y="301"/>
                </a:cubicBezTo>
                <a:cubicBezTo>
                  <a:pt x="749" y="302"/>
                  <a:pt x="744" y="300"/>
                  <a:pt x="745" y="303"/>
                </a:cubicBezTo>
                <a:cubicBezTo>
                  <a:pt x="750" y="307"/>
                  <a:pt x="755" y="313"/>
                  <a:pt x="760" y="318"/>
                </a:cubicBezTo>
                <a:cubicBezTo>
                  <a:pt x="756" y="318"/>
                  <a:pt x="756" y="315"/>
                  <a:pt x="753" y="314"/>
                </a:cubicBezTo>
                <a:cubicBezTo>
                  <a:pt x="753" y="315"/>
                  <a:pt x="754" y="317"/>
                  <a:pt x="753" y="317"/>
                </a:cubicBezTo>
                <a:cubicBezTo>
                  <a:pt x="750" y="314"/>
                  <a:pt x="745" y="312"/>
                  <a:pt x="743" y="307"/>
                </a:cubicBezTo>
                <a:cubicBezTo>
                  <a:pt x="747" y="308"/>
                  <a:pt x="749" y="314"/>
                  <a:pt x="753" y="313"/>
                </a:cubicBezTo>
                <a:cubicBezTo>
                  <a:pt x="748" y="310"/>
                  <a:pt x="747" y="305"/>
                  <a:pt x="741" y="303"/>
                </a:cubicBezTo>
                <a:close/>
                <a:moveTo>
                  <a:pt x="823" y="307"/>
                </a:moveTo>
                <a:cubicBezTo>
                  <a:pt x="822" y="301"/>
                  <a:pt x="811" y="305"/>
                  <a:pt x="815" y="315"/>
                </a:cubicBezTo>
                <a:cubicBezTo>
                  <a:pt x="817" y="313"/>
                  <a:pt x="824" y="309"/>
                  <a:pt x="823" y="307"/>
                </a:cubicBezTo>
                <a:close/>
                <a:moveTo>
                  <a:pt x="831" y="307"/>
                </a:moveTo>
                <a:cubicBezTo>
                  <a:pt x="831" y="306"/>
                  <a:pt x="831" y="305"/>
                  <a:pt x="831" y="304"/>
                </a:cubicBezTo>
                <a:cubicBezTo>
                  <a:pt x="829" y="304"/>
                  <a:pt x="829" y="307"/>
                  <a:pt x="831" y="307"/>
                </a:cubicBezTo>
                <a:close/>
                <a:moveTo>
                  <a:pt x="818" y="319"/>
                </a:moveTo>
                <a:cubicBezTo>
                  <a:pt x="823" y="321"/>
                  <a:pt x="825" y="314"/>
                  <a:pt x="829" y="313"/>
                </a:cubicBezTo>
                <a:cubicBezTo>
                  <a:pt x="829" y="311"/>
                  <a:pt x="827" y="310"/>
                  <a:pt x="826" y="309"/>
                </a:cubicBezTo>
                <a:cubicBezTo>
                  <a:pt x="823" y="312"/>
                  <a:pt x="818" y="313"/>
                  <a:pt x="818" y="319"/>
                </a:cubicBezTo>
                <a:close/>
                <a:moveTo>
                  <a:pt x="823" y="323"/>
                </a:moveTo>
                <a:cubicBezTo>
                  <a:pt x="825" y="323"/>
                  <a:pt x="826" y="325"/>
                  <a:pt x="829" y="325"/>
                </a:cubicBezTo>
                <a:cubicBezTo>
                  <a:pt x="833" y="323"/>
                  <a:pt x="831" y="319"/>
                  <a:pt x="832" y="315"/>
                </a:cubicBezTo>
                <a:cubicBezTo>
                  <a:pt x="828" y="316"/>
                  <a:pt x="825" y="319"/>
                  <a:pt x="823" y="323"/>
                </a:cubicBezTo>
                <a:close/>
                <a:moveTo>
                  <a:pt x="814" y="337"/>
                </a:moveTo>
                <a:cubicBezTo>
                  <a:pt x="818" y="335"/>
                  <a:pt x="819" y="332"/>
                  <a:pt x="823" y="330"/>
                </a:cubicBezTo>
                <a:cubicBezTo>
                  <a:pt x="822" y="328"/>
                  <a:pt x="821" y="326"/>
                  <a:pt x="818" y="325"/>
                </a:cubicBezTo>
                <a:cubicBezTo>
                  <a:pt x="815" y="328"/>
                  <a:pt x="814" y="330"/>
                  <a:pt x="814" y="337"/>
                </a:cubicBezTo>
                <a:close/>
                <a:moveTo>
                  <a:pt x="830" y="327"/>
                </a:moveTo>
                <a:cubicBezTo>
                  <a:pt x="830" y="328"/>
                  <a:pt x="830" y="328"/>
                  <a:pt x="831" y="329"/>
                </a:cubicBezTo>
                <a:cubicBezTo>
                  <a:pt x="832" y="329"/>
                  <a:pt x="833" y="328"/>
                  <a:pt x="833" y="326"/>
                </a:cubicBezTo>
                <a:cubicBezTo>
                  <a:pt x="831" y="326"/>
                  <a:pt x="831" y="326"/>
                  <a:pt x="830" y="327"/>
                </a:cubicBezTo>
                <a:close/>
                <a:moveTo>
                  <a:pt x="838" y="332"/>
                </a:moveTo>
                <a:cubicBezTo>
                  <a:pt x="838" y="330"/>
                  <a:pt x="838" y="329"/>
                  <a:pt x="837" y="328"/>
                </a:cubicBezTo>
                <a:cubicBezTo>
                  <a:pt x="836" y="329"/>
                  <a:pt x="836" y="333"/>
                  <a:pt x="838" y="332"/>
                </a:cubicBezTo>
                <a:close/>
                <a:moveTo>
                  <a:pt x="817" y="340"/>
                </a:moveTo>
                <a:cubicBezTo>
                  <a:pt x="819" y="340"/>
                  <a:pt x="818" y="342"/>
                  <a:pt x="820" y="342"/>
                </a:cubicBezTo>
                <a:cubicBezTo>
                  <a:pt x="824" y="338"/>
                  <a:pt x="828" y="337"/>
                  <a:pt x="831" y="333"/>
                </a:cubicBezTo>
                <a:cubicBezTo>
                  <a:pt x="824" y="329"/>
                  <a:pt x="820" y="336"/>
                  <a:pt x="817" y="340"/>
                </a:cubicBezTo>
                <a:close/>
                <a:moveTo>
                  <a:pt x="823" y="344"/>
                </a:moveTo>
                <a:cubicBezTo>
                  <a:pt x="825" y="345"/>
                  <a:pt x="827" y="346"/>
                  <a:pt x="829" y="346"/>
                </a:cubicBezTo>
                <a:cubicBezTo>
                  <a:pt x="833" y="345"/>
                  <a:pt x="835" y="340"/>
                  <a:pt x="833" y="336"/>
                </a:cubicBezTo>
                <a:cubicBezTo>
                  <a:pt x="828" y="338"/>
                  <a:pt x="826" y="341"/>
                  <a:pt x="823" y="344"/>
                </a:cubicBezTo>
                <a:close/>
                <a:moveTo>
                  <a:pt x="809" y="342"/>
                </a:moveTo>
                <a:cubicBezTo>
                  <a:pt x="810" y="341"/>
                  <a:pt x="811" y="338"/>
                  <a:pt x="809" y="338"/>
                </a:cubicBezTo>
                <a:cubicBezTo>
                  <a:pt x="808" y="339"/>
                  <a:pt x="808" y="341"/>
                  <a:pt x="809" y="342"/>
                </a:cubicBezTo>
                <a:close/>
                <a:moveTo>
                  <a:pt x="814" y="357"/>
                </a:moveTo>
                <a:cubicBezTo>
                  <a:pt x="817" y="358"/>
                  <a:pt x="821" y="353"/>
                  <a:pt x="824" y="351"/>
                </a:cubicBezTo>
                <a:cubicBezTo>
                  <a:pt x="822" y="349"/>
                  <a:pt x="820" y="348"/>
                  <a:pt x="818" y="346"/>
                </a:cubicBezTo>
                <a:cubicBezTo>
                  <a:pt x="815" y="348"/>
                  <a:pt x="813" y="354"/>
                  <a:pt x="814" y="357"/>
                </a:cubicBezTo>
                <a:close/>
                <a:moveTo>
                  <a:pt x="831" y="350"/>
                </a:moveTo>
                <a:cubicBezTo>
                  <a:pt x="835" y="351"/>
                  <a:pt x="835" y="346"/>
                  <a:pt x="832" y="346"/>
                </a:cubicBezTo>
                <a:cubicBezTo>
                  <a:pt x="832" y="348"/>
                  <a:pt x="831" y="348"/>
                  <a:pt x="831" y="350"/>
                </a:cubicBezTo>
                <a:close/>
                <a:moveTo>
                  <a:pt x="839" y="355"/>
                </a:moveTo>
                <a:cubicBezTo>
                  <a:pt x="840" y="353"/>
                  <a:pt x="840" y="350"/>
                  <a:pt x="838" y="350"/>
                </a:cubicBezTo>
                <a:cubicBezTo>
                  <a:pt x="839" y="351"/>
                  <a:pt x="837" y="354"/>
                  <a:pt x="839" y="355"/>
                </a:cubicBezTo>
                <a:close/>
                <a:moveTo>
                  <a:pt x="818" y="361"/>
                </a:moveTo>
                <a:cubicBezTo>
                  <a:pt x="820" y="361"/>
                  <a:pt x="819" y="362"/>
                  <a:pt x="821" y="362"/>
                </a:cubicBezTo>
                <a:cubicBezTo>
                  <a:pt x="824" y="359"/>
                  <a:pt x="828" y="358"/>
                  <a:pt x="831" y="355"/>
                </a:cubicBezTo>
                <a:cubicBezTo>
                  <a:pt x="826" y="350"/>
                  <a:pt x="819" y="356"/>
                  <a:pt x="818" y="361"/>
                </a:cubicBezTo>
                <a:close/>
                <a:moveTo>
                  <a:pt x="824" y="364"/>
                </a:moveTo>
                <a:cubicBezTo>
                  <a:pt x="829" y="371"/>
                  <a:pt x="837" y="364"/>
                  <a:pt x="834" y="357"/>
                </a:cubicBezTo>
                <a:cubicBezTo>
                  <a:pt x="830" y="358"/>
                  <a:pt x="826" y="360"/>
                  <a:pt x="824" y="364"/>
                </a:cubicBezTo>
                <a:close/>
                <a:moveTo>
                  <a:pt x="819" y="374"/>
                </a:moveTo>
                <a:cubicBezTo>
                  <a:pt x="819" y="371"/>
                  <a:pt x="822" y="373"/>
                  <a:pt x="824" y="372"/>
                </a:cubicBezTo>
                <a:cubicBezTo>
                  <a:pt x="823" y="370"/>
                  <a:pt x="821" y="369"/>
                  <a:pt x="818" y="368"/>
                </a:cubicBezTo>
                <a:cubicBezTo>
                  <a:pt x="815" y="370"/>
                  <a:pt x="812" y="372"/>
                  <a:pt x="813" y="379"/>
                </a:cubicBezTo>
                <a:cubicBezTo>
                  <a:pt x="816" y="379"/>
                  <a:pt x="818" y="378"/>
                  <a:pt x="818" y="376"/>
                </a:cubicBezTo>
                <a:cubicBezTo>
                  <a:pt x="818" y="373"/>
                  <a:pt x="815" y="374"/>
                  <a:pt x="816" y="372"/>
                </a:cubicBezTo>
                <a:cubicBezTo>
                  <a:pt x="818" y="373"/>
                  <a:pt x="818" y="368"/>
                  <a:pt x="820" y="371"/>
                </a:cubicBezTo>
                <a:cubicBezTo>
                  <a:pt x="819" y="371"/>
                  <a:pt x="816" y="375"/>
                  <a:pt x="819" y="374"/>
                </a:cubicBezTo>
                <a:close/>
                <a:moveTo>
                  <a:pt x="842" y="377"/>
                </a:moveTo>
                <a:cubicBezTo>
                  <a:pt x="841" y="375"/>
                  <a:pt x="842" y="372"/>
                  <a:pt x="840" y="372"/>
                </a:cubicBezTo>
                <a:cubicBezTo>
                  <a:pt x="840" y="374"/>
                  <a:pt x="839" y="377"/>
                  <a:pt x="842" y="377"/>
                </a:cubicBezTo>
                <a:close/>
                <a:moveTo>
                  <a:pt x="825" y="374"/>
                </a:moveTo>
                <a:cubicBezTo>
                  <a:pt x="825" y="375"/>
                  <a:pt x="825" y="376"/>
                  <a:pt x="825" y="376"/>
                </a:cubicBezTo>
                <a:cubicBezTo>
                  <a:pt x="826" y="377"/>
                  <a:pt x="830" y="378"/>
                  <a:pt x="831" y="376"/>
                </a:cubicBezTo>
                <a:cubicBezTo>
                  <a:pt x="830" y="375"/>
                  <a:pt x="828" y="372"/>
                  <a:pt x="825" y="374"/>
                </a:cubicBezTo>
                <a:close/>
                <a:moveTo>
                  <a:pt x="818" y="381"/>
                </a:moveTo>
                <a:cubicBezTo>
                  <a:pt x="822" y="385"/>
                  <a:pt x="822" y="377"/>
                  <a:pt x="825" y="379"/>
                </a:cubicBezTo>
                <a:cubicBezTo>
                  <a:pt x="825" y="377"/>
                  <a:pt x="825" y="376"/>
                  <a:pt x="822" y="376"/>
                </a:cubicBezTo>
                <a:cubicBezTo>
                  <a:pt x="823" y="380"/>
                  <a:pt x="817" y="377"/>
                  <a:pt x="818" y="381"/>
                </a:cubicBezTo>
                <a:close/>
                <a:moveTo>
                  <a:pt x="824" y="383"/>
                </a:moveTo>
                <a:cubicBezTo>
                  <a:pt x="828" y="389"/>
                  <a:pt x="838" y="387"/>
                  <a:pt x="835" y="379"/>
                </a:cubicBezTo>
                <a:cubicBezTo>
                  <a:pt x="829" y="378"/>
                  <a:pt x="830" y="384"/>
                  <a:pt x="824" y="383"/>
                </a:cubicBezTo>
                <a:close/>
                <a:moveTo>
                  <a:pt x="809" y="383"/>
                </a:moveTo>
                <a:cubicBezTo>
                  <a:pt x="810" y="380"/>
                  <a:pt x="809" y="379"/>
                  <a:pt x="807" y="379"/>
                </a:cubicBezTo>
                <a:cubicBezTo>
                  <a:pt x="807" y="381"/>
                  <a:pt x="807" y="383"/>
                  <a:pt x="809" y="383"/>
                </a:cubicBezTo>
                <a:close/>
                <a:moveTo>
                  <a:pt x="813" y="393"/>
                </a:moveTo>
                <a:cubicBezTo>
                  <a:pt x="816" y="391"/>
                  <a:pt x="821" y="393"/>
                  <a:pt x="823" y="390"/>
                </a:cubicBezTo>
                <a:cubicBezTo>
                  <a:pt x="820" y="389"/>
                  <a:pt x="812" y="386"/>
                  <a:pt x="813" y="393"/>
                </a:cubicBezTo>
                <a:close/>
                <a:moveTo>
                  <a:pt x="817" y="401"/>
                </a:moveTo>
                <a:cubicBezTo>
                  <a:pt x="824" y="400"/>
                  <a:pt x="829" y="401"/>
                  <a:pt x="832" y="396"/>
                </a:cubicBezTo>
                <a:cubicBezTo>
                  <a:pt x="826" y="393"/>
                  <a:pt x="820" y="397"/>
                  <a:pt x="817" y="401"/>
                </a:cubicBezTo>
                <a:close/>
                <a:moveTo>
                  <a:pt x="812" y="396"/>
                </a:moveTo>
                <a:cubicBezTo>
                  <a:pt x="812" y="397"/>
                  <a:pt x="812" y="398"/>
                  <a:pt x="812" y="399"/>
                </a:cubicBezTo>
                <a:cubicBezTo>
                  <a:pt x="815" y="399"/>
                  <a:pt x="816" y="398"/>
                  <a:pt x="818" y="396"/>
                </a:cubicBezTo>
                <a:cubicBezTo>
                  <a:pt x="817" y="395"/>
                  <a:pt x="813" y="395"/>
                  <a:pt x="812" y="396"/>
                </a:cubicBezTo>
                <a:close/>
                <a:moveTo>
                  <a:pt x="865" y="400"/>
                </a:moveTo>
                <a:cubicBezTo>
                  <a:pt x="859" y="401"/>
                  <a:pt x="856" y="398"/>
                  <a:pt x="849" y="397"/>
                </a:cubicBezTo>
                <a:cubicBezTo>
                  <a:pt x="852" y="400"/>
                  <a:pt x="862" y="403"/>
                  <a:pt x="865" y="400"/>
                </a:cubicBezTo>
                <a:close/>
                <a:moveTo>
                  <a:pt x="778" y="407"/>
                </a:moveTo>
                <a:cubicBezTo>
                  <a:pt x="785" y="411"/>
                  <a:pt x="793" y="404"/>
                  <a:pt x="801" y="403"/>
                </a:cubicBezTo>
                <a:cubicBezTo>
                  <a:pt x="801" y="400"/>
                  <a:pt x="802" y="400"/>
                  <a:pt x="801" y="398"/>
                </a:cubicBezTo>
                <a:cubicBezTo>
                  <a:pt x="792" y="400"/>
                  <a:pt x="784" y="402"/>
                  <a:pt x="778" y="407"/>
                </a:cubicBezTo>
                <a:close/>
                <a:moveTo>
                  <a:pt x="824" y="404"/>
                </a:moveTo>
                <a:cubicBezTo>
                  <a:pt x="823" y="403"/>
                  <a:pt x="819" y="403"/>
                  <a:pt x="817" y="403"/>
                </a:cubicBezTo>
                <a:cubicBezTo>
                  <a:pt x="817" y="407"/>
                  <a:pt x="823" y="407"/>
                  <a:pt x="824" y="404"/>
                </a:cubicBezTo>
                <a:close/>
                <a:moveTo>
                  <a:pt x="822" y="409"/>
                </a:moveTo>
                <a:cubicBezTo>
                  <a:pt x="825" y="410"/>
                  <a:pt x="826" y="413"/>
                  <a:pt x="830" y="413"/>
                </a:cubicBezTo>
                <a:cubicBezTo>
                  <a:pt x="832" y="410"/>
                  <a:pt x="836" y="409"/>
                  <a:pt x="837" y="405"/>
                </a:cubicBezTo>
                <a:cubicBezTo>
                  <a:pt x="831" y="401"/>
                  <a:pt x="825" y="406"/>
                  <a:pt x="822" y="409"/>
                </a:cubicBezTo>
                <a:close/>
                <a:moveTo>
                  <a:pt x="846" y="404"/>
                </a:moveTo>
                <a:cubicBezTo>
                  <a:pt x="847" y="408"/>
                  <a:pt x="846" y="414"/>
                  <a:pt x="849" y="415"/>
                </a:cubicBezTo>
                <a:cubicBezTo>
                  <a:pt x="851" y="412"/>
                  <a:pt x="858" y="410"/>
                  <a:pt x="856" y="405"/>
                </a:cubicBezTo>
                <a:cubicBezTo>
                  <a:pt x="853" y="404"/>
                  <a:pt x="849" y="404"/>
                  <a:pt x="846" y="404"/>
                </a:cubicBezTo>
                <a:close/>
                <a:moveTo>
                  <a:pt x="883" y="404"/>
                </a:moveTo>
                <a:cubicBezTo>
                  <a:pt x="881" y="404"/>
                  <a:pt x="877" y="403"/>
                  <a:pt x="876" y="405"/>
                </a:cubicBezTo>
                <a:cubicBezTo>
                  <a:pt x="878" y="405"/>
                  <a:pt x="882" y="406"/>
                  <a:pt x="883" y="404"/>
                </a:cubicBezTo>
                <a:close/>
                <a:moveTo>
                  <a:pt x="812" y="413"/>
                </a:moveTo>
                <a:cubicBezTo>
                  <a:pt x="814" y="414"/>
                  <a:pt x="816" y="411"/>
                  <a:pt x="816" y="409"/>
                </a:cubicBezTo>
                <a:cubicBezTo>
                  <a:pt x="814" y="409"/>
                  <a:pt x="815" y="406"/>
                  <a:pt x="812" y="407"/>
                </a:cubicBezTo>
                <a:cubicBezTo>
                  <a:pt x="812" y="409"/>
                  <a:pt x="812" y="411"/>
                  <a:pt x="812" y="413"/>
                </a:cubicBezTo>
                <a:close/>
                <a:moveTo>
                  <a:pt x="841" y="412"/>
                </a:moveTo>
                <a:cubicBezTo>
                  <a:pt x="841" y="411"/>
                  <a:pt x="843" y="407"/>
                  <a:pt x="840" y="407"/>
                </a:cubicBezTo>
                <a:cubicBezTo>
                  <a:pt x="841" y="408"/>
                  <a:pt x="839" y="412"/>
                  <a:pt x="841" y="412"/>
                </a:cubicBezTo>
                <a:close/>
                <a:moveTo>
                  <a:pt x="864" y="411"/>
                </a:moveTo>
                <a:cubicBezTo>
                  <a:pt x="867" y="411"/>
                  <a:pt x="868" y="409"/>
                  <a:pt x="868" y="407"/>
                </a:cubicBezTo>
                <a:cubicBezTo>
                  <a:pt x="864" y="406"/>
                  <a:pt x="863" y="408"/>
                  <a:pt x="864" y="411"/>
                </a:cubicBezTo>
                <a:close/>
                <a:moveTo>
                  <a:pt x="786" y="411"/>
                </a:moveTo>
                <a:cubicBezTo>
                  <a:pt x="789" y="416"/>
                  <a:pt x="794" y="420"/>
                  <a:pt x="800" y="423"/>
                </a:cubicBezTo>
                <a:cubicBezTo>
                  <a:pt x="800" y="418"/>
                  <a:pt x="802" y="411"/>
                  <a:pt x="801" y="407"/>
                </a:cubicBezTo>
                <a:cubicBezTo>
                  <a:pt x="795" y="408"/>
                  <a:pt x="791" y="410"/>
                  <a:pt x="786" y="411"/>
                </a:cubicBezTo>
                <a:close/>
                <a:moveTo>
                  <a:pt x="872" y="409"/>
                </a:moveTo>
                <a:cubicBezTo>
                  <a:pt x="874" y="410"/>
                  <a:pt x="876" y="413"/>
                  <a:pt x="879" y="415"/>
                </a:cubicBezTo>
                <a:cubicBezTo>
                  <a:pt x="883" y="414"/>
                  <a:pt x="887" y="413"/>
                  <a:pt x="889" y="410"/>
                </a:cubicBezTo>
                <a:cubicBezTo>
                  <a:pt x="883" y="410"/>
                  <a:pt x="876" y="405"/>
                  <a:pt x="872" y="409"/>
                </a:cubicBezTo>
                <a:close/>
                <a:moveTo>
                  <a:pt x="777" y="411"/>
                </a:moveTo>
                <a:cubicBezTo>
                  <a:pt x="777" y="408"/>
                  <a:pt x="775" y="408"/>
                  <a:pt x="773" y="408"/>
                </a:cubicBezTo>
                <a:cubicBezTo>
                  <a:pt x="772" y="411"/>
                  <a:pt x="775" y="410"/>
                  <a:pt x="777" y="411"/>
                </a:cubicBezTo>
                <a:close/>
                <a:moveTo>
                  <a:pt x="751" y="417"/>
                </a:moveTo>
                <a:cubicBezTo>
                  <a:pt x="759" y="416"/>
                  <a:pt x="766" y="415"/>
                  <a:pt x="771" y="411"/>
                </a:cubicBezTo>
                <a:cubicBezTo>
                  <a:pt x="764" y="409"/>
                  <a:pt x="756" y="413"/>
                  <a:pt x="751" y="417"/>
                </a:cubicBezTo>
                <a:close/>
                <a:moveTo>
                  <a:pt x="848" y="417"/>
                </a:moveTo>
                <a:cubicBezTo>
                  <a:pt x="849" y="419"/>
                  <a:pt x="847" y="419"/>
                  <a:pt x="848" y="420"/>
                </a:cubicBezTo>
                <a:cubicBezTo>
                  <a:pt x="857" y="422"/>
                  <a:pt x="861" y="418"/>
                  <a:pt x="863" y="412"/>
                </a:cubicBezTo>
                <a:cubicBezTo>
                  <a:pt x="860" y="414"/>
                  <a:pt x="860" y="411"/>
                  <a:pt x="857" y="411"/>
                </a:cubicBezTo>
                <a:cubicBezTo>
                  <a:pt x="855" y="413"/>
                  <a:pt x="853" y="416"/>
                  <a:pt x="848" y="417"/>
                </a:cubicBezTo>
                <a:close/>
                <a:moveTo>
                  <a:pt x="881" y="418"/>
                </a:moveTo>
                <a:cubicBezTo>
                  <a:pt x="889" y="421"/>
                  <a:pt x="893" y="415"/>
                  <a:pt x="897" y="412"/>
                </a:cubicBezTo>
                <a:cubicBezTo>
                  <a:pt x="892" y="409"/>
                  <a:pt x="885" y="416"/>
                  <a:pt x="881" y="418"/>
                </a:cubicBezTo>
                <a:close/>
                <a:moveTo>
                  <a:pt x="832" y="415"/>
                </a:moveTo>
                <a:cubicBezTo>
                  <a:pt x="833" y="417"/>
                  <a:pt x="835" y="418"/>
                  <a:pt x="837" y="419"/>
                </a:cubicBezTo>
                <a:cubicBezTo>
                  <a:pt x="838" y="412"/>
                  <a:pt x="835" y="410"/>
                  <a:pt x="832" y="415"/>
                </a:cubicBezTo>
                <a:close/>
                <a:moveTo>
                  <a:pt x="872" y="418"/>
                </a:moveTo>
                <a:cubicBezTo>
                  <a:pt x="873" y="417"/>
                  <a:pt x="877" y="418"/>
                  <a:pt x="877" y="416"/>
                </a:cubicBezTo>
                <a:cubicBezTo>
                  <a:pt x="873" y="416"/>
                  <a:pt x="874" y="411"/>
                  <a:pt x="870" y="411"/>
                </a:cubicBezTo>
                <a:cubicBezTo>
                  <a:pt x="869" y="413"/>
                  <a:pt x="872" y="415"/>
                  <a:pt x="872" y="418"/>
                </a:cubicBezTo>
                <a:close/>
                <a:moveTo>
                  <a:pt x="812" y="422"/>
                </a:moveTo>
                <a:cubicBezTo>
                  <a:pt x="820" y="426"/>
                  <a:pt x="821" y="418"/>
                  <a:pt x="820" y="413"/>
                </a:cubicBezTo>
                <a:cubicBezTo>
                  <a:pt x="816" y="412"/>
                  <a:pt x="813" y="417"/>
                  <a:pt x="812" y="422"/>
                </a:cubicBezTo>
                <a:close/>
                <a:moveTo>
                  <a:pt x="891" y="418"/>
                </a:moveTo>
                <a:cubicBezTo>
                  <a:pt x="899" y="419"/>
                  <a:pt x="907" y="419"/>
                  <a:pt x="913" y="417"/>
                </a:cubicBezTo>
                <a:cubicBezTo>
                  <a:pt x="915" y="418"/>
                  <a:pt x="919" y="420"/>
                  <a:pt x="921" y="417"/>
                </a:cubicBezTo>
                <a:cubicBezTo>
                  <a:pt x="913" y="412"/>
                  <a:pt x="898" y="412"/>
                  <a:pt x="891" y="418"/>
                </a:cubicBezTo>
                <a:close/>
                <a:moveTo>
                  <a:pt x="777" y="417"/>
                </a:moveTo>
                <a:cubicBezTo>
                  <a:pt x="780" y="417"/>
                  <a:pt x="780" y="413"/>
                  <a:pt x="777" y="413"/>
                </a:cubicBezTo>
                <a:cubicBezTo>
                  <a:pt x="777" y="415"/>
                  <a:pt x="777" y="416"/>
                  <a:pt x="777" y="417"/>
                </a:cubicBezTo>
                <a:close/>
                <a:moveTo>
                  <a:pt x="781" y="415"/>
                </a:moveTo>
                <a:cubicBezTo>
                  <a:pt x="781" y="416"/>
                  <a:pt x="780" y="421"/>
                  <a:pt x="783" y="424"/>
                </a:cubicBezTo>
                <a:cubicBezTo>
                  <a:pt x="787" y="425"/>
                  <a:pt x="788" y="423"/>
                  <a:pt x="792" y="424"/>
                </a:cubicBezTo>
                <a:cubicBezTo>
                  <a:pt x="790" y="420"/>
                  <a:pt x="785" y="416"/>
                  <a:pt x="781" y="415"/>
                </a:cubicBezTo>
                <a:close/>
                <a:moveTo>
                  <a:pt x="822" y="420"/>
                </a:moveTo>
                <a:cubicBezTo>
                  <a:pt x="823" y="418"/>
                  <a:pt x="825" y="418"/>
                  <a:pt x="825" y="416"/>
                </a:cubicBezTo>
                <a:cubicBezTo>
                  <a:pt x="825" y="415"/>
                  <a:pt x="823" y="414"/>
                  <a:pt x="821" y="414"/>
                </a:cubicBezTo>
                <a:cubicBezTo>
                  <a:pt x="822" y="417"/>
                  <a:pt x="820" y="418"/>
                  <a:pt x="822" y="420"/>
                </a:cubicBezTo>
                <a:close/>
                <a:moveTo>
                  <a:pt x="760" y="420"/>
                </a:moveTo>
                <a:cubicBezTo>
                  <a:pt x="763" y="423"/>
                  <a:pt x="768" y="425"/>
                  <a:pt x="772" y="426"/>
                </a:cubicBezTo>
                <a:cubicBezTo>
                  <a:pt x="774" y="424"/>
                  <a:pt x="772" y="420"/>
                  <a:pt x="773" y="416"/>
                </a:cubicBezTo>
                <a:cubicBezTo>
                  <a:pt x="770" y="416"/>
                  <a:pt x="762" y="417"/>
                  <a:pt x="760" y="420"/>
                </a:cubicBezTo>
                <a:close/>
                <a:moveTo>
                  <a:pt x="843" y="420"/>
                </a:moveTo>
                <a:cubicBezTo>
                  <a:pt x="844" y="419"/>
                  <a:pt x="844" y="416"/>
                  <a:pt x="842" y="416"/>
                </a:cubicBezTo>
                <a:cubicBezTo>
                  <a:pt x="843" y="418"/>
                  <a:pt x="840" y="420"/>
                  <a:pt x="843" y="420"/>
                </a:cubicBezTo>
                <a:close/>
                <a:moveTo>
                  <a:pt x="862" y="420"/>
                </a:moveTo>
                <a:cubicBezTo>
                  <a:pt x="864" y="419"/>
                  <a:pt x="867" y="420"/>
                  <a:pt x="868" y="419"/>
                </a:cubicBezTo>
                <a:cubicBezTo>
                  <a:pt x="868" y="418"/>
                  <a:pt x="868" y="417"/>
                  <a:pt x="868" y="416"/>
                </a:cubicBezTo>
                <a:cubicBezTo>
                  <a:pt x="865" y="416"/>
                  <a:pt x="862" y="417"/>
                  <a:pt x="862" y="420"/>
                </a:cubicBezTo>
                <a:close/>
                <a:moveTo>
                  <a:pt x="805" y="421"/>
                </a:moveTo>
                <a:cubicBezTo>
                  <a:pt x="806" y="420"/>
                  <a:pt x="807" y="417"/>
                  <a:pt x="805" y="417"/>
                </a:cubicBezTo>
                <a:cubicBezTo>
                  <a:pt x="805" y="418"/>
                  <a:pt x="803" y="420"/>
                  <a:pt x="805" y="421"/>
                </a:cubicBezTo>
                <a:close/>
                <a:moveTo>
                  <a:pt x="745" y="419"/>
                </a:moveTo>
                <a:cubicBezTo>
                  <a:pt x="747" y="419"/>
                  <a:pt x="750" y="420"/>
                  <a:pt x="750" y="417"/>
                </a:cubicBezTo>
                <a:cubicBezTo>
                  <a:pt x="748" y="418"/>
                  <a:pt x="744" y="416"/>
                  <a:pt x="745" y="419"/>
                </a:cubicBezTo>
                <a:close/>
                <a:moveTo>
                  <a:pt x="937" y="418"/>
                </a:moveTo>
                <a:cubicBezTo>
                  <a:pt x="936" y="417"/>
                  <a:pt x="933" y="418"/>
                  <a:pt x="931" y="417"/>
                </a:cubicBezTo>
                <a:cubicBezTo>
                  <a:pt x="930" y="420"/>
                  <a:pt x="936" y="419"/>
                  <a:pt x="937" y="418"/>
                </a:cubicBezTo>
                <a:close/>
                <a:moveTo>
                  <a:pt x="775" y="426"/>
                </a:moveTo>
                <a:cubicBezTo>
                  <a:pt x="777" y="425"/>
                  <a:pt x="779" y="425"/>
                  <a:pt x="779" y="424"/>
                </a:cubicBezTo>
                <a:cubicBezTo>
                  <a:pt x="778" y="422"/>
                  <a:pt x="778" y="418"/>
                  <a:pt x="775" y="418"/>
                </a:cubicBezTo>
                <a:cubicBezTo>
                  <a:pt x="775" y="421"/>
                  <a:pt x="774" y="424"/>
                  <a:pt x="775" y="426"/>
                </a:cubicBezTo>
                <a:close/>
                <a:moveTo>
                  <a:pt x="739" y="421"/>
                </a:moveTo>
                <a:cubicBezTo>
                  <a:pt x="741" y="422"/>
                  <a:pt x="745" y="420"/>
                  <a:pt x="743" y="419"/>
                </a:cubicBezTo>
                <a:cubicBezTo>
                  <a:pt x="743" y="421"/>
                  <a:pt x="738" y="418"/>
                  <a:pt x="739" y="421"/>
                </a:cubicBezTo>
                <a:close/>
                <a:moveTo>
                  <a:pt x="825" y="422"/>
                </a:moveTo>
                <a:cubicBezTo>
                  <a:pt x="828" y="421"/>
                  <a:pt x="830" y="422"/>
                  <a:pt x="831" y="420"/>
                </a:cubicBezTo>
                <a:cubicBezTo>
                  <a:pt x="829" y="419"/>
                  <a:pt x="825" y="419"/>
                  <a:pt x="825" y="422"/>
                </a:cubicBezTo>
                <a:close/>
                <a:moveTo>
                  <a:pt x="734" y="428"/>
                </a:moveTo>
                <a:cubicBezTo>
                  <a:pt x="744" y="430"/>
                  <a:pt x="754" y="429"/>
                  <a:pt x="762" y="426"/>
                </a:cubicBezTo>
                <a:cubicBezTo>
                  <a:pt x="755" y="419"/>
                  <a:pt x="740" y="423"/>
                  <a:pt x="734" y="428"/>
                </a:cubicBezTo>
                <a:close/>
                <a:moveTo>
                  <a:pt x="855" y="428"/>
                </a:moveTo>
                <a:cubicBezTo>
                  <a:pt x="860" y="426"/>
                  <a:pt x="872" y="428"/>
                  <a:pt x="872" y="424"/>
                </a:cubicBezTo>
                <a:cubicBezTo>
                  <a:pt x="869" y="427"/>
                  <a:pt x="855" y="421"/>
                  <a:pt x="855" y="428"/>
                </a:cubicBezTo>
                <a:close/>
                <a:moveTo>
                  <a:pt x="953" y="427"/>
                </a:moveTo>
                <a:cubicBezTo>
                  <a:pt x="953" y="425"/>
                  <a:pt x="953" y="424"/>
                  <a:pt x="952" y="424"/>
                </a:cubicBezTo>
                <a:cubicBezTo>
                  <a:pt x="951" y="424"/>
                  <a:pt x="950" y="425"/>
                  <a:pt x="948" y="424"/>
                </a:cubicBezTo>
                <a:cubicBezTo>
                  <a:pt x="951" y="428"/>
                  <a:pt x="951" y="434"/>
                  <a:pt x="956" y="436"/>
                </a:cubicBezTo>
                <a:cubicBezTo>
                  <a:pt x="954" y="431"/>
                  <a:pt x="956" y="426"/>
                  <a:pt x="954" y="424"/>
                </a:cubicBezTo>
                <a:cubicBezTo>
                  <a:pt x="953" y="425"/>
                  <a:pt x="956" y="427"/>
                  <a:pt x="953" y="427"/>
                </a:cubicBezTo>
                <a:close/>
                <a:moveTo>
                  <a:pt x="817" y="430"/>
                </a:moveTo>
                <a:cubicBezTo>
                  <a:pt x="821" y="429"/>
                  <a:pt x="827" y="433"/>
                  <a:pt x="828" y="428"/>
                </a:cubicBezTo>
                <a:cubicBezTo>
                  <a:pt x="824" y="426"/>
                  <a:pt x="818" y="425"/>
                  <a:pt x="817" y="430"/>
                </a:cubicBezTo>
                <a:close/>
                <a:moveTo>
                  <a:pt x="783" y="430"/>
                </a:moveTo>
                <a:cubicBezTo>
                  <a:pt x="789" y="430"/>
                  <a:pt x="796" y="433"/>
                  <a:pt x="799" y="428"/>
                </a:cubicBezTo>
                <a:cubicBezTo>
                  <a:pt x="795" y="429"/>
                  <a:pt x="786" y="428"/>
                  <a:pt x="783" y="430"/>
                </a:cubicBezTo>
                <a:close/>
                <a:moveTo>
                  <a:pt x="757" y="433"/>
                </a:moveTo>
                <a:cubicBezTo>
                  <a:pt x="762" y="433"/>
                  <a:pt x="766" y="431"/>
                  <a:pt x="771" y="433"/>
                </a:cubicBezTo>
                <a:cubicBezTo>
                  <a:pt x="768" y="430"/>
                  <a:pt x="759" y="431"/>
                  <a:pt x="757" y="433"/>
                </a:cubicBezTo>
                <a:close/>
                <a:moveTo>
                  <a:pt x="824" y="436"/>
                </a:moveTo>
                <a:cubicBezTo>
                  <a:pt x="828" y="437"/>
                  <a:pt x="829" y="439"/>
                  <a:pt x="832" y="440"/>
                </a:cubicBezTo>
                <a:cubicBezTo>
                  <a:pt x="834" y="438"/>
                  <a:pt x="838" y="437"/>
                  <a:pt x="838" y="434"/>
                </a:cubicBezTo>
                <a:cubicBezTo>
                  <a:pt x="834" y="433"/>
                  <a:pt x="826" y="433"/>
                  <a:pt x="824" y="436"/>
                </a:cubicBezTo>
                <a:close/>
                <a:moveTo>
                  <a:pt x="792" y="437"/>
                </a:moveTo>
                <a:cubicBezTo>
                  <a:pt x="795" y="438"/>
                  <a:pt x="796" y="443"/>
                  <a:pt x="799" y="445"/>
                </a:cubicBezTo>
                <a:cubicBezTo>
                  <a:pt x="800" y="443"/>
                  <a:pt x="799" y="438"/>
                  <a:pt x="800" y="435"/>
                </a:cubicBezTo>
                <a:cubicBezTo>
                  <a:pt x="797" y="437"/>
                  <a:pt x="793" y="434"/>
                  <a:pt x="792" y="437"/>
                </a:cubicBezTo>
                <a:close/>
                <a:moveTo>
                  <a:pt x="811" y="452"/>
                </a:moveTo>
                <a:cubicBezTo>
                  <a:pt x="817" y="451"/>
                  <a:pt x="821" y="447"/>
                  <a:pt x="825" y="443"/>
                </a:cubicBezTo>
                <a:cubicBezTo>
                  <a:pt x="818" y="437"/>
                  <a:pt x="809" y="441"/>
                  <a:pt x="811" y="452"/>
                </a:cubicBezTo>
                <a:close/>
                <a:moveTo>
                  <a:pt x="835" y="442"/>
                </a:moveTo>
                <a:cubicBezTo>
                  <a:pt x="836" y="443"/>
                  <a:pt x="837" y="443"/>
                  <a:pt x="839" y="443"/>
                </a:cubicBezTo>
                <a:cubicBezTo>
                  <a:pt x="839" y="441"/>
                  <a:pt x="839" y="440"/>
                  <a:pt x="838" y="439"/>
                </a:cubicBezTo>
                <a:cubicBezTo>
                  <a:pt x="837" y="439"/>
                  <a:pt x="837" y="439"/>
                  <a:pt x="836" y="439"/>
                </a:cubicBezTo>
                <a:cubicBezTo>
                  <a:pt x="836" y="441"/>
                  <a:pt x="835" y="441"/>
                  <a:pt x="835" y="442"/>
                </a:cubicBezTo>
                <a:close/>
                <a:moveTo>
                  <a:pt x="847" y="451"/>
                </a:moveTo>
                <a:cubicBezTo>
                  <a:pt x="845" y="449"/>
                  <a:pt x="847" y="443"/>
                  <a:pt x="844" y="441"/>
                </a:cubicBezTo>
                <a:cubicBezTo>
                  <a:pt x="843" y="444"/>
                  <a:pt x="843" y="452"/>
                  <a:pt x="847" y="451"/>
                </a:cubicBezTo>
                <a:close/>
                <a:moveTo>
                  <a:pt x="816" y="453"/>
                </a:moveTo>
                <a:cubicBezTo>
                  <a:pt x="816" y="456"/>
                  <a:pt x="819" y="456"/>
                  <a:pt x="820" y="457"/>
                </a:cubicBezTo>
                <a:cubicBezTo>
                  <a:pt x="824" y="454"/>
                  <a:pt x="830" y="453"/>
                  <a:pt x="833" y="449"/>
                </a:cubicBezTo>
                <a:cubicBezTo>
                  <a:pt x="828" y="440"/>
                  <a:pt x="823" y="453"/>
                  <a:pt x="816" y="453"/>
                </a:cubicBezTo>
                <a:close/>
                <a:moveTo>
                  <a:pt x="825" y="459"/>
                </a:moveTo>
                <a:cubicBezTo>
                  <a:pt x="831" y="465"/>
                  <a:pt x="843" y="462"/>
                  <a:pt x="839" y="451"/>
                </a:cubicBezTo>
                <a:cubicBezTo>
                  <a:pt x="833" y="453"/>
                  <a:pt x="828" y="455"/>
                  <a:pt x="825" y="459"/>
                </a:cubicBezTo>
                <a:close/>
                <a:moveTo>
                  <a:pt x="805" y="465"/>
                </a:moveTo>
                <a:cubicBezTo>
                  <a:pt x="805" y="465"/>
                  <a:pt x="807" y="466"/>
                  <a:pt x="807" y="465"/>
                </a:cubicBezTo>
                <a:cubicBezTo>
                  <a:pt x="805" y="464"/>
                  <a:pt x="808" y="463"/>
                  <a:pt x="807" y="462"/>
                </a:cubicBezTo>
                <a:cubicBezTo>
                  <a:pt x="806" y="462"/>
                  <a:pt x="805" y="463"/>
                  <a:pt x="805" y="465"/>
                </a:cubicBezTo>
                <a:close/>
                <a:moveTo>
                  <a:pt x="837" y="466"/>
                </a:moveTo>
                <a:cubicBezTo>
                  <a:pt x="838" y="466"/>
                  <a:pt x="840" y="466"/>
                  <a:pt x="840" y="465"/>
                </a:cubicBezTo>
                <a:cubicBezTo>
                  <a:pt x="839" y="464"/>
                  <a:pt x="840" y="462"/>
                  <a:pt x="837" y="463"/>
                </a:cubicBezTo>
                <a:cubicBezTo>
                  <a:pt x="837" y="463"/>
                  <a:pt x="837" y="464"/>
                  <a:pt x="837" y="466"/>
                </a:cubicBezTo>
                <a:close/>
                <a:moveTo>
                  <a:pt x="814" y="464"/>
                </a:moveTo>
                <a:cubicBezTo>
                  <a:pt x="813" y="468"/>
                  <a:pt x="819" y="467"/>
                  <a:pt x="818" y="471"/>
                </a:cubicBezTo>
                <a:cubicBezTo>
                  <a:pt x="822" y="471"/>
                  <a:pt x="823" y="469"/>
                  <a:pt x="826" y="467"/>
                </a:cubicBezTo>
                <a:cubicBezTo>
                  <a:pt x="822" y="466"/>
                  <a:pt x="819" y="462"/>
                  <a:pt x="814" y="464"/>
                </a:cubicBezTo>
                <a:close/>
                <a:moveTo>
                  <a:pt x="849" y="476"/>
                </a:moveTo>
                <a:cubicBezTo>
                  <a:pt x="849" y="471"/>
                  <a:pt x="849" y="467"/>
                  <a:pt x="846" y="466"/>
                </a:cubicBezTo>
                <a:cubicBezTo>
                  <a:pt x="844" y="469"/>
                  <a:pt x="846" y="475"/>
                  <a:pt x="849" y="476"/>
                </a:cubicBezTo>
                <a:close/>
                <a:moveTo>
                  <a:pt x="811" y="476"/>
                </a:moveTo>
                <a:cubicBezTo>
                  <a:pt x="818" y="477"/>
                  <a:pt x="817" y="467"/>
                  <a:pt x="811" y="467"/>
                </a:cubicBezTo>
                <a:cubicBezTo>
                  <a:pt x="811" y="469"/>
                  <a:pt x="809" y="473"/>
                  <a:pt x="811" y="476"/>
                </a:cubicBezTo>
                <a:close/>
                <a:moveTo>
                  <a:pt x="822" y="474"/>
                </a:moveTo>
                <a:cubicBezTo>
                  <a:pt x="822" y="475"/>
                  <a:pt x="822" y="476"/>
                  <a:pt x="822" y="477"/>
                </a:cubicBezTo>
                <a:cubicBezTo>
                  <a:pt x="824" y="477"/>
                  <a:pt x="824" y="478"/>
                  <a:pt x="826" y="478"/>
                </a:cubicBezTo>
                <a:cubicBezTo>
                  <a:pt x="828" y="475"/>
                  <a:pt x="833" y="475"/>
                  <a:pt x="835" y="471"/>
                </a:cubicBezTo>
                <a:cubicBezTo>
                  <a:pt x="830" y="467"/>
                  <a:pt x="826" y="472"/>
                  <a:pt x="822" y="474"/>
                </a:cubicBezTo>
                <a:close/>
                <a:moveTo>
                  <a:pt x="825" y="482"/>
                </a:moveTo>
                <a:cubicBezTo>
                  <a:pt x="829" y="485"/>
                  <a:pt x="836" y="487"/>
                  <a:pt x="841" y="483"/>
                </a:cubicBezTo>
                <a:cubicBezTo>
                  <a:pt x="842" y="480"/>
                  <a:pt x="841" y="479"/>
                  <a:pt x="841" y="475"/>
                </a:cubicBezTo>
                <a:cubicBezTo>
                  <a:pt x="834" y="473"/>
                  <a:pt x="831" y="480"/>
                  <a:pt x="825" y="482"/>
                </a:cubicBezTo>
                <a:close/>
                <a:moveTo>
                  <a:pt x="802" y="482"/>
                </a:moveTo>
                <a:cubicBezTo>
                  <a:pt x="804" y="483"/>
                  <a:pt x="806" y="480"/>
                  <a:pt x="806" y="478"/>
                </a:cubicBezTo>
                <a:cubicBezTo>
                  <a:pt x="804" y="477"/>
                  <a:pt x="803" y="476"/>
                  <a:pt x="801" y="476"/>
                </a:cubicBezTo>
                <a:cubicBezTo>
                  <a:pt x="801" y="478"/>
                  <a:pt x="802" y="479"/>
                  <a:pt x="802" y="482"/>
                </a:cubicBezTo>
                <a:close/>
                <a:moveTo>
                  <a:pt x="816" y="477"/>
                </a:moveTo>
                <a:cubicBezTo>
                  <a:pt x="816" y="479"/>
                  <a:pt x="819" y="480"/>
                  <a:pt x="822" y="480"/>
                </a:cubicBezTo>
                <a:cubicBezTo>
                  <a:pt x="821" y="475"/>
                  <a:pt x="819" y="476"/>
                  <a:pt x="816" y="477"/>
                </a:cubicBezTo>
                <a:close/>
                <a:moveTo>
                  <a:pt x="813" y="482"/>
                </a:moveTo>
                <a:cubicBezTo>
                  <a:pt x="814" y="482"/>
                  <a:pt x="814" y="483"/>
                  <a:pt x="816" y="482"/>
                </a:cubicBezTo>
                <a:cubicBezTo>
                  <a:pt x="816" y="482"/>
                  <a:pt x="816" y="481"/>
                  <a:pt x="816" y="480"/>
                </a:cubicBezTo>
                <a:cubicBezTo>
                  <a:pt x="814" y="480"/>
                  <a:pt x="813" y="481"/>
                  <a:pt x="813" y="482"/>
                </a:cubicBezTo>
                <a:close/>
                <a:moveTo>
                  <a:pt x="812" y="487"/>
                </a:moveTo>
                <a:cubicBezTo>
                  <a:pt x="813" y="485"/>
                  <a:pt x="812" y="484"/>
                  <a:pt x="811" y="484"/>
                </a:cubicBezTo>
                <a:cubicBezTo>
                  <a:pt x="810" y="485"/>
                  <a:pt x="810" y="487"/>
                  <a:pt x="812" y="487"/>
                </a:cubicBezTo>
                <a:close/>
                <a:moveTo>
                  <a:pt x="805" y="490"/>
                </a:moveTo>
                <a:cubicBezTo>
                  <a:pt x="806" y="489"/>
                  <a:pt x="807" y="484"/>
                  <a:pt x="805" y="484"/>
                </a:cubicBezTo>
                <a:cubicBezTo>
                  <a:pt x="805" y="487"/>
                  <a:pt x="803" y="489"/>
                  <a:pt x="805" y="490"/>
                </a:cubicBezTo>
                <a:close/>
                <a:moveTo>
                  <a:pt x="809" y="500"/>
                </a:moveTo>
                <a:cubicBezTo>
                  <a:pt x="814" y="500"/>
                  <a:pt x="820" y="494"/>
                  <a:pt x="826" y="491"/>
                </a:cubicBezTo>
                <a:cubicBezTo>
                  <a:pt x="818" y="483"/>
                  <a:pt x="807" y="488"/>
                  <a:pt x="809" y="500"/>
                </a:cubicBezTo>
                <a:close/>
                <a:moveTo>
                  <a:pt x="838" y="487"/>
                </a:moveTo>
                <a:cubicBezTo>
                  <a:pt x="838" y="489"/>
                  <a:pt x="839" y="490"/>
                  <a:pt x="842" y="490"/>
                </a:cubicBezTo>
                <a:cubicBezTo>
                  <a:pt x="842" y="489"/>
                  <a:pt x="842" y="488"/>
                  <a:pt x="842" y="487"/>
                </a:cubicBezTo>
                <a:cubicBezTo>
                  <a:pt x="841" y="486"/>
                  <a:pt x="839" y="486"/>
                  <a:pt x="838" y="487"/>
                </a:cubicBezTo>
                <a:close/>
                <a:moveTo>
                  <a:pt x="850" y="498"/>
                </a:moveTo>
                <a:cubicBezTo>
                  <a:pt x="851" y="496"/>
                  <a:pt x="850" y="490"/>
                  <a:pt x="848" y="488"/>
                </a:cubicBezTo>
                <a:cubicBezTo>
                  <a:pt x="846" y="491"/>
                  <a:pt x="846" y="498"/>
                  <a:pt x="850" y="498"/>
                </a:cubicBezTo>
                <a:close/>
                <a:moveTo>
                  <a:pt x="697" y="493"/>
                </a:moveTo>
                <a:cubicBezTo>
                  <a:pt x="701" y="494"/>
                  <a:pt x="701" y="489"/>
                  <a:pt x="698" y="489"/>
                </a:cubicBezTo>
                <a:cubicBezTo>
                  <a:pt x="698" y="491"/>
                  <a:pt x="697" y="491"/>
                  <a:pt x="697" y="493"/>
                </a:cubicBezTo>
                <a:close/>
                <a:moveTo>
                  <a:pt x="829" y="493"/>
                </a:moveTo>
                <a:cubicBezTo>
                  <a:pt x="823" y="497"/>
                  <a:pt x="815" y="500"/>
                  <a:pt x="811" y="504"/>
                </a:cubicBezTo>
                <a:cubicBezTo>
                  <a:pt x="818" y="520"/>
                  <a:pt x="830" y="505"/>
                  <a:pt x="836" y="497"/>
                </a:cubicBezTo>
                <a:cubicBezTo>
                  <a:pt x="835" y="495"/>
                  <a:pt x="833" y="493"/>
                  <a:pt x="829" y="493"/>
                </a:cubicBezTo>
                <a:close/>
                <a:moveTo>
                  <a:pt x="803" y="498"/>
                </a:moveTo>
                <a:cubicBezTo>
                  <a:pt x="805" y="496"/>
                  <a:pt x="803" y="494"/>
                  <a:pt x="801" y="494"/>
                </a:cubicBezTo>
                <a:cubicBezTo>
                  <a:pt x="800" y="497"/>
                  <a:pt x="801" y="498"/>
                  <a:pt x="803" y="498"/>
                </a:cubicBezTo>
                <a:close/>
                <a:moveTo>
                  <a:pt x="827" y="514"/>
                </a:moveTo>
                <a:cubicBezTo>
                  <a:pt x="835" y="512"/>
                  <a:pt x="848" y="513"/>
                  <a:pt x="840" y="502"/>
                </a:cubicBezTo>
                <a:cubicBezTo>
                  <a:pt x="840" y="501"/>
                  <a:pt x="843" y="499"/>
                  <a:pt x="840" y="499"/>
                </a:cubicBezTo>
                <a:cubicBezTo>
                  <a:pt x="837" y="505"/>
                  <a:pt x="827" y="507"/>
                  <a:pt x="827" y="514"/>
                </a:cubicBezTo>
                <a:close/>
                <a:moveTo>
                  <a:pt x="801" y="509"/>
                </a:moveTo>
                <a:cubicBezTo>
                  <a:pt x="805" y="509"/>
                  <a:pt x="804" y="501"/>
                  <a:pt x="801" y="501"/>
                </a:cubicBezTo>
                <a:cubicBezTo>
                  <a:pt x="801" y="504"/>
                  <a:pt x="801" y="506"/>
                  <a:pt x="801" y="509"/>
                </a:cubicBezTo>
                <a:close/>
                <a:moveTo>
                  <a:pt x="809" y="514"/>
                </a:moveTo>
                <a:cubicBezTo>
                  <a:pt x="812" y="513"/>
                  <a:pt x="814" y="515"/>
                  <a:pt x="816" y="514"/>
                </a:cubicBezTo>
                <a:cubicBezTo>
                  <a:pt x="814" y="511"/>
                  <a:pt x="811" y="510"/>
                  <a:pt x="809" y="508"/>
                </a:cubicBezTo>
                <a:cubicBezTo>
                  <a:pt x="808" y="509"/>
                  <a:pt x="809" y="511"/>
                  <a:pt x="809" y="514"/>
                </a:cubicBezTo>
                <a:close/>
                <a:moveTo>
                  <a:pt x="835" y="521"/>
                </a:moveTo>
                <a:cubicBezTo>
                  <a:pt x="838" y="523"/>
                  <a:pt x="840" y="521"/>
                  <a:pt x="843" y="522"/>
                </a:cubicBezTo>
                <a:cubicBezTo>
                  <a:pt x="843" y="520"/>
                  <a:pt x="843" y="517"/>
                  <a:pt x="843" y="515"/>
                </a:cubicBezTo>
                <a:cubicBezTo>
                  <a:pt x="840" y="516"/>
                  <a:pt x="838" y="519"/>
                  <a:pt x="835" y="521"/>
                </a:cubicBezTo>
                <a:close/>
                <a:moveTo>
                  <a:pt x="809" y="517"/>
                </a:moveTo>
                <a:cubicBezTo>
                  <a:pt x="810" y="520"/>
                  <a:pt x="807" y="523"/>
                  <a:pt x="809" y="523"/>
                </a:cubicBezTo>
                <a:cubicBezTo>
                  <a:pt x="811" y="520"/>
                  <a:pt x="816" y="519"/>
                  <a:pt x="815" y="516"/>
                </a:cubicBezTo>
                <a:cubicBezTo>
                  <a:pt x="813" y="517"/>
                  <a:pt x="810" y="516"/>
                  <a:pt x="809" y="517"/>
                </a:cubicBezTo>
                <a:close/>
                <a:moveTo>
                  <a:pt x="831" y="521"/>
                </a:moveTo>
                <a:cubicBezTo>
                  <a:pt x="833" y="519"/>
                  <a:pt x="835" y="519"/>
                  <a:pt x="835" y="516"/>
                </a:cubicBezTo>
                <a:cubicBezTo>
                  <a:pt x="831" y="516"/>
                  <a:pt x="830" y="516"/>
                  <a:pt x="825" y="516"/>
                </a:cubicBezTo>
                <a:cubicBezTo>
                  <a:pt x="826" y="519"/>
                  <a:pt x="828" y="520"/>
                  <a:pt x="831" y="521"/>
                </a:cubicBezTo>
                <a:close/>
                <a:moveTo>
                  <a:pt x="803" y="521"/>
                </a:moveTo>
                <a:cubicBezTo>
                  <a:pt x="805" y="522"/>
                  <a:pt x="806" y="517"/>
                  <a:pt x="803" y="517"/>
                </a:cubicBezTo>
                <a:cubicBezTo>
                  <a:pt x="802" y="517"/>
                  <a:pt x="803" y="520"/>
                  <a:pt x="803" y="521"/>
                </a:cubicBezTo>
                <a:close/>
                <a:moveTo>
                  <a:pt x="848" y="520"/>
                </a:moveTo>
                <a:cubicBezTo>
                  <a:pt x="849" y="519"/>
                  <a:pt x="849" y="517"/>
                  <a:pt x="848" y="517"/>
                </a:cubicBezTo>
                <a:cubicBezTo>
                  <a:pt x="847" y="518"/>
                  <a:pt x="847" y="519"/>
                  <a:pt x="848" y="520"/>
                </a:cubicBezTo>
                <a:close/>
                <a:moveTo>
                  <a:pt x="816" y="523"/>
                </a:moveTo>
                <a:cubicBezTo>
                  <a:pt x="819" y="522"/>
                  <a:pt x="821" y="522"/>
                  <a:pt x="825" y="522"/>
                </a:cubicBezTo>
                <a:cubicBezTo>
                  <a:pt x="824" y="517"/>
                  <a:pt x="816" y="517"/>
                  <a:pt x="816" y="523"/>
                </a:cubicBezTo>
                <a:close/>
                <a:moveTo>
                  <a:pt x="779" y="526"/>
                </a:moveTo>
                <a:cubicBezTo>
                  <a:pt x="784" y="528"/>
                  <a:pt x="791" y="528"/>
                  <a:pt x="794" y="525"/>
                </a:cubicBezTo>
                <a:cubicBezTo>
                  <a:pt x="793" y="524"/>
                  <a:pt x="792" y="523"/>
                  <a:pt x="792" y="523"/>
                </a:cubicBezTo>
                <a:cubicBezTo>
                  <a:pt x="793" y="522"/>
                  <a:pt x="794" y="522"/>
                  <a:pt x="794" y="519"/>
                </a:cubicBezTo>
                <a:cubicBezTo>
                  <a:pt x="793" y="519"/>
                  <a:pt x="793" y="518"/>
                  <a:pt x="792" y="519"/>
                </a:cubicBezTo>
                <a:cubicBezTo>
                  <a:pt x="790" y="523"/>
                  <a:pt x="782" y="521"/>
                  <a:pt x="779" y="526"/>
                </a:cubicBezTo>
                <a:close/>
                <a:moveTo>
                  <a:pt x="867" y="521"/>
                </a:moveTo>
                <a:cubicBezTo>
                  <a:pt x="863" y="520"/>
                  <a:pt x="861" y="519"/>
                  <a:pt x="857" y="519"/>
                </a:cubicBezTo>
                <a:cubicBezTo>
                  <a:pt x="857" y="522"/>
                  <a:pt x="866" y="523"/>
                  <a:pt x="867" y="521"/>
                </a:cubicBezTo>
                <a:close/>
                <a:moveTo>
                  <a:pt x="884" y="525"/>
                </a:moveTo>
                <a:cubicBezTo>
                  <a:pt x="879" y="524"/>
                  <a:pt x="876" y="522"/>
                  <a:pt x="871" y="522"/>
                </a:cubicBezTo>
                <a:cubicBezTo>
                  <a:pt x="873" y="525"/>
                  <a:pt x="880" y="526"/>
                  <a:pt x="884" y="525"/>
                </a:cubicBezTo>
                <a:close/>
                <a:moveTo>
                  <a:pt x="844" y="532"/>
                </a:moveTo>
                <a:cubicBezTo>
                  <a:pt x="844" y="530"/>
                  <a:pt x="844" y="526"/>
                  <a:pt x="843" y="524"/>
                </a:cubicBezTo>
                <a:cubicBezTo>
                  <a:pt x="840" y="524"/>
                  <a:pt x="837" y="524"/>
                  <a:pt x="835" y="524"/>
                </a:cubicBezTo>
                <a:cubicBezTo>
                  <a:pt x="837" y="528"/>
                  <a:pt x="841" y="530"/>
                  <a:pt x="844" y="532"/>
                </a:cubicBezTo>
                <a:close/>
                <a:moveTo>
                  <a:pt x="853" y="534"/>
                </a:moveTo>
                <a:cubicBezTo>
                  <a:pt x="852" y="530"/>
                  <a:pt x="854" y="525"/>
                  <a:pt x="850" y="525"/>
                </a:cubicBezTo>
                <a:cubicBezTo>
                  <a:pt x="850" y="528"/>
                  <a:pt x="847" y="535"/>
                  <a:pt x="853" y="534"/>
                </a:cubicBezTo>
                <a:close/>
                <a:moveTo>
                  <a:pt x="809" y="527"/>
                </a:moveTo>
                <a:cubicBezTo>
                  <a:pt x="809" y="528"/>
                  <a:pt x="809" y="529"/>
                  <a:pt x="808" y="529"/>
                </a:cubicBezTo>
                <a:cubicBezTo>
                  <a:pt x="808" y="531"/>
                  <a:pt x="810" y="532"/>
                  <a:pt x="811" y="533"/>
                </a:cubicBezTo>
                <a:cubicBezTo>
                  <a:pt x="809" y="533"/>
                  <a:pt x="808" y="535"/>
                  <a:pt x="809" y="536"/>
                </a:cubicBezTo>
                <a:cubicBezTo>
                  <a:pt x="817" y="536"/>
                  <a:pt x="822" y="532"/>
                  <a:pt x="825" y="525"/>
                </a:cubicBezTo>
                <a:cubicBezTo>
                  <a:pt x="821" y="527"/>
                  <a:pt x="813" y="525"/>
                  <a:pt x="809" y="527"/>
                </a:cubicBezTo>
                <a:close/>
                <a:moveTo>
                  <a:pt x="857" y="527"/>
                </a:moveTo>
                <a:cubicBezTo>
                  <a:pt x="859" y="528"/>
                  <a:pt x="857" y="533"/>
                  <a:pt x="859" y="535"/>
                </a:cubicBezTo>
                <a:cubicBezTo>
                  <a:pt x="863" y="534"/>
                  <a:pt x="864" y="535"/>
                  <a:pt x="868" y="533"/>
                </a:cubicBezTo>
                <a:cubicBezTo>
                  <a:pt x="870" y="530"/>
                  <a:pt x="866" y="530"/>
                  <a:pt x="868" y="527"/>
                </a:cubicBezTo>
                <a:cubicBezTo>
                  <a:pt x="866" y="527"/>
                  <a:pt x="865" y="526"/>
                  <a:pt x="863" y="526"/>
                </a:cubicBezTo>
                <a:cubicBezTo>
                  <a:pt x="861" y="528"/>
                  <a:pt x="866" y="529"/>
                  <a:pt x="865" y="532"/>
                </a:cubicBezTo>
                <a:cubicBezTo>
                  <a:pt x="865" y="532"/>
                  <a:pt x="865" y="532"/>
                  <a:pt x="864" y="532"/>
                </a:cubicBezTo>
                <a:cubicBezTo>
                  <a:pt x="863" y="529"/>
                  <a:pt x="858" y="530"/>
                  <a:pt x="859" y="525"/>
                </a:cubicBezTo>
                <a:cubicBezTo>
                  <a:pt x="858" y="525"/>
                  <a:pt x="857" y="526"/>
                  <a:pt x="857" y="527"/>
                </a:cubicBezTo>
                <a:close/>
                <a:moveTo>
                  <a:pt x="831" y="527"/>
                </a:moveTo>
                <a:cubicBezTo>
                  <a:pt x="827" y="528"/>
                  <a:pt x="824" y="532"/>
                  <a:pt x="821" y="536"/>
                </a:cubicBezTo>
                <a:cubicBezTo>
                  <a:pt x="829" y="535"/>
                  <a:pt x="834" y="535"/>
                  <a:pt x="841" y="536"/>
                </a:cubicBezTo>
                <a:cubicBezTo>
                  <a:pt x="839" y="531"/>
                  <a:pt x="835" y="529"/>
                  <a:pt x="831" y="527"/>
                </a:cubicBezTo>
                <a:close/>
                <a:moveTo>
                  <a:pt x="744" y="539"/>
                </a:moveTo>
                <a:cubicBezTo>
                  <a:pt x="757" y="536"/>
                  <a:pt x="771" y="533"/>
                  <a:pt x="783" y="528"/>
                </a:cubicBezTo>
                <a:cubicBezTo>
                  <a:pt x="766" y="525"/>
                  <a:pt x="756" y="535"/>
                  <a:pt x="744" y="539"/>
                </a:cubicBezTo>
                <a:close/>
                <a:moveTo>
                  <a:pt x="799" y="532"/>
                </a:moveTo>
                <a:cubicBezTo>
                  <a:pt x="801" y="532"/>
                  <a:pt x="801" y="528"/>
                  <a:pt x="799" y="528"/>
                </a:cubicBezTo>
                <a:cubicBezTo>
                  <a:pt x="797" y="529"/>
                  <a:pt x="798" y="530"/>
                  <a:pt x="799" y="532"/>
                </a:cubicBezTo>
                <a:close/>
                <a:moveTo>
                  <a:pt x="872" y="534"/>
                </a:moveTo>
                <a:cubicBezTo>
                  <a:pt x="876" y="533"/>
                  <a:pt x="880" y="532"/>
                  <a:pt x="881" y="528"/>
                </a:cubicBezTo>
                <a:cubicBezTo>
                  <a:pt x="875" y="529"/>
                  <a:pt x="873" y="528"/>
                  <a:pt x="872" y="534"/>
                </a:cubicBezTo>
                <a:close/>
                <a:moveTo>
                  <a:pt x="787" y="532"/>
                </a:moveTo>
                <a:cubicBezTo>
                  <a:pt x="788" y="534"/>
                  <a:pt x="790" y="535"/>
                  <a:pt x="792" y="536"/>
                </a:cubicBezTo>
                <a:cubicBezTo>
                  <a:pt x="792" y="532"/>
                  <a:pt x="791" y="533"/>
                  <a:pt x="793" y="530"/>
                </a:cubicBezTo>
                <a:cubicBezTo>
                  <a:pt x="790" y="530"/>
                  <a:pt x="790" y="532"/>
                  <a:pt x="787" y="532"/>
                </a:cubicBezTo>
                <a:close/>
                <a:moveTo>
                  <a:pt x="878" y="535"/>
                </a:moveTo>
                <a:cubicBezTo>
                  <a:pt x="884" y="535"/>
                  <a:pt x="890" y="535"/>
                  <a:pt x="891" y="531"/>
                </a:cubicBezTo>
                <a:cubicBezTo>
                  <a:pt x="887" y="529"/>
                  <a:pt x="879" y="530"/>
                  <a:pt x="878" y="535"/>
                </a:cubicBezTo>
                <a:close/>
                <a:moveTo>
                  <a:pt x="893" y="535"/>
                </a:moveTo>
                <a:cubicBezTo>
                  <a:pt x="894" y="535"/>
                  <a:pt x="901" y="535"/>
                  <a:pt x="902" y="533"/>
                </a:cubicBezTo>
                <a:cubicBezTo>
                  <a:pt x="900" y="532"/>
                  <a:pt x="893" y="531"/>
                  <a:pt x="893" y="535"/>
                </a:cubicBezTo>
                <a:close/>
                <a:moveTo>
                  <a:pt x="776" y="534"/>
                </a:moveTo>
                <a:cubicBezTo>
                  <a:pt x="775" y="535"/>
                  <a:pt x="776" y="538"/>
                  <a:pt x="775" y="538"/>
                </a:cubicBezTo>
                <a:cubicBezTo>
                  <a:pt x="774" y="534"/>
                  <a:pt x="768" y="536"/>
                  <a:pt x="767" y="538"/>
                </a:cubicBezTo>
                <a:cubicBezTo>
                  <a:pt x="773" y="541"/>
                  <a:pt x="782" y="538"/>
                  <a:pt x="788" y="538"/>
                </a:cubicBezTo>
                <a:cubicBezTo>
                  <a:pt x="786" y="533"/>
                  <a:pt x="781" y="533"/>
                  <a:pt x="776" y="534"/>
                </a:cubicBezTo>
                <a:close/>
                <a:moveTo>
                  <a:pt x="911" y="534"/>
                </a:moveTo>
                <a:cubicBezTo>
                  <a:pt x="908" y="535"/>
                  <a:pt x="904" y="533"/>
                  <a:pt x="903" y="534"/>
                </a:cubicBezTo>
                <a:cubicBezTo>
                  <a:pt x="905" y="535"/>
                  <a:pt x="910" y="537"/>
                  <a:pt x="911" y="534"/>
                </a:cubicBezTo>
                <a:close/>
                <a:moveTo>
                  <a:pt x="854" y="540"/>
                </a:moveTo>
                <a:cubicBezTo>
                  <a:pt x="855" y="538"/>
                  <a:pt x="853" y="538"/>
                  <a:pt x="851" y="538"/>
                </a:cubicBezTo>
                <a:cubicBezTo>
                  <a:pt x="851" y="540"/>
                  <a:pt x="853" y="540"/>
                  <a:pt x="854" y="540"/>
                </a:cubicBezTo>
                <a:close/>
                <a:moveTo>
                  <a:pt x="859" y="542"/>
                </a:moveTo>
                <a:cubicBezTo>
                  <a:pt x="861" y="541"/>
                  <a:pt x="863" y="541"/>
                  <a:pt x="863" y="538"/>
                </a:cubicBezTo>
                <a:cubicBezTo>
                  <a:pt x="861" y="537"/>
                  <a:pt x="858" y="538"/>
                  <a:pt x="859" y="542"/>
                </a:cubicBezTo>
                <a:close/>
                <a:moveTo>
                  <a:pt x="872" y="538"/>
                </a:moveTo>
                <a:cubicBezTo>
                  <a:pt x="871" y="541"/>
                  <a:pt x="874" y="539"/>
                  <a:pt x="875" y="540"/>
                </a:cubicBezTo>
                <a:cubicBezTo>
                  <a:pt x="876" y="537"/>
                  <a:pt x="873" y="537"/>
                  <a:pt x="872" y="538"/>
                </a:cubicBezTo>
                <a:close/>
                <a:moveTo>
                  <a:pt x="879" y="539"/>
                </a:moveTo>
                <a:cubicBezTo>
                  <a:pt x="880" y="540"/>
                  <a:pt x="883" y="540"/>
                  <a:pt x="883" y="538"/>
                </a:cubicBezTo>
                <a:cubicBezTo>
                  <a:pt x="881" y="538"/>
                  <a:pt x="880" y="537"/>
                  <a:pt x="879" y="539"/>
                </a:cubicBezTo>
                <a:close/>
                <a:moveTo>
                  <a:pt x="751" y="541"/>
                </a:moveTo>
                <a:cubicBezTo>
                  <a:pt x="756" y="543"/>
                  <a:pt x="759" y="540"/>
                  <a:pt x="765" y="540"/>
                </a:cubicBezTo>
                <a:cubicBezTo>
                  <a:pt x="762" y="535"/>
                  <a:pt x="755" y="541"/>
                  <a:pt x="751" y="541"/>
                </a:cubicBezTo>
                <a:close/>
                <a:moveTo>
                  <a:pt x="864" y="543"/>
                </a:moveTo>
                <a:cubicBezTo>
                  <a:pt x="867" y="542"/>
                  <a:pt x="870" y="542"/>
                  <a:pt x="871" y="540"/>
                </a:cubicBezTo>
                <a:cubicBezTo>
                  <a:pt x="869" y="539"/>
                  <a:pt x="864" y="538"/>
                  <a:pt x="864" y="543"/>
                </a:cubicBezTo>
                <a:close/>
                <a:moveTo>
                  <a:pt x="797" y="540"/>
                </a:moveTo>
                <a:cubicBezTo>
                  <a:pt x="797" y="543"/>
                  <a:pt x="802" y="542"/>
                  <a:pt x="802" y="540"/>
                </a:cubicBezTo>
                <a:cubicBezTo>
                  <a:pt x="801" y="540"/>
                  <a:pt x="798" y="540"/>
                  <a:pt x="797" y="540"/>
                </a:cubicBezTo>
                <a:close/>
                <a:moveTo>
                  <a:pt x="827" y="545"/>
                </a:moveTo>
                <a:cubicBezTo>
                  <a:pt x="832" y="543"/>
                  <a:pt x="837" y="545"/>
                  <a:pt x="842" y="542"/>
                </a:cubicBezTo>
                <a:cubicBezTo>
                  <a:pt x="837" y="540"/>
                  <a:pt x="830" y="541"/>
                  <a:pt x="825" y="540"/>
                </a:cubicBezTo>
                <a:cubicBezTo>
                  <a:pt x="824" y="543"/>
                  <a:pt x="828" y="541"/>
                  <a:pt x="827" y="545"/>
                </a:cubicBezTo>
                <a:close/>
                <a:moveTo>
                  <a:pt x="790" y="543"/>
                </a:moveTo>
                <a:cubicBezTo>
                  <a:pt x="786" y="543"/>
                  <a:pt x="784" y="543"/>
                  <a:pt x="779" y="543"/>
                </a:cubicBezTo>
                <a:cubicBezTo>
                  <a:pt x="781" y="546"/>
                  <a:pt x="788" y="546"/>
                  <a:pt x="792" y="545"/>
                </a:cubicBezTo>
                <a:cubicBezTo>
                  <a:pt x="790" y="543"/>
                  <a:pt x="793" y="541"/>
                  <a:pt x="790" y="540"/>
                </a:cubicBezTo>
                <a:cubicBezTo>
                  <a:pt x="790" y="541"/>
                  <a:pt x="790" y="542"/>
                  <a:pt x="790" y="543"/>
                </a:cubicBezTo>
                <a:close/>
                <a:moveTo>
                  <a:pt x="822" y="543"/>
                </a:moveTo>
                <a:cubicBezTo>
                  <a:pt x="822" y="542"/>
                  <a:pt x="822" y="542"/>
                  <a:pt x="822" y="541"/>
                </a:cubicBezTo>
                <a:cubicBezTo>
                  <a:pt x="821" y="541"/>
                  <a:pt x="820" y="541"/>
                  <a:pt x="819" y="541"/>
                </a:cubicBezTo>
                <a:cubicBezTo>
                  <a:pt x="818" y="544"/>
                  <a:pt x="822" y="544"/>
                  <a:pt x="822" y="543"/>
                </a:cubicBezTo>
                <a:close/>
                <a:moveTo>
                  <a:pt x="763" y="545"/>
                </a:moveTo>
                <a:cubicBezTo>
                  <a:pt x="763" y="547"/>
                  <a:pt x="772" y="547"/>
                  <a:pt x="772" y="545"/>
                </a:cubicBezTo>
                <a:cubicBezTo>
                  <a:pt x="770" y="544"/>
                  <a:pt x="765" y="544"/>
                  <a:pt x="763" y="545"/>
                </a:cubicBezTo>
                <a:close/>
                <a:moveTo>
                  <a:pt x="807" y="568"/>
                </a:moveTo>
                <a:cubicBezTo>
                  <a:pt x="820" y="569"/>
                  <a:pt x="823" y="557"/>
                  <a:pt x="827" y="549"/>
                </a:cubicBezTo>
                <a:cubicBezTo>
                  <a:pt x="815" y="545"/>
                  <a:pt x="806" y="555"/>
                  <a:pt x="807" y="568"/>
                </a:cubicBezTo>
                <a:close/>
                <a:moveTo>
                  <a:pt x="841" y="549"/>
                </a:moveTo>
                <a:cubicBezTo>
                  <a:pt x="842" y="550"/>
                  <a:pt x="843" y="550"/>
                  <a:pt x="843" y="551"/>
                </a:cubicBezTo>
                <a:cubicBezTo>
                  <a:pt x="841" y="551"/>
                  <a:pt x="840" y="552"/>
                  <a:pt x="839" y="552"/>
                </a:cubicBezTo>
                <a:cubicBezTo>
                  <a:pt x="840" y="554"/>
                  <a:pt x="840" y="557"/>
                  <a:pt x="842" y="558"/>
                </a:cubicBezTo>
                <a:cubicBezTo>
                  <a:pt x="842" y="555"/>
                  <a:pt x="844" y="558"/>
                  <a:pt x="846" y="557"/>
                </a:cubicBezTo>
                <a:cubicBezTo>
                  <a:pt x="847" y="554"/>
                  <a:pt x="844" y="553"/>
                  <a:pt x="842" y="552"/>
                </a:cubicBezTo>
                <a:cubicBezTo>
                  <a:pt x="845" y="553"/>
                  <a:pt x="846" y="551"/>
                  <a:pt x="846" y="549"/>
                </a:cubicBezTo>
                <a:cubicBezTo>
                  <a:pt x="845" y="548"/>
                  <a:pt x="841" y="547"/>
                  <a:pt x="841" y="549"/>
                </a:cubicBezTo>
                <a:close/>
                <a:moveTo>
                  <a:pt x="809" y="552"/>
                </a:moveTo>
                <a:cubicBezTo>
                  <a:pt x="811" y="552"/>
                  <a:pt x="811" y="548"/>
                  <a:pt x="809" y="549"/>
                </a:cubicBezTo>
                <a:cubicBezTo>
                  <a:pt x="808" y="549"/>
                  <a:pt x="807" y="553"/>
                  <a:pt x="809" y="552"/>
                </a:cubicBezTo>
                <a:close/>
                <a:moveTo>
                  <a:pt x="801" y="551"/>
                </a:moveTo>
                <a:cubicBezTo>
                  <a:pt x="802" y="551"/>
                  <a:pt x="801" y="553"/>
                  <a:pt x="803" y="553"/>
                </a:cubicBezTo>
                <a:cubicBezTo>
                  <a:pt x="803" y="552"/>
                  <a:pt x="803" y="551"/>
                  <a:pt x="803" y="550"/>
                </a:cubicBezTo>
                <a:cubicBezTo>
                  <a:pt x="802" y="550"/>
                  <a:pt x="801" y="550"/>
                  <a:pt x="801" y="551"/>
                </a:cubicBezTo>
                <a:close/>
                <a:moveTo>
                  <a:pt x="828" y="554"/>
                </a:moveTo>
                <a:cubicBezTo>
                  <a:pt x="823" y="563"/>
                  <a:pt x="816" y="571"/>
                  <a:pt x="812" y="581"/>
                </a:cubicBezTo>
                <a:cubicBezTo>
                  <a:pt x="823" y="582"/>
                  <a:pt x="836" y="579"/>
                  <a:pt x="848" y="579"/>
                </a:cubicBezTo>
                <a:cubicBezTo>
                  <a:pt x="842" y="570"/>
                  <a:pt x="837" y="560"/>
                  <a:pt x="828" y="554"/>
                </a:cubicBezTo>
                <a:close/>
                <a:moveTo>
                  <a:pt x="855" y="562"/>
                </a:moveTo>
                <a:cubicBezTo>
                  <a:pt x="857" y="561"/>
                  <a:pt x="855" y="558"/>
                  <a:pt x="854" y="557"/>
                </a:cubicBezTo>
                <a:cubicBezTo>
                  <a:pt x="854" y="559"/>
                  <a:pt x="853" y="562"/>
                  <a:pt x="855" y="562"/>
                </a:cubicBezTo>
                <a:close/>
                <a:moveTo>
                  <a:pt x="842" y="564"/>
                </a:moveTo>
                <a:cubicBezTo>
                  <a:pt x="842" y="563"/>
                  <a:pt x="841" y="561"/>
                  <a:pt x="840" y="562"/>
                </a:cubicBezTo>
                <a:cubicBezTo>
                  <a:pt x="839" y="563"/>
                  <a:pt x="840" y="565"/>
                  <a:pt x="842" y="564"/>
                </a:cubicBezTo>
                <a:close/>
                <a:moveTo>
                  <a:pt x="794" y="575"/>
                </a:moveTo>
                <a:cubicBezTo>
                  <a:pt x="795" y="571"/>
                  <a:pt x="799" y="569"/>
                  <a:pt x="799" y="564"/>
                </a:cubicBezTo>
                <a:cubicBezTo>
                  <a:pt x="798" y="564"/>
                  <a:pt x="797" y="563"/>
                  <a:pt x="796" y="563"/>
                </a:cubicBezTo>
                <a:cubicBezTo>
                  <a:pt x="794" y="565"/>
                  <a:pt x="792" y="573"/>
                  <a:pt x="794" y="575"/>
                </a:cubicBezTo>
                <a:close/>
                <a:moveTo>
                  <a:pt x="848" y="575"/>
                </a:moveTo>
                <a:cubicBezTo>
                  <a:pt x="849" y="571"/>
                  <a:pt x="846" y="566"/>
                  <a:pt x="842" y="565"/>
                </a:cubicBezTo>
                <a:cubicBezTo>
                  <a:pt x="843" y="569"/>
                  <a:pt x="847" y="571"/>
                  <a:pt x="848" y="575"/>
                </a:cubicBezTo>
                <a:close/>
                <a:moveTo>
                  <a:pt x="859" y="582"/>
                </a:moveTo>
                <a:cubicBezTo>
                  <a:pt x="859" y="576"/>
                  <a:pt x="859" y="570"/>
                  <a:pt x="855" y="568"/>
                </a:cubicBezTo>
                <a:cubicBezTo>
                  <a:pt x="852" y="575"/>
                  <a:pt x="856" y="579"/>
                  <a:pt x="859" y="582"/>
                </a:cubicBezTo>
                <a:close/>
                <a:moveTo>
                  <a:pt x="805" y="581"/>
                </a:moveTo>
                <a:cubicBezTo>
                  <a:pt x="811" y="581"/>
                  <a:pt x="811" y="575"/>
                  <a:pt x="814" y="572"/>
                </a:cubicBezTo>
                <a:cubicBezTo>
                  <a:pt x="811" y="570"/>
                  <a:pt x="809" y="572"/>
                  <a:pt x="807" y="571"/>
                </a:cubicBezTo>
                <a:cubicBezTo>
                  <a:pt x="805" y="573"/>
                  <a:pt x="805" y="578"/>
                  <a:pt x="805" y="581"/>
                </a:cubicBezTo>
                <a:close/>
                <a:moveTo>
                  <a:pt x="792" y="581"/>
                </a:moveTo>
                <a:cubicBezTo>
                  <a:pt x="794" y="583"/>
                  <a:pt x="797" y="582"/>
                  <a:pt x="799" y="581"/>
                </a:cubicBezTo>
                <a:cubicBezTo>
                  <a:pt x="799" y="578"/>
                  <a:pt x="799" y="574"/>
                  <a:pt x="797" y="573"/>
                </a:cubicBezTo>
                <a:cubicBezTo>
                  <a:pt x="797" y="577"/>
                  <a:pt x="793" y="577"/>
                  <a:pt x="792" y="581"/>
                </a:cubicBezTo>
                <a:close/>
                <a:moveTo>
                  <a:pt x="806" y="590"/>
                </a:moveTo>
                <a:cubicBezTo>
                  <a:pt x="809" y="591"/>
                  <a:pt x="810" y="590"/>
                  <a:pt x="814" y="590"/>
                </a:cubicBezTo>
                <a:cubicBezTo>
                  <a:pt x="814" y="587"/>
                  <a:pt x="817" y="587"/>
                  <a:pt x="817" y="584"/>
                </a:cubicBezTo>
                <a:cubicBezTo>
                  <a:pt x="810" y="582"/>
                  <a:pt x="807" y="585"/>
                  <a:pt x="806" y="590"/>
                </a:cubicBezTo>
                <a:close/>
                <a:moveTo>
                  <a:pt x="828" y="591"/>
                </a:moveTo>
                <a:cubicBezTo>
                  <a:pt x="837" y="590"/>
                  <a:pt x="842" y="590"/>
                  <a:pt x="848" y="586"/>
                </a:cubicBezTo>
                <a:cubicBezTo>
                  <a:pt x="848" y="588"/>
                  <a:pt x="845" y="589"/>
                  <a:pt x="848" y="589"/>
                </a:cubicBezTo>
                <a:cubicBezTo>
                  <a:pt x="852" y="580"/>
                  <a:pt x="831" y="585"/>
                  <a:pt x="822" y="584"/>
                </a:cubicBezTo>
                <a:cubicBezTo>
                  <a:pt x="824" y="587"/>
                  <a:pt x="826" y="589"/>
                  <a:pt x="828" y="591"/>
                </a:cubicBezTo>
                <a:close/>
                <a:moveTo>
                  <a:pt x="800" y="588"/>
                </a:moveTo>
                <a:cubicBezTo>
                  <a:pt x="801" y="585"/>
                  <a:pt x="797" y="586"/>
                  <a:pt x="794" y="586"/>
                </a:cubicBezTo>
                <a:cubicBezTo>
                  <a:pt x="795" y="587"/>
                  <a:pt x="798" y="590"/>
                  <a:pt x="800" y="588"/>
                </a:cubicBezTo>
                <a:close/>
                <a:moveTo>
                  <a:pt x="817" y="590"/>
                </a:moveTo>
                <a:cubicBezTo>
                  <a:pt x="818" y="592"/>
                  <a:pt x="821" y="591"/>
                  <a:pt x="824" y="591"/>
                </a:cubicBezTo>
                <a:cubicBezTo>
                  <a:pt x="822" y="589"/>
                  <a:pt x="822" y="586"/>
                  <a:pt x="820" y="586"/>
                </a:cubicBezTo>
                <a:cubicBezTo>
                  <a:pt x="818" y="587"/>
                  <a:pt x="818" y="589"/>
                  <a:pt x="817" y="590"/>
                </a:cubicBezTo>
                <a:close/>
                <a:moveTo>
                  <a:pt x="792" y="596"/>
                </a:moveTo>
                <a:cubicBezTo>
                  <a:pt x="791" y="592"/>
                  <a:pt x="794" y="589"/>
                  <a:pt x="790" y="588"/>
                </a:cubicBezTo>
                <a:cubicBezTo>
                  <a:pt x="790" y="590"/>
                  <a:pt x="788" y="596"/>
                  <a:pt x="792" y="596"/>
                </a:cubicBezTo>
                <a:close/>
                <a:moveTo>
                  <a:pt x="806" y="601"/>
                </a:moveTo>
                <a:cubicBezTo>
                  <a:pt x="806" y="597"/>
                  <a:pt x="811" y="598"/>
                  <a:pt x="810" y="594"/>
                </a:cubicBezTo>
                <a:cubicBezTo>
                  <a:pt x="809" y="593"/>
                  <a:pt x="806" y="593"/>
                  <a:pt x="805" y="592"/>
                </a:cubicBezTo>
                <a:cubicBezTo>
                  <a:pt x="806" y="596"/>
                  <a:pt x="802" y="601"/>
                  <a:pt x="806" y="601"/>
                </a:cubicBezTo>
                <a:close/>
                <a:moveTo>
                  <a:pt x="835" y="595"/>
                </a:moveTo>
                <a:cubicBezTo>
                  <a:pt x="836" y="595"/>
                  <a:pt x="837" y="595"/>
                  <a:pt x="838" y="595"/>
                </a:cubicBezTo>
                <a:cubicBezTo>
                  <a:pt x="838" y="594"/>
                  <a:pt x="838" y="593"/>
                  <a:pt x="837" y="592"/>
                </a:cubicBezTo>
                <a:cubicBezTo>
                  <a:pt x="837" y="594"/>
                  <a:pt x="835" y="593"/>
                  <a:pt x="835" y="595"/>
                </a:cubicBezTo>
                <a:close/>
                <a:moveTo>
                  <a:pt x="838" y="599"/>
                </a:moveTo>
                <a:cubicBezTo>
                  <a:pt x="842" y="601"/>
                  <a:pt x="849" y="600"/>
                  <a:pt x="851" y="601"/>
                </a:cubicBezTo>
                <a:cubicBezTo>
                  <a:pt x="851" y="597"/>
                  <a:pt x="851" y="595"/>
                  <a:pt x="850" y="592"/>
                </a:cubicBezTo>
                <a:cubicBezTo>
                  <a:pt x="844" y="593"/>
                  <a:pt x="839" y="592"/>
                  <a:pt x="838" y="599"/>
                </a:cubicBezTo>
                <a:close/>
                <a:moveTo>
                  <a:pt x="814" y="594"/>
                </a:moveTo>
                <a:cubicBezTo>
                  <a:pt x="814" y="597"/>
                  <a:pt x="810" y="597"/>
                  <a:pt x="811" y="602"/>
                </a:cubicBezTo>
                <a:cubicBezTo>
                  <a:pt x="811" y="604"/>
                  <a:pt x="815" y="603"/>
                  <a:pt x="814" y="605"/>
                </a:cubicBezTo>
                <a:cubicBezTo>
                  <a:pt x="812" y="607"/>
                  <a:pt x="811" y="603"/>
                  <a:pt x="809" y="602"/>
                </a:cubicBezTo>
                <a:cubicBezTo>
                  <a:pt x="808" y="605"/>
                  <a:pt x="805" y="606"/>
                  <a:pt x="805" y="609"/>
                </a:cubicBezTo>
                <a:cubicBezTo>
                  <a:pt x="807" y="611"/>
                  <a:pt x="812" y="610"/>
                  <a:pt x="816" y="610"/>
                </a:cubicBezTo>
                <a:cubicBezTo>
                  <a:pt x="815" y="609"/>
                  <a:pt x="816" y="608"/>
                  <a:pt x="817" y="607"/>
                </a:cubicBezTo>
                <a:cubicBezTo>
                  <a:pt x="817" y="609"/>
                  <a:pt x="819" y="610"/>
                  <a:pt x="821" y="610"/>
                </a:cubicBezTo>
                <a:cubicBezTo>
                  <a:pt x="823" y="605"/>
                  <a:pt x="827" y="602"/>
                  <a:pt x="828" y="597"/>
                </a:cubicBezTo>
                <a:cubicBezTo>
                  <a:pt x="826" y="592"/>
                  <a:pt x="819" y="593"/>
                  <a:pt x="814" y="594"/>
                </a:cubicBezTo>
                <a:close/>
                <a:moveTo>
                  <a:pt x="856" y="598"/>
                </a:moveTo>
                <a:cubicBezTo>
                  <a:pt x="856" y="596"/>
                  <a:pt x="857" y="593"/>
                  <a:pt x="855" y="593"/>
                </a:cubicBezTo>
                <a:cubicBezTo>
                  <a:pt x="855" y="595"/>
                  <a:pt x="853" y="598"/>
                  <a:pt x="856" y="598"/>
                </a:cubicBezTo>
                <a:close/>
                <a:moveTo>
                  <a:pt x="799" y="602"/>
                </a:moveTo>
                <a:cubicBezTo>
                  <a:pt x="797" y="600"/>
                  <a:pt x="800" y="594"/>
                  <a:pt x="797" y="594"/>
                </a:cubicBezTo>
                <a:cubicBezTo>
                  <a:pt x="796" y="597"/>
                  <a:pt x="797" y="601"/>
                  <a:pt x="799" y="602"/>
                </a:cubicBezTo>
                <a:close/>
                <a:moveTo>
                  <a:pt x="831" y="596"/>
                </a:moveTo>
                <a:cubicBezTo>
                  <a:pt x="831" y="597"/>
                  <a:pt x="833" y="597"/>
                  <a:pt x="832" y="599"/>
                </a:cubicBezTo>
                <a:cubicBezTo>
                  <a:pt x="835" y="599"/>
                  <a:pt x="835" y="596"/>
                  <a:pt x="833" y="595"/>
                </a:cubicBezTo>
                <a:cubicBezTo>
                  <a:pt x="833" y="596"/>
                  <a:pt x="832" y="596"/>
                  <a:pt x="831" y="596"/>
                </a:cubicBezTo>
                <a:close/>
                <a:moveTo>
                  <a:pt x="920" y="599"/>
                </a:moveTo>
                <a:cubicBezTo>
                  <a:pt x="922" y="600"/>
                  <a:pt x="925" y="601"/>
                  <a:pt x="926" y="603"/>
                </a:cubicBezTo>
                <a:cubicBezTo>
                  <a:pt x="926" y="599"/>
                  <a:pt x="924" y="598"/>
                  <a:pt x="922" y="596"/>
                </a:cubicBezTo>
                <a:cubicBezTo>
                  <a:pt x="921" y="597"/>
                  <a:pt x="921" y="598"/>
                  <a:pt x="920" y="599"/>
                </a:cubicBezTo>
                <a:close/>
                <a:moveTo>
                  <a:pt x="815" y="629"/>
                </a:moveTo>
                <a:cubicBezTo>
                  <a:pt x="810" y="630"/>
                  <a:pt x="808" y="638"/>
                  <a:pt x="807" y="641"/>
                </a:cubicBezTo>
                <a:cubicBezTo>
                  <a:pt x="825" y="639"/>
                  <a:pt x="839" y="641"/>
                  <a:pt x="855" y="638"/>
                </a:cubicBezTo>
                <a:cubicBezTo>
                  <a:pt x="846" y="626"/>
                  <a:pt x="839" y="612"/>
                  <a:pt x="829" y="601"/>
                </a:cubicBezTo>
                <a:cubicBezTo>
                  <a:pt x="829" y="601"/>
                  <a:pt x="828" y="601"/>
                  <a:pt x="828" y="601"/>
                </a:cubicBezTo>
                <a:cubicBezTo>
                  <a:pt x="826" y="610"/>
                  <a:pt x="817" y="617"/>
                  <a:pt x="815" y="629"/>
                </a:cubicBezTo>
                <a:close/>
                <a:moveTo>
                  <a:pt x="848" y="620"/>
                </a:moveTo>
                <a:cubicBezTo>
                  <a:pt x="847" y="627"/>
                  <a:pt x="854" y="627"/>
                  <a:pt x="853" y="634"/>
                </a:cubicBezTo>
                <a:cubicBezTo>
                  <a:pt x="860" y="629"/>
                  <a:pt x="848" y="622"/>
                  <a:pt x="850" y="618"/>
                </a:cubicBezTo>
                <a:cubicBezTo>
                  <a:pt x="842" y="615"/>
                  <a:pt x="844" y="604"/>
                  <a:pt x="835" y="603"/>
                </a:cubicBezTo>
                <a:cubicBezTo>
                  <a:pt x="838" y="610"/>
                  <a:pt x="842" y="616"/>
                  <a:pt x="848" y="620"/>
                </a:cubicBezTo>
                <a:close/>
                <a:moveTo>
                  <a:pt x="931" y="604"/>
                </a:moveTo>
                <a:cubicBezTo>
                  <a:pt x="932" y="605"/>
                  <a:pt x="935" y="605"/>
                  <a:pt x="934" y="603"/>
                </a:cubicBezTo>
                <a:cubicBezTo>
                  <a:pt x="933" y="603"/>
                  <a:pt x="931" y="603"/>
                  <a:pt x="931" y="604"/>
                </a:cubicBezTo>
                <a:close/>
                <a:moveTo>
                  <a:pt x="847" y="609"/>
                </a:moveTo>
                <a:cubicBezTo>
                  <a:pt x="849" y="607"/>
                  <a:pt x="851" y="607"/>
                  <a:pt x="850" y="603"/>
                </a:cubicBezTo>
                <a:cubicBezTo>
                  <a:pt x="848" y="603"/>
                  <a:pt x="845" y="603"/>
                  <a:pt x="842" y="603"/>
                </a:cubicBezTo>
                <a:cubicBezTo>
                  <a:pt x="842" y="607"/>
                  <a:pt x="845" y="608"/>
                  <a:pt x="847" y="609"/>
                </a:cubicBezTo>
                <a:close/>
                <a:moveTo>
                  <a:pt x="930" y="608"/>
                </a:moveTo>
                <a:cubicBezTo>
                  <a:pt x="930" y="607"/>
                  <a:pt x="930" y="606"/>
                  <a:pt x="930" y="604"/>
                </a:cubicBezTo>
                <a:cubicBezTo>
                  <a:pt x="928" y="605"/>
                  <a:pt x="929" y="603"/>
                  <a:pt x="927" y="603"/>
                </a:cubicBezTo>
                <a:cubicBezTo>
                  <a:pt x="927" y="606"/>
                  <a:pt x="928" y="607"/>
                  <a:pt x="930" y="608"/>
                </a:cubicBezTo>
                <a:close/>
                <a:moveTo>
                  <a:pt x="792" y="618"/>
                </a:moveTo>
                <a:cubicBezTo>
                  <a:pt x="790" y="619"/>
                  <a:pt x="791" y="616"/>
                  <a:pt x="789" y="617"/>
                </a:cubicBezTo>
                <a:cubicBezTo>
                  <a:pt x="789" y="619"/>
                  <a:pt x="788" y="620"/>
                  <a:pt x="788" y="622"/>
                </a:cubicBezTo>
                <a:cubicBezTo>
                  <a:pt x="796" y="624"/>
                  <a:pt x="792" y="614"/>
                  <a:pt x="793" y="608"/>
                </a:cubicBezTo>
                <a:cubicBezTo>
                  <a:pt x="792" y="608"/>
                  <a:pt x="792" y="608"/>
                  <a:pt x="791" y="608"/>
                </a:cubicBezTo>
                <a:cubicBezTo>
                  <a:pt x="790" y="612"/>
                  <a:pt x="790" y="616"/>
                  <a:pt x="792" y="618"/>
                </a:cubicBezTo>
                <a:close/>
                <a:moveTo>
                  <a:pt x="861" y="623"/>
                </a:moveTo>
                <a:cubicBezTo>
                  <a:pt x="863" y="620"/>
                  <a:pt x="864" y="612"/>
                  <a:pt x="861" y="610"/>
                </a:cubicBezTo>
                <a:cubicBezTo>
                  <a:pt x="860" y="613"/>
                  <a:pt x="859" y="621"/>
                  <a:pt x="861" y="623"/>
                </a:cubicBezTo>
                <a:close/>
                <a:moveTo>
                  <a:pt x="853" y="619"/>
                </a:moveTo>
                <a:cubicBezTo>
                  <a:pt x="854" y="617"/>
                  <a:pt x="852" y="614"/>
                  <a:pt x="853" y="612"/>
                </a:cubicBezTo>
                <a:cubicBezTo>
                  <a:pt x="852" y="612"/>
                  <a:pt x="851" y="612"/>
                  <a:pt x="850" y="612"/>
                </a:cubicBezTo>
                <a:cubicBezTo>
                  <a:pt x="848" y="614"/>
                  <a:pt x="851" y="617"/>
                  <a:pt x="853" y="619"/>
                </a:cubicBezTo>
                <a:close/>
                <a:moveTo>
                  <a:pt x="814" y="624"/>
                </a:moveTo>
                <a:cubicBezTo>
                  <a:pt x="813" y="618"/>
                  <a:pt x="818" y="619"/>
                  <a:pt x="818" y="614"/>
                </a:cubicBezTo>
                <a:cubicBezTo>
                  <a:pt x="814" y="614"/>
                  <a:pt x="810" y="613"/>
                  <a:pt x="809" y="616"/>
                </a:cubicBezTo>
                <a:cubicBezTo>
                  <a:pt x="808" y="615"/>
                  <a:pt x="806" y="614"/>
                  <a:pt x="803" y="614"/>
                </a:cubicBezTo>
                <a:cubicBezTo>
                  <a:pt x="803" y="618"/>
                  <a:pt x="807" y="617"/>
                  <a:pt x="807" y="620"/>
                </a:cubicBezTo>
                <a:cubicBezTo>
                  <a:pt x="804" y="622"/>
                  <a:pt x="808" y="626"/>
                  <a:pt x="807" y="629"/>
                </a:cubicBezTo>
                <a:cubicBezTo>
                  <a:pt x="803" y="628"/>
                  <a:pt x="806" y="621"/>
                  <a:pt x="803" y="619"/>
                </a:cubicBezTo>
                <a:cubicBezTo>
                  <a:pt x="801" y="623"/>
                  <a:pt x="800" y="628"/>
                  <a:pt x="803" y="631"/>
                </a:cubicBezTo>
                <a:cubicBezTo>
                  <a:pt x="811" y="632"/>
                  <a:pt x="812" y="625"/>
                  <a:pt x="808" y="620"/>
                </a:cubicBezTo>
                <a:cubicBezTo>
                  <a:pt x="810" y="621"/>
                  <a:pt x="810" y="625"/>
                  <a:pt x="814" y="624"/>
                </a:cubicBezTo>
                <a:close/>
                <a:moveTo>
                  <a:pt x="861" y="628"/>
                </a:moveTo>
                <a:cubicBezTo>
                  <a:pt x="862" y="628"/>
                  <a:pt x="864" y="629"/>
                  <a:pt x="865" y="628"/>
                </a:cubicBezTo>
                <a:cubicBezTo>
                  <a:pt x="865" y="625"/>
                  <a:pt x="865" y="622"/>
                  <a:pt x="863" y="621"/>
                </a:cubicBezTo>
                <a:cubicBezTo>
                  <a:pt x="863" y="624"/>
                  <a:pt x="861" y="625"/>
                  <a:pt x="861" y="628"/>
                </a:cubicBezTo>
                <a:close/>
                <a:moveTo>
                  <a:pt x="785" y="634"/>
                </a:moveTo>
                <a:cubicBezTo>
                  <a:pt x="788" y="632"/>
                  <a:pt x="789" y="629"/>
                  <a:pt x="790" y="625"/>
                </a:cubicBezTo>
                <a:cubicBezTo>
                  <a:pt x="789" y="625"/>
                  <a:pt x="789" y="624"/>
                  <a:pt x="788" y="625"/>
                </a:cubicBezTo>
                <a:cubicBezTo>
                  <a:pt x="786" y="627"/>
                  <a:pt x="786" y="631"/>
                  <a:pt x="785" y="634"/>
                </a:cubicBezTo>
                <a:close/>
                <a:moveTo>
                  <a:pt x="785" y="642"/>
                </a:moveTo>
                <a:cubicBezTo>
                  <a:pt x="786" y="642"/>
                  <a:pt x="790" y="641"/>
                  <a:pt x="794" y="642"/>
                </a:cubicBezTo>
                <a:cubicBezTo>
                  <a:pt x="793" y="637"/>
                  <a:pt x="795" y="629"/>
                  <a:pt x="792" y="627"/>
                </a:cubicBezTo>
                <a:cubicBezTo>
                  <a:pt x="791" y="633"/>
                  <a:pt x="785" y="635"/>
                  <a:pt x="785" y="642"/>
                </a:cubicBezTo>
                <a:close/>
                <a:moveTo>
                  <a:pt x="862" y="634"/>
                </a:moveTo>
                <a:cubicBezTo>
                  <a:pt x="866" y="635"/>
                  <a:pt x="865" y="641"/>
                  <a:pt x="869" y="643"/>
                </a:cubicBezTo>
                <a:cubicBezTo>
                  <a:pt x="869" y="638"/>
                  <a:pt x="867" y="635"/>
                  <a:pt x="865" y="631"/>
                </a:cubicBezTo>
                <a:cubicBezTo>
                  <a:pt x="863" y="631"/>
                  <a:pt x="862" y="632"/>
                  <a:pt x="862" y="634"/>
                </a:cubicBezTo>
                <a:close/>
                <a:moveTo>
                  <a:pt x="801" y="641"/>
                </a:moveTo>
                <a:cubicBezTo>
                  <a:pt x="804" y="640"/>
                  <a:pt x="805" y="638"/>
                  <a:pt x="806" y="635"/>
                </a:cubicBezTo>
                <a:cubicBezTo>
                  <a:pt x="805" y="634"/>
                  <a:pt x="803" y="634"/>
                  <a:pt x="801" y="634"/>
                </a:cubicBezTo>
                <a:cubicBezTo>
                  <a:pt x="801" y="637"/>
                  <a:pt x="800" y="638"/>
                  <a:pt x="801" y="641"/>
                </a:cubicBezTo>
                <a:close/>
                <a:moveTo>
                  <a:pt x="865" y="641"/>
                </a:moveTo>
                <a:cubicBezTo>
                  <a:pt x="863" y="640"/>
                  <a:pt x="863" y="636"/>
                  <a:pt x="860" y="636"/>
                </a:cubicBezTo>
                <a:cubicBezTo>
                  <a:pt x="859" y="640"/>
                  <a:pt x="863" y="643"/>
                  <a:pt x="865" y="641"/>
                </a:cubicBezTo>
                <a:close/>
                <a:moveTo>
                  <a:pt x="801" y="650"/>
                </a:moveTo>
                <a:cubicBezTo>
                  <a:pt x="807" y="651"/>
                  <a:pt x="817" y="651"/>
                  <a:pt x="816" y="643"/>
                </a:cubicBezTo>
                <a:cubicBezTo>
                  <a:pt x="809" y="643"/>
                  <a:pt x="801" y="643"/>
                  <a:pt x="801" y="650"/>
                </a:cubicBezTo>
                <a:close/>
                <a:moveTo>
                  <a:pt x="822" y="643"/>
                </a:moveTo>
                <a:cubicBezTo>
                  <a:pt x="822" y="644"/>
                  <a:pt x="822" y="644"/>
                  <a:pt x="822" y="645"/>
                </a:cubicBezTo>
                <a:cubicBezTo>
                  <a:pt x="821" y="647"/>
                  <a:pt x="820" y="644"/>
                  <a:pt x="818" y="645"/>
                </a:cubicBezTo>
                <a:cubicBezTo>
                  <a:pt x="818" y="647"/>
                  <a:pt x="816" y="648"/>
                  <a:pt x="816" y="650"/>
                </a:cubicBezTo>
                <a:cubicBezTo>
                  <a:pt x="818" y="651"/>
                  <a:pt x="820" y="653"/>
                  <a:pt x="822" y="651"/>
                </a:cubicBezTo>
                <a:cubicBezTo>
                  <a:pt x="824" y="648"/>
                  <a:pt x="820" y="648"/>
                  <a:pt x="822" y="646"/>
                </a:cubicBezTo>
                <a:cubicBezTo>
                  <a:pt x="824" y="645"/>
                  <a:pt x="825" y="649"/>
                  <a:pt x="826" y="650"/>
                </a:cubicBezTo>
                <a:cubicBezTo>
                  <a:pt x="835" y="650"/>
                  <a:pt x="850" y="653"/>
                  <a:pt x="853" y="643"/>
                </a:cubicBezTo>
                <a:cubicBezTo>
                  <a:pt x="840" y="643"/>
                  <a:pt x="833" y="644"/>
                  <a:pt x="822" y="643"/>
                </a:cubicBezTo>
                <a:close/>
                <a:moveTo>
                  <a:pt x="861" y="647"/>
                </a:moveTo>
                <a:cubicBezTo>
                  <a:pt x="862" y="647"/>
                  <a:pt x="863" y="647"/>
                  <a:pt x="863" y="647"/>
                </a:cubicBezTo>
                <a:cubicBezTo>
                  <a:pt x="864" y="645"/>
                  <a:pt x="863" y="644"/>
                  <a:pt x="861" y="644"/>
                </a:cubicBezTo>
                <a:cubicBezTo>
                  <a:pt x="861" y="645"/>
                  <a:pt x="861" y="646"/>
                  <a:pt x="861" y="647"/>
                </a:cubicBezTo>
                <a:close/>
                <a:moveTo>
                  <a:pt x="794" y="649"/>
                </a:moveTo>
                <a:cubicBezTo>
                  <a:pt x="795" y="647"/>
                  <a:pt x="795" y="646"/>
                  <a:pt x="794" y="645"/>
                </a:cubicBezTo>
                <a:cubicBezTo>
                  <a:pt x="791" y="646"/>
                  <a:pt x="789" y="644"/>
                  <a:pt x="788" y="646"/>
                </a:cubicBezTo>
                <a:cubicBezTo>
                  <a:pt x="790" y="647"/>
                  <a:pt x="790" y="650"/>
                  <a:pt x="794" y="649"/>
                </a:cubicBezTo>
                <a:close/>
                <a:moveTo>
                  <a:pt x="851" y="650"/>
                </a:moveTo>
                <a:cubicBezTo>
                  <a:pt x="854" y="649"/>
                  <a:pt x="857" y="649"/>
                  <a:pt x="857" y="646"/>
                </a:cubicBezTo>
                <a:cubicBezTo>
                  <a:pt x="854" y="644"/>
                  <a:pt x="852" y="648"/>
                  <a:pt x="851" y="650"/>
                </a:cubicBezTo>
                <a:close/>
                <a:moveTo>
                  <a:pt x="782" y="661"/>
                </a:moveTo>
                <a:cubicBezTo>
                  <a:pt x="785" y="659"/>
                  <a:pt x="786" y="652"/>
                  <a:pt x="785" y="648"/>
                </a:cubicBezTo>
                <a:cubicBezTo>
                  <a:pt x="784" y="648"/>
                  <a:pt x="784" y="648"/>
                  <a:pt x="783" y="648"/>
                </a:cubicBezTo>
                <a:cubicBezTo>
                  <a:pt x="782" y="651"/>
                  <a:pt x="782" y="656"/>
                  <a:pt x="782" y="661"/>
                </a:cubicBezTo>
                <a:close/>
                <a:moveTo>
                  <a:pt x="792" y="664"/>
                </a:moveTo>
                <a:cubicBezTo>
                  <a:pt x="798" y="664"/>
                  <a:pt x="789" y="656"/>
                  <a:pt x="794" y="653"/>
                </a:cubicBezTo>
                <a:cubicBezTo>
                  <a:pt x="793" y="653"/>
                  <a:pt x="793" y="652"/>
                  <a:pt x="792" y="653"/>
                </a:cubicBezTo>
                <a:cubicBezTo>
                  <a:pt x="790" y="656"/>
                  <a:pt x="790" y="661"/>
                  <a:pt x="792" y="664"/>
                </a:cubicBezTo>
                <a:close/>
                <a:moveTo>
                  <a:pt x="829" y="656"/>
                </a:moveTo>
                <a:cubicBezTo>
                  <a:pt x="830" y="656"/>
                  <a:pt x="831" y="656"/>
                  <a:pt x="832" y="656"/>
                </a:cubicBezTo>
                <a:cubicBezTo>
                  <a:pt x="832" y="654"/>
                  <a:pt x="831" y="653"/>
                  <a:pt x="830" y="653"/>
                </a:cubicBezTo>
                <a:cubicBezTo>
                  <a:pt x="829" y="653"/>
                  <a:pt x="829" y="654"/>
                  <a:pt x="829" y="656"/>
                </a:cubicBezTo>
                <a:close/>
                <a:moveTo>
                  <a:pt x="842" y="659"/>
                </a:moveTo>
                <a:cubicBezTo>
                  <a:pt x="843" y="665"/>
                  <a:pt x="851" y="661"/>
                  <a:pt x="857" y="661"/>
                </a:cubicBezTo>
                <a:cubicBezTo>
                  <a:pt x="857" y="657"/>
                  <a:pt x="857" y="656"/>
                  <a:pt x="856" y="653"/>
                </a:cubicBezTo>
                <a:cubicBezTo>
                  <a:pt x="849" y="652"/>
                  <a:pt x="846" y="655"/>
                  <a:pt x="842" y="659"/>
                </a:cubicBezTo>
                <a:close/>
                <a:moveTo>
                  <a:pt x="841" y="656"/>
                </a:moveTo>
                <a:cubicBezTo>
                  <a:pt x="841" y="654"/>
                  <a:pt x="840" y="653"/>
                  <a:pt x="838" y="653"/>
                </a:cubicBezTo>
                <a:cubicBezTo>
                  <a:pt x="838" y="655"/>
                  <a:pt x="839" y="656"/>
                  <a:pt x="841" y="656"/>
                </a:cubicBezTo>
                <a:close/>
                <a:moveTo>
                  <a:pt x="805" y="659"/>
                </a:moveTo>
                <a:cubicBezTo>
                  <a:pt x="807" y="658"/>
                  <a:pt x="809" y="657"/>
                  <a:pt x="809" y="654"/>
                </a:cubicBezTo>
                <a:cubicBezTo>
                  <a:pt x="806" y="654"/>
                  <a:pt x="804" y="654"/>
                  <a:pt x="801" y="654"/>
                </a:cubicBezTo>
                <a:cubicBezTo>
                  <a:pt x="801" y="657"/>
                  <a:pt x="804" y="657"/>
                  <a:pt x="805" y="659"/>
                </a:cubicBezTo>
                <a:close/>
                <a:moveTo>
                  <a:pt x="807" y="663"/>
                </a:moveTo>
                <a:cubicBezTo>
                  <a:pt x="805" y="665"/>
                  <a:pt x="803" y="668"/>
                  <a:pt x="802" y="672"/>
                </a:cubicBezTo>
                <a:cubicBezTo>
                  <a:pt x="805" y="673"/>
                  <a:pt x="811" y="672"/>
                  <a:pt x="815" y="673"/>
                </a:cubicBezTo>
                <a:cubicBezTo>
                  <a:pt x="816" y="673"/>
                  <a:pt x="814" y="671"/>
                  <a:pt x="816" y="671"/>
                </a:cubicBezTo>
                <a:cubicBezTo>
                  <a:pt x="819" y="671"/>
                  <a:pt x="818" y="674"/>
                  <a:pt x="821" y="673"/>
                </a:cubicBezTo>
                <a:cubicBezTo>
                  <a:pt x="823" y="667"/>
                  <a:pt x="828" y="664"/>
                  <a:pt x="829" y="657"/>
                </a:cubicBezTo>
                <a:cubicBezTo>
                  <a:pt x="822" y="652"/>
                  <a:pt x="809" y="653"/>
                  <a:pt x="808" y="662"/>
                </a:cubicBezTo>
                <a:cubicBezTo>
                  <a:pt x="810" y="666"/>
                  <a:pt x="815" y="666"/>
                  <a:pt x="816" y="671"/>
                </a:cubicBezTo>
                <a:cubicBezTo>
                  <a:pt x="812" y="669"/>
                  <a:pt x="809" y="667"/>
                  <a:pt x="807" y="663"/>
                </a:cubicBezTo>
                <a:close/>
                <a:moveTo>
                  <a:pt x="863" y="661"/>
                </a:moveTo>
                <a:cubicBezTo>
                  <a:pt x="863" y="659"/>
                  <a:pt x="865" y="655"/>
                  <a:pt x="862" y="655"/>
                </a:cubicBezTo>
                <a:cubicBezTo>
                  <a:pt x="861" y="656"/>
                  <a:pt x="861" y="660"/>
                  <a:pt x="863" y="661"/>
                </a:cubicBezTo>
                <a:close/>
                <a:moveTo>
                  <a:pt x="833" y="661"/>
                </a:moveTo>
                <a:cubicBezTo>
                  <a:pt x="836" y="661"/>
                  <a:pt x="837" y="660"/>
                  <a:pt x="837" y="658"/>
                </a:cubicBezTo>
                <a:cubicBezTo>
                  <a:pt x="836" y="657"/>
                  <a:pt x="836" y="655"/>
                  <a:pt x="833" y="655"/>
                </a:cubicBezTo>
                <a:cubicBezTo>
                  <a:pt x="832" y="656"/>
                  <a:pt x="832" y="660"/>
                  <a:pt x="833" y="661"/>
                </a:cubicBezTo>
                <a:close/>
                <a:moveTo>
                  <a:pt x="803" y="663"/>
                </a:moveTo>
                <a:cubicBezTo>
                  <a:pt x="805" y="661"/>
                  <a:pt x="802" y="658"/>
                  <a:pt x="799" y="657"/>
                </a:cubicBezTo>
                <a:cubicBezTo>
                  <a:pt x="798" y="660"/>
                  <a:pt x="801" y="663"/>
                  <a:pt x="803" y="663"/>
                </a:cubicBezTo>
                <a:close/>
                <a:moveTo>
                  <a:pt x="802" y="709"/>
                </a:moveTo>
                <a:cubicBezTo>
                  <a:pt x="823" y="709"/>
                  <a:pt x="842" y="708"/>
                  <a:pt x="862" y="708"/>
                </a:cubicBezTo>
                <a:cubicBezTo>
                  <a:pt x="852" y="691"/>
                  <a:pt x="841" y="676"/>
                  <a:pt x="830" y="661"/>
                </a:cubicBezTo>
                <a:cubicBezTo>
                  <a:pt x="821" y="678"/>
                  <a:pt x="810" y="692"/>
                  <a:pt x="802" y="709"/>
                </a:cubicBezTo>
                <a:close/>
                <a:moveTo>
                  <a:pt x="837" y="665"/>
                </a:moveTo>
                <a:cubicBezTo>
                  <a:pt x="840" y="672"/>
                  <a:pt x="845" y="677"/>
                  <a:pt x="849" y="683"/>
                </a:cubicBezTo>
                <a:cubicBezTo>
                  <a:pt x="850" y="682"/>
                  <a:pt x="851" y="680"/>
                  <a:pt x="851" y="677"/>
                </a:cubicBezTo>
                <a:cubicBezTo>
                  <a:pt x="846" y="673"/>
                  <a:pt x="845" y="662"/>
                  <a:pt x="837" y="665"/>
                </a:cubicBezTo>
                <a:close/>
                <a:moveTo>
                  <a:pt x="850" y="672"/>
                </a:moveTo>
                <a:cubicBezTo>
                  <a:pt x="853" y="671"/>
                  <a:pt x="854" y="670"/>
                  <a:pt x="855" y="667"/>
                </a:cubicBezTo>
                <a:cubicBezTo>
                  <a:pt x="852" y="667"/>
                  <a:pt x="851" y="665"/>
                  <a:pt x="847" y="666"/>
                </a:cubicBezTo>
                <a:cubicBezTo>
                  <a:pt x="847" y="669"/>
                  <a:pt x="850" y="669"/>
                  <a:pt x="850" y="672"/>
                </a:cubicBezTo>
                <a:close/>
                <a:moveTo>
                  <a:pt x="798" y="668"/>
                </a:moveTo>
                <a:cubicBezTo>
                  <a:pt x="798" y="669"/>
                  <a:pt x="798" y="671"/>
                  <a:pt x="800" y="670"/>
                </a:cubicBezTo>
                <a:cubicBezTo>
                  <a:pt x="800" y="669"/>
                  <a:pt x="801" y="669"/>
                  <a:pt x="801" y="667"/>
                </a:cubicBezTo>
                <a:cubicBezTo>
                  <a:pt x="799" y="667"/>
                  <a:pt x="798" y="667"/>
                  <a:pt x="798" y="668"/>
                </a:cubicBezTo>
                <a:close/>
                <a:moveTo>
                  <a:pt x="792" y="671"/>
                </a:moveTo>
                <a:cubicBezTo>
                  <a:pt x="794" y="672"/>
                  <a:pt x="794" y="668"/>
                  <a:pt x="792" y="668"/>
                </a:cubicBezTo>
                <a:cubicBezTo>
                  <a:pt x="792" y="669"/>
                  <a:pt x="790" y="670"/>
                  <a:pt x="792" y="671"/>
                </a:cubicBezTo>
                <a:close/>
                <a:moveTo>
                  <a:pt x="780" y="687"/>
                </a:moveTo>
                <a:cubicBezTo>
                  <a:pt x="781" y="688"/>
                  <a:pt x="783" y="688"/>
                  <a:pt x="783" y="689"/>
                </a:cubicBezTo>
                <a:cubicBezTo>
                  <a:pt x="778" y="691"/>
                  <a:pt x="777" y="696"/>
                  <a:pt x="777" y="702"/>
                </a:cubicBezTo>
                <a:cubicBezTo>
                  <a:pt x="782" y="697"/>
                  <a:pt x="784" y="689"/>
                  <a:pt x="788" y="684"/>
                </a:cubicBezTo>
                <a:cubicBezTo>
                  <a:pt x="786" y="679"/>
                  <a:pt x="789" y="673"/>
                  <a:pt x="786" y="669"/>
                </a:cubicBezTo>
                <a:cubicBezTo>
                  <a:pt x="784" y="676"/>
                  <a:pt x="783" y="681"/>
                  <a:pt x="780" y="687"/>
                </a:cubicBezTo>
                <a:close/>
                <a:moveTo>
                  <a:pt x="855" y="676"/>
                </a:moveTo>
                <a:cubicBezTo>
                  <a:pt x="857" y="678"/>
                  <a:pt x="856" y="683"/>
                  <a:pt x="859" y="683"/>
                </a:cubicBezTo>
                <a:cubicBezTo>
                  <a:pt x="859" y="682"/>
                  <a:pt x="860" y="675"/>
                  <a:pt x="858" y="674"/>
                </a:cubicBezTo>
                <a:cubicBezTo>
                  <a:pt x="857" y="675"/>
                  <a:pt x="855" y="675"/>
                  <a:pt x="855" y="676"/>
                </a:cubicBezTo>
                <a:close/>
                <a:moveTo>
                  <a:pt x="870" y="689"/>
                </a:moveTo>
                <a:cubicBezTo>
                  <a:pt x="869" y="684"/>
                  <a:pt x="873" y="677"/>
                  <a:pt x="869" y="674"/>
                </a:cubicBezTo>
                <a:cubicBezTo>
                  <a:pt x="868" y="677"/>
                  <a:pt x="866" y="686"/>
                  <a:pt x="870" y="689"/>
                </a:cubicBezTo>
                <a:close/>
                <a:moveTo>
                  <a:pt x="807" y="695"/>
                </a:moveTo>
                <a:cubicBezTo>
                  <a:pt x="810" y="687"/>
                  <a:pt x="815" y="684"/>
                  <a:pt x="818" y="676"/>
                </a:cubicBezTo>
                <a:cubicBezTo>
                  <a:pt x="810" y="676"/>
                  <a:pt x="804" y="677"/>
                  <a:pt x="799" y="676"/>
                </a:cubicBezTo>
                <a:cubicBezTo>
                  <a:pt x="800" y="682"/>
                  <a:pt x="803" y="690"/>
                  <a:pt x="807" y="695"/>
                </a:cubicBezTo>
                <a:close/>
                <a:moveTo>
                  <a:pt x="852" y="683"/>
                </a:moveTo>
                <a:cubicBezTo>
                  <a:pt x="853" y="684"/>
                  <a:pt x="853" y="686"/>
                  <a:pt x="855" y="685"/>
                </a:cubicBezTo>
                <a:cubicBezTo>
                  <a:pt x="855" y="684"/>
                  <a:pt x="855" y="683"/>
                  <a:pt x="855" y="682"/>
                </a:cubicBezTo>
                <a:cubicBezTo>
                  <a:pt x="854" y="682"/>
                  <a:pt x="852" y="682"/>
                  <a:pt x="852" y="683"/>
                </a:cubicBezTo>
                <a:close/>
                <a:moveTo>
                  <a:pt x="796" y="696"/>
                </a:moveTo>
                <a:cubicBezTo>
                  <a:pt x="799" y="696"/>
                  <a:pt x="802" y="697"/>
                  <a:pt x="803" y="696"/>
                </a:cubicBezTo>
                <a:cubicBezTo>
                  <a:pt x="802" y="691"/>
                  <a:pt x="798" y="691"/>
                  <a:pt x="800" y="685"/>
                </a:cubicBezTo>
                <a:cubicBezTo>
                  <a:pt x="798" y="685"/>
                  <a:pt x="799" y="682"/>
                  <a:pt x="797" y="683"/>
                </a:cubicBezTo>
                <a:cubicBezTo>
                  <a:pt x="799" y="689"/>
                  <a:pt x="796" y="690"/>
                  <a:pt x="796" y="696"/>
                </a:cubicBezTo>
                <a:close/>
                <a:moveTo>
                  <a:pt x="868" y="694"/>
                </a:moveTo>
                <a:cubicBezTo>
                  <a:pt x="871" y="695"/>
                  <a:pt x="872" y="693"/>
                  <a:pt x="874" y="694"/>
                </a:cubicBezTo>
                <a:cubicBezTo>
                  <a:pt x="874" y="690"/>
                  <a:pt x="874" y="685"/>
                  <a:pt x="871" y="684"/>
                </a:cubicBezTo>
                <a:cubicBezTo>
                  <a:pt x="872" y="690"/>
                  <a:pt x="868" y="690"/>
                  <a:pt x="868" y="694"/>
                </a:cubicBezTo>
                <a:close/>
                <a:moveTo>
                  <a:pt x="853" y="687"/>
                </a:moveTo>
                <a:cubicBezTo>
                  <a:pt x="855" y="693"/>
                  <a:pt x="858" y="698"/>
                  <a:pt x="862" y="702"/>
                </a:cubicBezTo>
                <a:cubicBezTo>
                  <a:pt x="862" y="695"/>
                  <a:pt x="861" y="685"/>
                  <a:pt x="853" y="687"/>
                </a:cubicBezTo>
                <a:close/>
                <a:moveTo>
                  <a:pt x="775" y="711"/>
                </a:moveTo>
                <a:cubicBezTo>
                  <a:pt x="779" y="710"/>
                  <a:pt x="785" y="711"/>
                  <a:pt x="789" y="709"/>
                </a:cubicBezTo>
                <a:cubicBezTo>
                  <a:pt x="788" y="703"/>
                  <a:pt x="790" y="694"/>
                  <a:pt x="786" y="691"/>
                </a:cubicBezTo>
                <a:cubicBezTo>
                  <a:pt x="785" y="700"/>
                  <a:pt x="778" y="703"/>
                  <a:pt x="775" y="711"/>
                </a:cubicBezTo>
                <a:close/>
                <a:moveTo>
                  <a:pt x="878" y="711"/>
                </a:moveTo>
                <a:cubicBezTo>
                  <a:pt x="878" y="706"/>
                  <a:pt x="877" y="702"/>
                  <a:pt x="876" y="697"/>
                </a:cubicBezTo>
                <a:cubicBezTo>
                  <a:pt x="874" y="696"/>
                  <a:pt x="871" y="696"/>
                  <a:pt x="868" y="696"/>
                </a:cubicBezTo>
                <a:cubicBezTo>
                  <a:pt x="871" y="702"/>
                  <a:pt x="875" y="706"/>
                  <a:pt x="878" y="711"/>
                </a:cubicBezTo>
                <a:close/>
                <a:moveTo>
                  <a:pt x="795" y="709"/>
                </a:moveTo>
                <a:cubicBezTo>
                  <a:pt x="801" y="709"/>
                  <a:pt x="800" y="703"/>
                  <a:pt x="803" y="700"/>
                </a:cubicBezTo>
                <a:cubicBezTo>
                  <a:pt x="802" y="699"/>
                  <a:pt x="799" y="700"/>
                  <a:pt x="797" y="699"/>
                </a:cubicBezTo>
                <a:cubicBezTo>
                  <a:pt x="795" y="701"/>
                  <a:pt x="795" y="705"/>
                  <a:pt x="795" y="709"/>
                </a:cubicBezTo>
                <a:close/>
                <a:moveTo>
                  <a:pt x="868" y="709"/>
                </a:moveTo>
                <a:cubicBezTo>
                  <a:pt x="871" y="709"/>
                  <a:pt x="875" y="715"/>
                  <a:pt x="878" y="712"/>
                </a:cubicBezTo>
                <a:cubicBezTo>
                  <a:pt x="873" y="710"/>
                  <a:pt x="871" y="706"/>
                  <a:pt x="870" y="702"/>
                </a:cubicBezTo>
                <a:cubicBezTo>
                  <a:pt x="869" y="702"/>
                  <a:pt x="868" y="702"/>
                  <a:pt x="868" y="702"/>
                </a:cubicBezTo>
                <a:cubicBezTo>
                  <a:pt x="868" y="704"/>
                  <a:pt x="868" y="706"/>
                  <a:pt x="868" y="709"/>
                </a:cubicBezTo>
                <a:close/>
                <a:moveTo>
                  <a:pt x="822" y="713"/>
                </a:moveTo>
                <a:cubicBezTo>
                  <a:pt x="822" y="716"/>
                  <a:pt x="825" y="716"/>
                  <a:pt x="826" y="717"/>
                </a:cubicBezTo>
                <a:cubicBezTo>
                  <a:pt x="835" y="715"/>
                  <a:pt x="856" y="722"/>
                  <a:pt x="860" y="713"/>
                </a:cubicBezTo>
                <a:cubicBezTo>
                  <a:pt x="849" y="713"/>
                  <a:pt x="833" y="711"/>
                  <a:pt x="822" y="713"/>
                </a:cubicBezTo>
                <a:close/>
                <a:moveTo>
                  <a:pt x="815" y="717"/>
                </a:moveTo>
                <a:cubicBezTo>
                  <a:pt x="817" y="718"/>
                  <a:pt x="820" y="718"/>
                  <a:pt x="822" y="717"/>
                </a:cubicBezTo>
                <a:cubicBezTo>
                  <a:pt x="822" y="715"/>
                  <a:pt x="820" y="714"/>
                  <a:pt x="818" y="713"/>
                </a:cubicBezTo>
                <a:cubicBezTo>
                  <a:pt x="817" y="715"/>
                  <a:pt x="815" y="715"/>
                  <a:pt x="815" y="717"/>
                </a:cubicBezTo>
                <a:close/>
                <a:moveTo>
                  <a:pt x="797" y="715"/>
                </a:moveTo>
                <a:cubicBezTo>
                  <a:pt x="797" y="715"/>
                  <a:pt x="797" y="716"/>
                  <a:pt x="797" y="717"/>
                </a:cubicBezTo>
                <a:cubicBezTo>
                  <a:pt x="802" y="718"/>
                  <a:pt x="813" y="719"/>
                  <a:pt x="814" y="714"/>
                </a:cubicBezTo>
                <a:cubicBezTo>
                  <a:pt x="808" y="714"/>
                  <a:pt x="801" y="713"/>
                  <a:pt x="797" y="715"/>
                </a:cubicBezTo>
                <a:close/>
                <a:moveTo>
                  <a:pt x="773" y="717"/>
                </a:moveTo>
                <a:cubicBezTo>
                  <a:pt x="773" y="721"/>
                  <a:pt x="771" y="726"/>
                  <a:pt x="773" y="730"/>
                </a:cubicBezTo>
                <a:cubicBezTo>
                  <a:pt x="778" y="729"/>
                  <a:pt x="776" y="721"/>
                  <a:pt x="779" y="717"/>
                </a:cubicBezTo>
                <a:cubicBezTo>
                  <a:pt x="777" y="716"/>
                  <a:pt x="776" y="717"/>
                  <a:pt x="773" y="717"/>
                </a:cubicBezTo>
                <a:close/>
                <a:moveTo>
                  <a:pt x="784" y="730"/>
                </a:moveTo>
                <a:cubicBezTo>
                  <a:pt x="785" y="730"/>
                  <a:pt x="786" y="730"/>
                  <a:pt x="787" y="730"/>
                </a:cubicBezTo>
                <a:cubicBezTo>
                  <a:pt x="789" y="728"/>
                  <a:pt x="789" y="725"/>
                  <a:pt x="790" y="722"/>
                </a:cubicBezTo>
                <a:cubicBezTo>
                  <a:pt x="787" y="722"/>
                  <a:pt x="787" y="720"/>
                  <a:pt x="783" y="720"/>
                </a:cubicBezTo>
                <a:cubicBezTo>
                  <a:pt x="783" y="721"/>
                  <a:pt x="783" y="728"/>
                  <a:pt x="784" y="730"/>
                </a:cubicBezTo>
                <a:close/>
                <a:moveTo>
                  <a:pt x="858" y="729"/>
                </a:moveTo>
                <a:cubicBezTo>
                  <a:pt x="855" y="730"/>
                  <a:pt x="853" y="733"/>
                  <a:pt x="853" y="737"/>
                </a:cubicBezTo>
                <a:cubicBezTo>
                  <a:pt x="855" y="736"/>
                  <a:pt x="857" y="738"/>
                  <a:pt x="859" y="738"/>
                </a:cubicBezTo>
                <a:cubicBezTo>
                  <a:pt x="861" y="737"/>
                  <a:pt x="858" y="734"/>
                  <a:pt x="859" y="734"/>
                </a:cubicBezTo>
                <a:cubicBezTo>
                  <a:pt x="863" y="734"/>
                  <a:pt x="863" y="737"/>
                  <a:pt x="866" y="738"/>
                </a:cubicBezTo>
                <a:cubicBezTo>
                  <a:pt x="865" y="732"/>
                  <a:pt x="865" y="725"/>
                  <a:pt x="863" y="720"/>
                </a:cubicBezTo>
                <a:cubicBezTo>
                  <a:pt x="859" y="721"/>
                  <a:pt x="857" y="724"/>
                  <a:pt x="858" y="729"/>
                </a:cubicBezTo>
                <a:close/>
                <a:moveTo>
                  <a:pt x="873" y="729"/>
                </a:moveTo>
                <a:cubicBezTo>
                  <a:pt x="874" y="727"/>
                  <a:pt x="874" y="721"/>
                  <a:pt x="872" y="720"/>
                </a:cubicBezTo>
                <a:cubicBezTo>
                  <a:pt x="871" y="722"/>
                  <a:pt x="870" y="729"/>
                  <a:pt x="873" y="729"/>
                </a:cubicBezTo>
                <a:close/>
                <a:moveTo>
                  <a:pt x="881" y="724"/>
                </a:moveTo>
                <a:cubicBezTo>
                  <a:pt x="881" y="722"/>
                  <a:pt x="881" y="721"/>
                  <a:pt x="881" y="720"/>
                </a:cubicBezTo>
                <a:cubicBezTo>
                  <a:pt x="880" y="720"/>
                  <a:pt x="879" y="720"/>
                  <a:pt x="878" y="720"/>
                </a:cubicBezTo>
                <a:cubicBezTo>
                  <a:pt x="878" y="722"/>
                  <a:pt x="878" y="724"/>
                  <a:pt x="881" y="724"/>
                </a:cubicBezTo>
                <a:close/>
                <a:moveTo>
                  <a:pt x="840" y="722"/>
                </a:moveTo>
                <a:cubicBezTo>
                  <a:pt x="843" y="728"/>
                  <a:pt x="847" y="726"/>
                  <a:pt x="853" y="728"/>
                </a:cubicBezTo>
                <a:cubicBezTo>
                  <a:pt x="854" y="726"/>
                  <a:pt x="857" y="725"/>
                  <a:pt x="857" y="722"/>
                </a:cubicBezTo>
                <a:cubicBezTo>
                  <a:pt x="852" y="720"/>
                  <a:pt x="846" y="722"/>
                  <a:pt x="840" y="722"/>
                </a:cubicBezTo>
                <a:close/>
                <a:moveTo>
                  <a:pt x="811" y="722"/>
                </a:moveTo>
                <a:cubicBezTo>
                  <a:pt x="808" y="728"/>
                  <a:pt x="803" y="730"/>
                  <a:pt x="801" y="737"/>
                </a:cubicBezTo>
                <a:cubicBezTo>
                  <a:pt x="807" y="737"/>
                  <a:pt x="818" y="741"/>
                  <a:pt x="823" y="738"/>
                </a:cubicBezTo>
                <a:cubicBezTo>
                  <a:pt x="826" y="737"/>
                  <a:pt x="829" y="730"/>
                  <a:pt x="829" y="728"/>
                </a:cubicBezTo>
                <a:cubicBezTo>
                  <a:pt x="829" y="725"/>
                  <a:pt x="827" y="724"/>
                  <a:pt x="825" y="722"/>
                </a:cubicBezTo>
                <a:cubicBezTo>
                  <a:pt x="821" y="722"/>
                  <a:pt x="817" y="722"/>
                  <a:pt x="811" y="722"/>
                </a:cubicBezTo>
                <a:close/>
                <a:moveTo>
                  <a:pt x="829" y="722"/>
                </a:moveTo>
                <a:cubicBezTo>
                  <a:pt x="829" y="725"/>
                  <a:pt x="831" y="724"/>
                  <a:pt x="833" y="724"/>
                </a:cubicBezTo>
                <a:cubicBezTo>
                  <a:pt x="835" y="721"/>
                  <a:pt x="830" y="721"/>
                  <a:pt x="829" y="722"/>
                </a:cubicBezTo>
                <a:close/>
                <a:moveTo>
                  <a:pt x="795" y="723"/>
                </a:moveTo>
                <a:cubicBezTo>
                  <a:pt x="793" y="727"/>
                  <a:pt x="797" y="729"/>
                  <a:pt x="800" y="730"/>
                </a:cubicBezTo>
                <a:cubicBezTo>
                  <a:pt x="803" y="729"/>
                  <a:pt x="807" y="725"/>
                  <a:pt x="807" y="722"/>
                </a:cubicBezTo>
                <a:cubicBezTo>
                  <a:pt x="803" y="722"/>
                  <a:pt x="800" y="723"/>
                  <a:pt x="795" y="723"/>
                </a:cubicBezTo>
                <a:close/>
                <a:moveTo>
                  <a:pt x="833" y="727"/>
                </a:moveTo>
                <a:cubicBezTo>
                  <a:pt x="835" y="729"/>
                  <a:pt x="837" y="728"/>
                  <a:pt x="840" y="727"/>
                </a:cubicBezTo>
                <a:cubicBezTo>
                  <a:pt x="839" y="723"/>
                  <a:pt x="834" y="723"/>
                  <a:pt x="833" y="727"/>
                </a:cubicBezTo>
                <a:close/>
                <a:moveTo>
                  <a:pt x="882" y="732"/>
                </a:moveTo>
                <a:cubicBezTo>
                  <a:pt x="883" y="738"/>
                  <a:pt x="882" y="725"/>
                  <a:pt x="880" y="724"/>
                </a:cubicBezTo>
                <a:cubicBezTo>
                  <a:pt x="879" y="728"/>
                  <a:pt x="881" y="729"/>
                  <a:pt x="882" y="732"/>
                </a:cubicBezTo>
                <a:close/>
                <a:moveTo>
                  <a:pt x="852" y="730"/>
                </a:moveTo>
                <a:cubicBezTo>
                  <a:pt x="851" y="729"/>
                  <a:pt x="849" y="729"/>
                  <a:pt x="848" y="728"/>
                </a:cubicBezTo>
                <a:cubicBezTo>
                  <a:pt x="846" y="732"/>
                  <a:pt x="852" y="734"/>
                  <a:pt x="852" y="730"/>
                </a:cubicBezTo>
                <a:close/>
                <a:moveTo>
                  <a:pt x="836" y="730"/>
                </a:moveTo>
                <a:cubicBezTo>
                  <a:pt x="838" y="736"/>
                  <a:pt x="841" y="740"/>
                  <a:pt x="846" y="743"/>
                </a:cubicBezTo>
                <a:cubicBezTo>
                  <a:pt x="847" y="741"/>
                  <a:pt x="848" y="740"/>
                  <a:pt x="848" y="737"/>
                </a:cubicBezTo>
                <a:cubicBezTo>
                  <a:pt x="845" y="733"/>
                  <a:pt x="843" y="728"/>
                  <a:pt x="836" y="730"/>
                </a:cubicBezTo>
                <a:close/>
                <a:moveTo>
                  <a:pt x="786" y="737"/>
                </a:moveTo>
                <a:cubicBezTo>
                  <a:pt x="788" y="736"/>
                  <a:pt x="786" y="732"/>
                  <a:pt x="786" y="731"/>
                </a:cubicBezTo>
                <a:cubicBezTo>
                  <a:pt x="786" y="731"/>
                  <a:pt x="785" y="731"/>
                  <a:pt x="784" y="731"/>
                </a:cubicBezTo>
                <a:cubicBezTo>
                  <a:pt x="783" y="733"/>
                  <a:pt x="784" y="736"/>
                  <a:pt x="786" y="737"/>
                </a:cubicBezTo>
                <a:close/>
                <a:moveTo>
                  <a:pt x="793" y="739"/>
                </a:moveTo>
                <a:cubicBezTo>
                  <a:pt x="796" y="738"/>
                  <a:pt x="798" y="737"/>
                  <a:pt x="798" y="733"/>
                </a:cubicBezTo>
                <a:cubicBezTo>
                  <a:pt x="797" y="732"/>
                  <a:pt x="796" y="731"/>
                  <a:pt x="794" y="731"/>
                </a:cubicBezTo>
                <a:cubicBezTo>
                  <a:pt x="792" y="733"/>
                  <a:pt x="793" y="737"/>
                  <a:pt x="793" y="739"/>
                </a:cubicBezTo>
                <a:close/>
                <a:moveTo>
                  <a:pt x="870" y="782"/>
                </a:moveTo>
                <a:cubicBezTo>
                  <a:pt x="870" y="781"/>
                  <a:pt x="870" y="780"/>
                  <a:pt x="869" y="780"/>
                </a:cubicBezTo>
                <a:cubicBezTo>
                  <a:pt x="862" y="770"/>
                  <a:pt x="854" y="760"/>
                  <a:pt x="846" y="750"/>
                </a:cubicBezTo>
                <a:cubicBezTo>
                  <a:pt x="841" y="744"/>
                  <a:pt x="838" y="736"/>
                  <a:pt x="831" y="731"/>
                </a:cubicBezTo>
                <a:cubicBezTo>
                  <a:pt x="818" y="749"/>
                  <a:pt x="804" y="769"/>
                  <a:pt x="794" y="787"/>
                </a:cubicBezTo>
                <a:cubicBezTo>
                  <a:pt x="818" y="786"/>
                  <a:pt x="847" y="787"/>
                  <a:pt x="873" y="786"/>
                </a:cubicBezTo>
                <a:cubicBezTo>
                  <a:pt x="871" y="780"/>
                  <a:pt x="873" y="774"/>
                  <a:pt x="870" y="766"/>
                </a:cubicBezTo>
                <a:cubicBezTo>
                  <a:pt x="869" y="766"/>
                  <a:pt x="867" y="768"/>
                  <a:pt x="866" y="766"/>
                </a:cubicBezTo>
                <a:cubicBezTo>
                  <a:pt x="867" y="764"/>
                  <a:pt x="870" y="767"/>
                  <a:pt x="870" y="764"/>
                </a:cubicBezTo>
                <a:cubicBezTo>
                  <a:pt x="863" y="759"/>
                  <a:pt x="862" y="745"/>
                  <a:pt x="848" y="748"/>
                </a:cubicBezTo>
                <a:cubicBezTo>
                  <a:pt x="853" y="754"/>
                  <a:pt x="857" y="762"/>
                  <a:pt x="864" y="766"/>
                </a:cubicBezTo>
                <a:cubicBezTo>
                  <a:pt x="862" y="772"/>
                  <a:pt x="874" y="776"/>
                  <a:pt x="870" y="782"/>
                </a:cubicBezTo>
                <a:close/>
                <a:moveTo>
                  <a:pt x="769" y="741"/>
                </a:moveTo>
                <a:cubicBezTo>
                  <a:pt x="772" y="739"/>
                  <a:pt x="774" y="738"/>
                  <a:pt x="774" y="734"/>
                </a:cubicBezTo>
                <a:cubicBezTo>
                  <a:pt x="774" y="733"/>
                  <a:pt x="773" y="733"/>
                  <a:pt x="773" y="732"/>
                </a:cubicBezTo>
                <a:cubicBezTo>
                  <a:pt x="772" y="736"/>
                  <a:pt x="769" y="737"/>
                  <a:pt x="769" y="741"/>
                </a:cubicBezTo>
                <a:close/>
                <a:moveTo>
                  <a:pt x="773" y="748"/>
                </a:moveTo>
                <a:cubicBezTo>
                  <a:pt x="776" y="747"/>
                  <a:pt x="779" y="748"/>
                  <a:pt x="780" y="747"/>
                </a:cubicBezTo>
                <a:cubicBezTo>
                  <a:pt x="779" y="742"/>
                  <a:pt x="782" y="735"/>
                  <a:pt x="779" y="732"/>
                </a:cubicBezTo>
                <a:cubicBezTo>
                  <a:pt x="777" y="738"/>
                  <a:pt x="775" y="742"/>
                  <a:pt x="773" y="748"/>
                </a:cubicBezTo>
                <a:close/>
                <a:moveTo>
                  <a:pt x="1189" y="741"/>
                </a:moveTo>
                <a:cubicBezTo>
                  <a:pt x="1189" y="740"/>
                  <a:pt x="1190" y="733"/>
                  <a:pt x="1187" y="732"/>
                </a:cubicBezTo>
                <a:cubicBezTo>
                  <a:pt x="1187" y="734"/>
                  <a:pt x="1185" y="741"/>
                  <a:pt x="1189" y="741"/>
                </a:cubicBezTo>
                <a:close/>
                <a:moveTo>
                  <a:pt x="878" y="752"/>
                </a:moveTo>
                <a:cubicBezTo>
                  <a:pt x="880" y="752"/>
                  <a:pt x="881" y="752"/>
                  <a:pt x="883" y="752"/>
                </a:cubicBezTo>
                <a:cubicBezTo>
                  <a:pt x="880" y="745"/>
                  <a:pt x="880" y="738"/>
                  <a:pt x="878" y="733"/>
                </a:cubicBezTo>
                <a:cubicBezTo>
                  <a:pt x="877" y="739"/>
                  <a:pt x="878" y="745"/>
                  <a:pt x="878" y="752"/>
                </a:cubicBezTo>
                <a:close/>
                <a:moveTo>
                  <a:pt x="855" y="741"/>
                </a:moveTo>
                <a:cubicBezTo>
                  <a:pt x="858" y="741"/>
                  <a:pt x="856" y="746"/>
                  <a:pt x="860" y="745"/>
                </a:cubicBezTo>
                <a:cubicBezTo>
                  <a:pt x="860" y="744"/>
                  <a:pt x="860" y="742"/>
                  <a:pt x="861" y="742"/>
                </a:cubicBezTo>
                <a:cubicBezTo>
                  <a:pt x="861" y="744"/>
                  <a:pt x="865" y="745"/>
                  <a:pt x="867" y="744"/>
                </a:cubicBezTo>
                <a:cubicBezTo>
                  <a:pt x="867" y="742"/>
                  <a:pt x="866" y="743"/>
                  <a:pt x="866" y="741"/>
                </a:cubicBezTo>
                <a:cubicBezTo>
                  <a:pt x="861" y="739"/>
                  <a:pt x="858" y="739"/>
                  <a:pt x="855" y="741"/>
                </a:cubicBezTo>
                <a:close/>
                <a:moveTo>
                  <a:pt x="800" y="741"/>
                </a:moveTo>
                <a:cubicBezTo>
                  <a:pt x="800" y="744"/>
                  <a:pt x="799" y="745"/>
                  <a:pt x="797" y="745"/>
                </a:cubicBezTo>
                <a:cubicBezTo>
                  <a:pt x="798" y="744"/>
                  <a:pt x="799" y="743"/>
                  <a:pt x="799" y="741"/>
                </a:cubicBezTo>
                <a:cubicBezTo>
                  <a:pt x="794" y="743"/>
                  <a:pt x="789" y="749"/>
                  <a:pt x="792" y="756"/>
                </a:cubicBezTo>
                <a:cubicBezTo>
                  <a:pt x="798" y="755"/>
                  <a:pt x="807" y="755"/>
                  <a:pt x="813" y="754"/>
                </a:cubicBezTo>
                <a:cubicBezTo>
                  <a:pt x="814" y="748"/>
                  <a:pt x="820" y="747"/>
                  <a:pt x="820" y="740"/>
                </a:cubicBezTo>
                <a:cubicBezTo>
                  <a:pt x="815" y="739"/>
                  <a:pt x="809" y="742"/>
                  <a:pt x="805" y="739"/>
                </a:cubicBezTo>
                <a:cubicBezTo>
                  <a:pt x="802" y="745"/>
                  <a:pt x="812" y="750"/>
                  <a:pt x="809" y="754"/>
                </a:cubicBezTo>
                <a:cubicBezTo>
                  <a:pt x="805" y="750"/>
                  <a:pt x="805" y="743"/>
                  <a:pt x="800" y="741"/>
                </a:cubicBezTo>
                <a:close/>
                <a:moveTo>
                  <a:pt x="848" y="743"/>
                </a:moveTo>
                <a:cubicBezTo>
                  <a:pt x="848" y="744"/>
                  <a:pt x="849" y="744"/>
                  <a:pt x="848" y="745"/>
                </a:cubicBezTo>
                <a:cubicBezTo>
                  <a:pt x="850" y="744"/>
                  <a:pt x="851" y="745"/>
                  <a:pt x="854" y="745"/>
                </a:cubicBezTo>
                <a:cubicBezTo>
                  <a:pt x="853" y="742"/>
                  <a:pt x="852" y="741"/>
                  <a:pt x="850" y="739"/>
                </a:cubicBezTo>
                <a:cubicBezTo>
                  <a:pt x="850" y="742"/>
                  <a:pt x="848" y="741"/>
                  <a:pt x="848" y="743"/>
                </a:cubicBezTo>
                <a:close/>
                <a:moveTo>
                  <a:pt x="873" y="745"/>
                </a:moveTo>
                <a:cubicBezTo>
                  <a:pt x="875" y="744"/>
                  <a:pt x="874" y="742"/>
                  <a:pt x="872" y="741"/>
                </a:cubicBezTo>
                <a:cubicBezTo>
                  <a:pt x="871" y="742"/>
                  <a:pt x="871" y="745"/>
                  <a:pt x="873" y="745"/>
                </a:cubicBezTo>
                <a:close/>
                <a:moveTo>
                  <a:pt x="1178" y="747"/>
                </a:moveTo>
                <a:cubicBezTo>
                  <a:pt x="1180" y="748"/>
                  <a:pt x="1183" y="748"/>
                  <a:pt x="1183" y="745"/>
                </a:cubicBezTo>
                <a:cubicBezTo>
                  <a:pt x="1180" y="744"/>
                  <a:pt x="1179" y="746"/>
                  <a:pt x="1178" y="747"/>
                </a:cubicBezTo>
                <a:close/>
                <a:moveTo>
                  <a:pt x="1186" y="745"/>
                </a:moveTo>
                <a:cubicBezTo>
                  <a:pt x="1186" y="747"/>
                  <a:pt x="1187" y="748"/>
                  <a:pt x="1188" y="748"/>
                </a:cubicBezTo>
                <a:cubicBezTo>
                  <a:pt x="1189" y="747"/>
                  <a:pt x="1191" y="747"/>
                  <a:pt x="1191" y="745"/>
                </a:cubicBezTo>
                <a:cubicBezTo>
                  <a:pt x="1189" y="745"/>
                  <a:pt x="1187" y="744"/>
                  <a:pt x="1186" y="745"/>
                </a:cubicBezTo>
                <a:close/>
                <a:moveTo>
                  <a:pt x="861" y="749"/>
                </a:moveTo>
                <a:cubicBezTo>
                  <a:pt x="862" y="750"/>
                  <a:pt x="864" y="751"/>
                  <a:pt x="864" y="753"/>
                </a:cubicBezTo>
                <a:cubicBezTo>
                  <a:pt x="867" y="752"/>
                  <a:pt x="868" y="754"/>
                  <a:pt x="869" y="753"/>
                </a:cubicBezTo>
                <a:cubicBezTo>
                  <a:pt x="869" y="750"/>
                  <a:pt x="866" y="751"/>
                  <a:pt x="867" y="748"/>
                </a:cubicBezTo>
                <a:cubicBezTo>
                  <a:pt x="864" y="749"/>
                  <a:pt x="862" y="746"/>
                  <a:pt x="861" y="749"/>
                </a:cubicBezTo>
                <a:close/>
                <a:moveTo>
                  <a:pt x="771" y="759"/>
                </a:moveTo>
                <a:cubicBezTo>
                  <a:pt x="768" y="765"/>
                  <a:pt x="763" y="776"/>
                  <a:pt x="764" y="782"/>
                </a:cubicBezTo>
                <a:cubicBezTo>
                  <a:pt x="766" y="779"/>
                  <a:pt x="767" y="774"/>
                  <a:pt x="771" y="773"/>
                </a:cubicBezTo>
                <a:cubicBezTo>
                  <a:pt x="772" y="764"/>
                  <a:pt x="784" y="762"/>
                  <a:pt x="779" y="750"/>
                </a:cubicBezTo>
                <a:cubicBezTo>
                  <a:pt x="774" y="750"/>
                  <a:pt x="770" y="751"/>
                  <a:pt x="771" y="759"/>
                </a:cubicBezTo>
                <a:close/>
                <a:moveTo>
                  <a:pt x="1186" y="759"/>
                </a:moveTo>
                <a:cubicBezTo>
                  <a:pt x="1188" y="759"/>
                  <a:pt x="1190" y="759"/>
                  <a:pt x="1191" y="760"/>
                </a:cubicBezTo>
                <a:cubicBezTo>
                  <a:pt x="1190" y="757"/>
                  <a:pt x="1192" y="753"/>
                  <a:pt x="1190" y="752"/>
                </a:cubicBezTo>
                <a:cubicBezTo>
                  <a:pt x="1192" y="758"/>
                  <a:pt x="1184" y="754"/>
                  <a:pt x="1186" y="759"/>
                </a:cubicBezTo>
                <a:close/>
                <a:moveTo>
                  <a:pt x="878" y="755"/>
                </a:moveTo>
                <a:cubicBezTo>
                  <a:pt x="878" y="761"/>
                  <a:pt x="876" y="771"/>
                  <a:pt x="881" y="773"/>
                </a:cubicBezTo>
                <a:cubicBezTo>
                  <a:pt x="883" y="772"/>
                  <a:pt x="883" y="768"/>
                  <a:pt x="885" y="767"/>
                </a:cubicBezTo>
                <a:cubicBezTo>
                  <a:pt x="885" y="771"/>
                  <a:pt x="883" y="772"/>
                  <a:pt x="883" y="774"/>
                </a:cubicBezTo>
                <a:cubicBezTo>
                  <a:pt x="885" y="779"/>
                  <a:pt x="889" y="784"/>
                  <a:pt x="892" y="789"/>
                </a:cubicBezTo>
                <a:cubicBezTo>
                  <a:pt x="891" y="776"/>
                  <a:pt x="886" y="765"/>
                  <a:pt x="883" y="754"/>
                </a:cubicBezTo>
                <a:cubicBezTo>
                  <a:pt x="881" y="754"/>
                  <a:pt x="880" y="758"/>
                  <a:pt x="878" y="755"/>
                </a:cubicBezTo>
                <a:close/>
                <a:moveTo>
                  <a:pt x="786" y="764"/>
                </a:moveTo>
                <a:cubicBezTo>
                  <a:pt x="785" y="762"/>
                  <a:pt x="787" y="757"/>
                  <a:pt x="784" y="758"/>
                </a:cubicBezTo>
                <a:cubicBezTo>
                  <a:pt x="783" y="760"/>
                  <a:pt x="783" y="763"/>
                  <a:pt x="786" y="764"/>
                </a:cubicBezTo>
                <a:close/>
                <a:moveTo>
                  <a:pt x="789" y="778"/>
                </a:moveTo>
                <a:cubicBezTo>
                  <a:pt x="793" y="777"/>
                  <a:pt x="796" y="777"/>
                  <a:pt x="798" y="776"/>
                </a:cubicBezTo>
                <a:cubicBezTo>
                  <a:pt x="802" y="772"/>
                  <a:pt x="807" y="763"/>
                  <a:pt x="808" y="758"/>
                </a:cubicBezTo>
                <a:cubicBezTo>
                  <a:pt x="802" y="758"/>
                  <a:pt x="796" y="759"/>
                  <a:pt x="791" y="758"/>
                </a:cubicBezTo>
                <a:cubicBezTo>
                  <a:pt x="791" y="764"/>
                  <a:pt x="788" y="771"/>
                  <a:pt x="789" y="778"/>
                </a:cubicBezTo>
                <a:close/>
                <a:moveTo>
                  <a:pt x="1189" y="767"/>
                </a:moveTo>
                <a:cubicBezTo>
                  <a:pt x="1190" y="766"/>
                  <a:pt x="1191" y="765"/>
                  <a:pt x="1191" y="763"/>
                </a:cubicBezTo>
                <a:cubicBezTo>
                  <a:pt x="1189" y="763"/>
                  <a:pt x="1188" y="764"/>
                  <a:pt x="1187" y="763"/>
                </a:cubicBezTo>
                <a:cubicBezTo>
                  <a:pt x="1186" y="765"/>
                  <a:pt x="1187" y="766"/>
                  <a:pt x="1189" y="767"/>
                </a:cubicBezTo>
                <a:close/>
                <a:moveTo>
                  <a:pt x="762" y="789"/>
                </a:moveTo>
                <a:cubicBezTo>
                  <a:pt x="768" y="788"/>
                  <a:pt x="776" y="789"/>
                  <a:pt x="781" y="788"/>
                </a:cubicBezTo>
                <a:cubicBezTo>
                  <a:pt x="780" y="780"/>
                  <a:pt x="782" y="769"/>
                  <a:pt x="779" y="764"/>
                </a:cubicBezTo>
                <a:cubicBezTo>
                  <a:pt x="775" y="773"/>
                  <a:pt x="765" y="781"/>
                  <a:pt x="762" y="789"/>
                </a:cubicBezTo>
                <a:close/>
                <a:moveTo>
                  <a:pt x="1191" y="775"/>
                </a:moveTo>
                <a:cubicBezTo>
                  <a:pt x="1191" y="773"/>
                  <a:pt x="1191" y="772"/>
                  <a:pt x="1191" y="771"/>
                </a:cubicBezTo>
                <a:cubicBezTo>
                  <a:pt x="1189" y="771"/>
                  <a:pt x="1188" y="771"/>
                  <a:pt x="1187" y="771"/>
                </a:cubicBezTo>
                <a:cubicBezTo>
                  <a:pt x="1185" y="773"/>
                  <a:pt x="1187" y="776"/>
                  <a:pt x="1191" y="775"/>
                </a:cubicBezTo>
                <a:close/>
                <a:moveTo>
                  <a:pt x="878" y="786"/>
                </a:moveTo>
                <a:cubicBezTo>
                  <a:pt x="883" y="787"/>
                  <a:pt x="886" y="790"/>
                  <a:pt x="891" y="791"/>
                </a:cubicBezTo>
                <a:cubicBezTo>
                  <a:pt x="887" y="785"/>
                  <a:pt x="883" y="780"/>
                  <a:pt x="878" y="775"/>
                </a:cubicBezTo>
                <a:cubicBezTo>
                  <a:pt x="877" y="778"/>
                  <a:pt x="879" y="782"/>
                  <a:pt x="878" y="786"/>
                </a:cubicBezTo>
                <a:close/>
                <a:moveTo>
                  <a:pt x="1187" y="782"/>
                </a:moveTo>
                <a:cubicBezTo>
                  <a:pt x="1191" y="781"/>
                  <a:pt x="1191" y="784"/>
                  <a:pt x="1193" y="785"/>
                </a:cubicBezTo>
                <a:cubicBezTo>
                  <a:pt x="1194" y="778"/>
                  <a:pt x="1187" y="779"/>
                  <a:pt x="1185" y="776"/>
                </a:cubicBezTo>
                <a:cubicBezTo>
                  <a:pt x="1184" y="779"/>
                  <a:pt x="1187" y="780"/>
                  <a:pt x="1187" y="782"/>
                </a:cubicBezTo>
                <a:close/>
                <a:moveTo>
                  <a:pt x="787" y="788"/>
                </a:moveTo>
                <a:cubicBezTo>
                  <a:pt x="792" y="787"/>
                  <a:pt x="794" y="782"/>
                  <a:pt x="794" y="779"/>
                </a:cubicBezTo>
                <a:cubicBezTo>
                  <a:pt x="788" y="777"/>
                  <a:pt x="787" y="782"/>
                  <a:pt x="787" y="788"/>
                </a:cubicBezTo>
                <a:close/>
                <a:moveTo>
                  <a:pt x="1186" y="796"/>
                </a:moveTo>
                <a:cubicBezTo>
                  <a:pt x="1187" y="795"/>
                  <a:pt x="1187" y="793"/>
                  <a:pt x="1187" y="791"/>
                </a:cubicBezTo>
                <a:cubicBezTo>
                  <a:pt x="1188" y="791"/>
                  <a:pt x="1189" y="790"/>
                  <a:pt x="1191" y="791"/>
                </a:cubicBezTo>
                <a:cubicBezTo>
                  <a:pt x="1191" y="788"/>
                  <a:pt x="1190" y="786"/>
                  <a:pt x="1188" y="786"/>
                </a:cubicBezTo>
                <a:cubicBezTo>
                  <a:pt x="1188" y="788"/>
                  <a:pt x="1180" y="793"/>
                  <a:pt x="1186" y="796"/>
                </a:cubicBezTo>
                <a:close/>
                <a:moveTo>
                  <a:pt x="822" y="790"/>
                </a:moveTo>
                <a:cubicBezTo>
                  <a:pt x="821" y="794"/>
                  <a:pt x="825" y="795"/>
                  <a:pt x="827" y="797"/>
                </a:cubicBezTo>
                <a:cubicBezTo>
                  <a:pt x="834" y="797"/>
                  <a:pt x="845" y="796"/>
                  <a:pt x="851" y="796"/>
                </a:cubicBezTo>
                <a:cubicBezTo>
                  <a:pt x="860" y="795"/>
                  <a:pt x="870" y="797"/>
                  <a:pt x="873" y="790"/>
                </a:cubicBezTo>
                <a:cubicBezTo>
                  <a:pt x="861" y="789"/>
                  <a:pt x="838" y="789"/>
                  <a:pt x="822" y="790"/>
                </a:cubicBezTo>
                <a:close/>
                <a:moveTo>
                  <a:pt x="1209" y="791"/>
                </a:moveTo>
                <a:cubicBezTo>
                  <a:pt x="1204" y="795"/>
                  <a:pt x="1201" y="789"/>
                  <a:pt x="1197" y="790"/>
                </a:cubicBezTo>
                <a:cubicBezTo>
                  <a:pt x="1197" y="793"/>
                  <a:pt x="1198" y="793"/>
                  <a:pt x="1198" y="796"/>
                </a:cubicBezTo>
                <a:cubicBezTo>
                  <a:pt x="1206" y="796"/>
                  <a:pt x="1216" y="798"/>
                  <a:pt x="1224" y="795"/>
                </a:cubicBezTo>
                <a:cubicBezTo>
                  <a:pt x="1219" y="794"/>
                  <a:pt x="1211" y="795"/>
                  <a:pt x="1209" y="791"/>
                </a:cubicBezTo>
                <a:close/>
                <a:moveTo>
                  <a:pt x="788" y="797"/>
                </a:moveTo>
                <a:cubicBezTo>
                  <a:pt x="795" y="794"/>
                  <a:pt x="811" y="801"/>
                  <a:pt x="812" y="791"/>
                </a:cubicBezTo>
                <a:cubicBezTo>
                  <a:pt x="803" y="792"/>
                  <a:pt x="788" y="788"/>
                  <a:pt x="788" y="797"/>
                </a:cubicBezTo>
                <a:close/>
                <a:moveTo>
                  <a:pt x="879" y="791"/>
                </a:moveTo>
                <a:cubicBezTo>
                  <a:pt x="879" y="794"/>
                  <a:pt x="882" y="794"/>
                  <a:pt x="885" y="794"/>
                </a:cubicBezTo>
                <a:cubicBezTo>
                  <a:pt x="885" y="793"/>
                  <a:pt x="885" y="793"/>
                  <a:pt x="885" y="792"/>
                </a:cubicBezTo>
                <a:cubicBezTo>
                  <a:pt x="883" y="791"/>
                  <a:pt x="880" y="790"/>
                  <a:pt x="879" y="791"/>
                </a:cubicBezTo>
                <a:close/>
                <a:moveTo>
                  <a:pt x="1167" y="795"/>
                </a:moveTo>
                <a:cubicBezTo>
                  <a:pt x="1170" y="797"/>
                  <a:pt x="1175" y="798"/>
                  <a:pt x="1180" y="797"/>
                </a:cubicBezTo>
                <a:cubicBezTo>
                  <a:pt x="1181" y="795"/>
                  <a:pt x="1180" y="793"/>
                  <a:pt x="1181" y="791"/>
                </a:cubicBezTo>
                <a:cubicBezTo>
                  <a:pt x="1176" y="789"/>
                  <a:pt x="1171" y="794"/>
                  <a:pt x="1167" y="795"/>
                </a:cubicBezTo>
                <a:close/>
                <a:moveTo>
                  <a:pt x="1188" y="797"/>
                </a:moveTo>
                <a:cubicBezTo>
                  <a:pt x="1191" y="797"/>
                  <a:pt x="1192" y="796"/>
                  <a:pt x="1194" y="795"/>
                </a:cubicBezTo>
                <a:cubicBezTo>
                  <a:pt x="1194" y="793"/>
                  <a:pt x="1194" y="791"/>
                  <a:pt x="1191" y="791"/>
                </a:cubicBezTo>
                <a:cubicBezTo>
                  <a:pt x="1193" y="795"/>
                  <a:pt x="1189" y="795"/>
                  <a:pt x="1188" y="797"/>
                </a:cubicBezTo>
                <a:close/>
                <a:moveTo>
                  <a:pt x="770" y="792"/>
                </a:moveTo>
                <a:cubicBezTo>
                  <a:pt x="771" y="796"/>
                  <a:pt x="778" y="794"/>
                  <a:pt x="781" y="796"/>
                </a:cubicBezTo>
                <a:cubicBezTo>
                  <a:pt x="781" y="794"/>
                  <a:pt x="781" y="793"/>
                  <a:pt x="781" y="791"/>
                </a:cubicBezTo>
                <a:cubicBezTo>
                  <a:pt x="777" y="791"/>
                  <a:pt x="774" y="792"/>
                  <a:pt x="770" y="792"/>
                </a:cubicBezTo>
                <a:close/>
                <a:moveTo>
                  <a:pt x="812" y="796"/>
                </a:moveTo>
                <a:cubicBezTo>
                  <a:pt x="814" y="798"/>
                  <a:pt x="818" y="798"/>
                  <a:pt x="822" y="797"/>
                </a:cubicBezTo>
                <a:cubicBezTo>
                  <a:pt x="821" y="794"/>
                  <a:pt x="819" y="792"/>
                  <a:pt x="816" y="791"/>
                </a:cubicBezTo>
                <a:cubicBezTo>
                  <a:pt x="815" y="793"/>
                  <a:pt x="813" y="794"/>
                  <a:pt x="812" y="796"/>
                </a:cubicBezTo>
                <a:close/>
                <a:moveTo>
                  <a:pt x="758" y="808"/>
                </a:moveTo>
                <a:cubicBezTo>
                  <a:pt x="760" y="810"/>
                  <a:pt x="762" y="809"/>
                  <a:pt x="764" y="808"/>
                </a:cubicBezTo>
                <a:cubicBezTo>
                  <a:pt x="763" y="801"/>
                  <a:pt x="769" y="801"/>
                  <a:pt x="768" y="795"/>
                </a:cubicBezTo>
                <a:cubicBezTo>
                  <a:pt x="758" y="789"/>
                  <a:pt x="759" y="801"/>
                  <a:pt x="758" y="808"/>
                </a:cubicBezTo>
                <a:close/>
                <a:moveTo>
                  <a:pt x="1155" y="798"/>
                </a:moveTo>
                <a:cubicBezTo>
                  <a:pt x="1159" y="799"/>
                  <a:pt x="1160" y="797"/>
                  <a:pt x="1163" y="797"/>
                </a:cubicBezTo>
                <a:cubicBezTo>
                  <a:pt x="1163" y="795"/>
                  <a:pt x="1160" y="796"/>
                  <a:pt x="1158" y="795"/>
                </a:cubicBezTo>
                <a:cubicBezTo>
                  <a:pt x="1158" y="797"/>
                  <a:pt x="1156" y="797"/>
                  <a:pt x="1155" y="798"/>
                </a:cubicBezTo>
                <a:close/>
                <a:moveTo>
                  <a:pt x="773" y="809"/>
                </a:moveTo>
                <a:cubicBezTo>
                  <a:pt x="775" y="809"/>
                  <a:pt x="776" y="809"/>
                  <a:pt x="778" y="809"/>
                </a:cubicBezTo>
                <a:cubicBezTo>
                  <a:pt x="780" y="806"/>
                  <a:pt x="780" y="803"/>
                  <a:pt x="781" y="799"/>
                </a:cubicBezTo>
                <a:cubicBezTo>
                  <a:pt x="778" y="800"/>
                  <a:pt x="776" y="797"/>
                  <a:pt x="773" y="797"/>
                </a:cubicBezTo>
                <a:cubicBezTo>
                  <a:pt x="773" y="801"/>
                  <a:pt x="772" y="806"/>
                  <a:pt x="773" y="809"/>
                </a:cubicBezTo>
                <a:close/>
                <a:moveTo>
                  <a:pt x="891" y="801"/>
                </a:moveTo>
                <a:cubicBezTo>
                  <a:pt x="892" y="801"/>
                  <a:pt x="893" y="802"/>
                  <a:pt x="893" y="802"/>
                </a:cubicBezTo>
                <a:cubicBezTo>
                  <a:pt x="895" y="801"/>
                  <a:pt x="896" y="799"/>
                  <a:pt x="894" y="797"/>
                </a:cubicBezTo>
                <a:cubicBezTo>
                  <a:pt x="893" y="797"/>
                  <a:pt x="893" y="797"/>
                  <a:pt x="892" y="797"/>
                </a:cubicBezTo>
                <a:cubicBezTo>
                  <a:pt x="891" y="798"/>
                  <a:pt x="891" y="800"/>
                  <a:pt x="891" y="801"/>
                </a:cubicBezTo>
                <a:close/>
                <a:moveTo>
                  <a:pt x="866" y="810"/>
                </a:moveTo>
                <a:cubicBezTo>
                  <a:pt x="862" y="810"/>
                  <a:pt x="862" y="814"/>
                  <a:pt x="860" y="815"/>
                </a:cubicBezTo>
                <a:cubicBezTo>
                  <a:pt x="863" y="819"/>
                  <a:pt x="866" y="823"/>
                  <a:pt x="869" y="826"/>
                </a:cubicBezTo>
                <a:cubicBezTo>
                  <a:pt x="872" y="826"/>
                  <a:pt x="875" y="826"/>
                  <a:pt x="878" y="826"/>
                </a:cubicBezTo>
                <a:cubicBezTo>
                  <a:pt x="879" y="823"/>
                  <a:pt x="874" y="823"/>
                  <a:pt x="876" y="821"/>
                </a:cubicBezTo>
                <a:cubicBezTo>
                  <a:pt x="877" y="821"/>
                  <a:pt x="878" y="823"/>
                  <a:pt x="878" y="821"/>
                </a:cubicBezTo>
                <a:cubicBezTo>
                  <a:pt x="876" y="817"/>
                  <a:pt x="878" y="813"/>
                  <a:pt x="876" y="808"/>
                </a:cubicBezTo>
                <a:cubicBezTo>
                  <a:pt x="874" y="808"/>
                  <a:pt x="869" y="809"/>
                  <a:pt x="869" y="807"/>
                </a:cubicBezTo>
                <a:cubicBezTo>
                  <a:pt x="871" y="807"/>
                  <a:pt x="875" y="808"/>
                  <a:pt x="876" y="806"/>
                </a:cubicBezTo>
                <a:cubicBezTo>
                  <a:pt x="876" y="803"/>
                  <a:pt x="876" y="800"/>
                  <a:pt x="874" y="798"/>
                </a:cubicBezTo>
                <a:cubicBezTo>
                  <a:pt x="867" y="799"/>
                  <a:pt x="866" y="805"/>
                  <a:pt x="866" y="810"/>
                </a:cubicBezTo>
                <a:close/>
                <a:moveTo>
                  <a:pt x="880" y="806"/>
                </a:moveTo>
                <a:cubicBezTo>
                  <a:pt x="883" y="805"/>
                  <a:pt x="882" y="806"/>
                  <a:pt x="885" y="808"/>
                </a:cubicBezTo>
                <a:cubicBezTo>
                  <a:pt x="886" y="806"/>
                  <a:pt x="885" y="800"/>
                  <a:pt x="885" y="798"/>
                </a:cubicBezTo>
                <a:cubicBezTo>
                  <a:pt x="884" y="798"/>
                  <a:pt x="883" y="798"/>
                  <a:pt x="882" y="798"/>
                </a:cubicBezTo>
                <a:cubicBezTo>
                  <a:pt x="882" y="801"/>
                  <a:pt x="879" y="802"/>
                  <a:pt x="880" y="806"/>
                </a:cubicBezTo>
                <a:close/>
                <a:moveTo>
                  <a:pt x="796" y="821"/>
                </a:moveTo>
                <a:cubicBezTo>
                  <a:pt x="794" y="821"/>
                  <a:pt x="793" y="822"/>
                  <a:pt x="792" y="819"/>
                </a:cubicBezTo>
                <a:cubicBezTo>
                  <a:pt x="788" y="823"/>
                  <a:pt x="780" y="828"/>
                  <a:pt x="784" y="836"/>
                </a:cubicBezTo>
                <a:cubicBezTo>
                  <a:pt x="791" y="835"/>
                  <a:pt x="798" y="836"/>
                  <a:pt x="803" y="836"/>
                </a:cubicBezTo>
                <a:cubicBezTo>
                  <a:pt x="805" y="830"/>
                  <a:pt x="798" y="826"/>
                  <a:pt x="796" y="821"/>
                </a:cubicBezTo>
                <a:close/>
                <a:moveTo>
                  <a:pt x="807" y="835"/>
                </a:moveTo>
                <a:cubicBezTo>
                  <a:pt x="812" y="829"/>
                  <a:pt x="818" y="825"/>
                  <a:pt x="820" y="817"/>
                </a:cubicBezTo>
                <a:cubicBezTo>
                  <a:pt x="826" y="815"/>
                  <a:pt x="828" y="811"/>
                  <a:pt x="831" y="806"/>
                </a:cubicBezTo>
                <a:cubicBezTo>
                  <a:pt x="828" y="803"/>
                  <a:pt x="827" y="801"/>
                  <a:pt x="824" y="799"/>
                </a:cubicBezTo>
                <a:cubicBezTo>
                  <a:pt x="818" y="798"/>
                  <a:pt x="813" y="799"/>
                  <a:pt x="808" y="799"/>
                </a:cubicBezTo>
                <a:cubicBezTo>
                  <a:pt x="805" y="805"/>
                  <a:pt x="799" y="809"/>
                  <a:pt x="795" y="814"/>
                </a:cubicBezTo>
                <a:cubicBezTo>
                  <a:pt x="799" y="821"/>
                  <a:pt x="802" y="830"/>
                  <a:pt x="807" y="835"/>
                </a:cubicBezTo>
                <a:close/>
                <a:moveTo>
                  <a:pt x="829" y="800"/>
                </a:moveTo>
                <a:cubicBezTo>
                  <a:pt x="830" y="801"/>
                  <a:pt x="831" y="803"/>
                  <a:pt x="833" y="804"/>
                </a:cubicBezTo>
                <a:cubicBezTo>
                  <a:pt x="834" y="802"/>
                  <a:pt x="836" y="802"/>
                  <a:pt x="836" y="799"/>
                </a:cubicBezTo>
                <a:cubicBezTo>
                  <a:pt x="835" y="799"/>
                  <a:pt x="829" y="798"/>
                  <a:pt x="829" y="800"/>
                </a:cubicBezTo>
                <a:close/>
                <a:moveTo>
                  <a:pt x="859" y="814"/>
                </a:moveTo>
                <a:cubicBezTo>
                  <a:pt x="861" y="808"/>
                  <a:pt x="865" y="805"/>
                  <a:pt x="868" y="799"/>
                </a:cubicBezTo>
                <a:cubicBezTo>
                  <a:pt x="861" y="798"/>
                  <a:pt x="852" y="799"/>
                  <a:pt x="844" y="799"/>
                </a:cubicBezTo>
                <a:cubicBezTo>
                  <a:pt x="849" y="805"/>
                  <a:pt x="853" y="810"/>
                  <a:pt x="859" y="814"/>
                </a:cubicBezTo>
                <a:close/>
                <a:moveTo>
                  <a:pt x="787" y="800"/>
                </a:moveTo>
                <a:cubicBezTo>
                  <a:pt x="786" y="804"/>
                  <a:pt x="790" y="809"/>
                  <a:pt x="795" y="810"/>
                </a:cubicBezTo>
                <a:cubicBezTo>
                  <a:pt x="798" y="806"/>
                  <a:pt x="803" y="804"/>
                  <a:pt x="804" y="799"/>
                </a:cubicBezTo>
                <a:cubicBezTo>
                  <a:pt x="798" y="799"/>
                  <a:pt x="790" y="800"/>
                  <a:pt x="787" y="800"/>
                </a:cubicBezTo>
                <a:close/>
                <a:moveTo>
                  <a:pt x="840" y="799"/>
                </a:moveTo>
                <a:cubicBezTo>
                  <a:pt x="838" y="801"/>
                  <a:pt x="835" y="803"/>
                  <a:pt x="835" y="806"/>
                </a:cubicBezTo>
                <a:cubicBezTo>
                  <a:pt x="840" y="813"/>
                  <a:pt x="845" y="821"/>
                  <a:pt x="853" y="825"/>
                </a:cubicBezTo>
                <a:cubicBezTo>
                  <a:pt x="853" y="823"/>
                  <a:pt x="857" y="821"/>
                  <a:pt x="857" y="817"/>
                </a:cubicBezTo>
                <a:cubicBezTo>
                  <a:pt x="850" y="811"/>
                  <a:pt x="846" y="804"/>
                  <a:pt x="840" y="799"/>
                </a:cubicBezTo>
                <a:close/>
                <a:moveTo>
                  <a:pt x="1186" y="806"/>
                </a:moveTo>
                <a:cubicBezTo>
                  <a:pt x="1186" y="804"/>
                  <a:pt x="1187" y="804"/>
                  <a:pt x="1187" y="802"/>
                </a:cubicBezTo>
                <a:cubicBezTo>
                  <a:pt x="1186" y="802"/>
                  <a:pt x="1185" y="801"/>
                  <a:pt x="1184" y="801"/>
                </a:cubicBezTo>
                <a:cubicBezTo>
                  <a:pt x="1184" y="804"/>
                  <a:pt x="1183" y="806"/>
                  <a:pt x="1186" y="806"/>
                </a:cubicBezTo>
                <a:close/>
                <a:moveTo>
                  <a:pt x="1194" y="805"/>
                </a:moveTo>
                <a:cubicBezTo>
                  <a:pt x="1196" y="804"/>
                  <a:pt x="1195" y="803"/>
                  <a:pt x="1195" y="801"/>
                </a:cubicBezTo>
                <a:cubicBezTo>
                  <a:pt x="1194" y="802"/>
                  <a:pt x="1191" y="801"/>
                  <a:pt x="1191" y="802"/>
                </a:cubicBezTo>
                <a:cubicBezTo>
                  <a:pt x="1193" y="802"/>
                  <a:pt x="1192" y="805"/>
                  <a:pt x="1194" y="805"/>
                </a:cubicBezTo>
                <a:close/>
                <a:moveTo>
                  <a:pt x="898" y="815"/>
                </a:moveTo>
                <a:cubicBezTo>
                  <a:pt x="899" y="810"/>
                  <a:pt x="896" y="808"/>
                  <a:pt x="896" y="802"/>
                </a:cubicBezTo>
                <a:cubicBezTo>
                  <a:pt x="896" y="802"/>
                  <a:pt x="895" y="802"/>
                  <a:pt x="894" y="802"/>
                </a:cubicBezTo>
                <a:cubicBezTo>
                  <a:pt x="893" y="807"/>
                  <a:pt x="895" y="813"/>
                  <a:pt x="898" y="815"/>
                </a:cubicBezTo>
                <a:close/>
                <a:moveTo>
                  <a:pt x="788" y="808"/>
                </a:moveTo>
                <a:cubicBezTo>
                  <a:pt x="788" y="806"/>
                  <a:pt x="787" y="806"/>
                  <a:pt x="786" y="805"/>
                </a:cubicBezTo>
                <a:cubicBezTo>
                  <a:pt x="783" y="807"/>
                  <a:pt x="786" y="811"/>
                  <a:pt x="788" y="808"/>
                </a:cubicBezTo>
                <a:close/>
                <a:moveTo>
                  <a:pt x="1185" y="808"/>
                </a:moveTo>
                <a:cubicBezTo>
                  <a:pt x="1187" y="810"/>
                  <a:pt x="1191" y="810"/>
                  <a:pt x="1193" y="808"/>
                </a:cubicBezTo>
                <a:cubicBezTo>
                  <a:pt x="1193" y="804"/>
                  <a:pt x="1186" y="804"/>
                  <a:pt x="1185" y="808"/>
                </a:cubicBezTo>
                <a:close/>
                <a:moveTo>
                  <a:pt x="832" y="808"/>
                </a:moveTo>
                <a:cubicBezTo>
                  <a:pt x="825" y="819"/>
                  <a:pt x="815" y="828"/>
                  <a:pt x="808" y="840"/>
                </a:cubicBezTo>
                <a:cubicBezTo>
                  <a:pt x="803" y="843"/>
                  <a:pt x="800" y="849"/>
                  <a:pt x="796" y="854"/>
                </a:cubicBezTo>
                <a:cubicBezTo>
                  <a:pt x="792" y="858"/>
                  <a:pt x="786" y="864"/>
                  <a:pt x="786" y="868"/>
                </a:cubicBezTo>
                <a:cubicBezTo>
                  <a:pt x="817" y="867"/>
                  <a:pt x="855" y="869"/>
                  <a:pt x="884" y="867"/>
                </a:cubicBezTo>
                <a:cubicBezTo>
                  <a:pt x="867" y="847"/>
                  <a:pt x="850" y="827"/>
                  <a:pt x="832" y="808"/>
                </a:cubicBezTo>
                <a:close/>
                <a:moveTo>
                  <a:pt x="1193" y="812"/>
                </a:moveTo>
                <a:cubicBezTo>
                  <a:pt x="1194" y="813"/>
                  <a:pt x="1195" y="812"/>
                  <a:pt x="1196" y="811"/>
                </a:cubicBezTo>
                <a:cubicBezTo>
                  <a:pt x="1195" y="811"/>
                  <a:pt x="1194" y="810"/>
                  <a:pt x="1193" y="810"/>
                </a:cubicBezTo>
                <a:cubicBezTo>
                  <a:pt x="1193" y="811"/>
                  <a:pt x="1192" y="811"/>
                  <a:pt x="1193" y="812"/>
                </a:cubicBezTo>
                <a:close/>
                <a:moveTo>
                  <a:pt x="775" y="817"/>
                </a:moveTo>
                <a:cubicBezTo>
                  <a:pt x="777" y="816"/>
                  <a:pt x="778" y="814"/>
                  <a:pt x="779" y="817"/>
                </a:cubicBezTo>
                <a:cubicBezTo>
                  <a:pt x="780" y="814"/>
                  <a:pt x="779" y="815"/>
                  <a:pt x="779" y="812"/>
                </a:cubicBezTo>
                <a:cubicBezTo>
                  <a:pt x="777" y="812"/>
                  <a:pt x="777" y="810"/>
                  <a:pt x="774" y="810"/>
                </a:cubicBezTo>
                <a:cubicBezTo>
                  <a:pt x="772" y="812"/>
                  <a:pt x="773" y="815"/>
                  <a:pt x="775" y="817"/>
                </a:cubicBezTo>
                <a:close/>
                <a:moveTo>
                  <a:pt x="784" y="823"/>
                </a:moveTo>
                <a:cubicBezTo>
                  <a:pt x="786" y="819"/>
                  <a:pt x="790" y="818"/>
                  <a:pt x="792" y="814"/>
                </a:cubicBezTo>
                <a:cubicBezTo>
                  <a:pt x="792" y="811"/>
                  <a:pt x="789" y="813"/>
                  <a:pt x="790" y="810"/>
                </a:cubicBezTo>
                <a:cubicBezTo>
                  <a:pt x="788" y="810"/>
                  <a:pt x="786" y="810"/>
                  <a:pt x="785" y="810"/>
                </a:cubicBezTo>
                <a:cubicBezTo>
                  <a:pt x="785" y="816"/>
                  <a:pt x="783" y="819"/>
                  <a:pt x="784" y="823"/>
                </a:cubicBezTo>
                <a:close/>
                <a:moveTo>
                  <a:pt x="890" y="833"/>
                </a:moveTo>
                <a:cubicBezTo>
                  <a:pt x="894" y="833"/>
                  <a:pt x="894" y="832"/>
                  <a:pt x="898" y="832"/>
                </a:cubicBezTo>
                <a:cubicBezTo>
                  <a:pt x="897" y="828"/>
                  <a:pt x="894" y="827"/>
                  <a:pt x="893" y="824"/>
                </a:cubicBezTo>
                <a:cubicBezTo>
                  <a:pt x="894" y="823"/>
                  <a:pt x="895" y="822"/>
                  <a:pt x="895" y="820"/>
                </a:cubicBezTo>
                <a:cubicBezTo>
                  <a:pt x="892" y="818"/>
                  <a:pt x="892" y="813"/>
                  <a:pt x="890" y="810"/>
                </a:cubicBezTo>
                <a:cubicBezTo>
                  <a:pt x="891" y="816"/>
                  <a:pt x="888" y="825"/>
                  <a:pt x="890" y="833"/>
                </a:cubicBezTo>
                <a:close/>
                <a:moveTo>
                  <a:pt x="1184" y="813"/>
                </a:moveTo>
                <a:cubicBezTo>
                  <a:pt x="1187" y="814"/>
                  <a:pt x="1187" y="810"/>
                  <a:pt x="1184" y="810"/>
                </a:cubicBezTo>
                <a:cubicBezTo>
                  <a:pt x="1184" y="811"/>
                  <a:pt x="1184" y="812"/>
                  <a:pt x="1184" y="813"/>
                </a:cubicBezTo>
                <a:close/>
                <a:moveTo>
                  <a:pt x="760" y="819"/>
                </a:moveTo>
                <a:cubicBezTo>
                  <a:pt x="761" y="817"/>
                  <a:pt x="761" y="814"/>
                  <a:pt x="762" y="811"/>
                </a:cubicBezTo>
                <a:cubicBezTo>
                  <a:pt x="758" y="811"/>
                  <a:pt x="757" y="818"/>
                  <a:pt x="760" y="819"/>
                </a:cubicBezTo>
                <a:close/>
                <a:moveTo>
                  <a:pt x="761" y="829"/>
                </a:moveTo>
                <a:cubicBezTo>
                  <a:pt x="764" y="829"/>
                  <a:pt x="767" y="829"/>
                  <a:pt x="770" y="830"/>
                </a:cubicBezTo>
                <a:cubicBezTo>
                  <a:pt x="771" y="825"/>
                  <a:pt x="771" y="817"/>
                  <a:pt x="768" y="813"/>
                </a:cubicBezTo>
                <a:cubicBezTo>
                  <a:pt x="765" y="814"/>
                  <a:pt x="762" y="822"/>
                  <a:pt x="761" y="829"/>
                </a:cubicBezTo>
                <a:close/>
                <a:moveTo>
                  <a:pt x="1185" y="814"/>
                </a:moveTo>
                <a:cubicBezTo>
                  <a:pt x="1184" y="817"/>
                  <a:pt x="1187" y="816"/>
                  <a:pt x="1187" y="819"/>
                </a:cubicBezTo>
                <a:cubicBezTo>
                  <a:pt x="1189" y="818"/>
                  <a:pt x="1193" y="819"/>
                  <a:pt x="1192" y="815"/>
                </a:cubicBezTo>
                <a:cubicBezTo>
                  <a:pt x="1191" y="815"/>
                  <a:pt x="1190" y="815"/>
                  <a:pt x="1191" y="814"/>
                </a:cubicBezTo>
                <a:cubicBezTo>
                  <a:pt x="1188" y="813"/>
                  <a:pt x="1187" y="815"/>
                  <a:pt x="1185" y="814"/>
                </a:cubicBezTo>
                <a:close/>
                <a:moveTo>
                  <a:pt x="898" y="821"/>
                </a:moveTo>
                <a:cubicBezTo>
                  <a:pt x="898" y="819"/>
                  <a:pt x="900" y="817"/>
                  <a:pt x="898" y="816"/>
                </a:cubicBezTo>
                <a:cubicBezTo>
                  <a:pt x="897" y="817"/>
                  <a:pt x="896" y="821"/>
                  <a:pt x="898" y="821"/>
                </a:cubicBezTo>
                <a:close/>
                <a:moveTo>
                  <a:pt x="756" y="823"/>
                </a:moveTo>
                <a:cubicBezTo>
                  <a:pt x="756" y="822"/>
                  <a:pt x="758" y="818"/>
                  <a:pt x="756" y="817"/>
                </a:cubicBezTo>
                <a:cubicBezTo>
                  <a:pt x="755" y="819"/>
                  <a:pt x="754" y="822"/>
                  <a:pt x="756" y="823"/>
                </a:cubicBezTo>
                <a:close/>
                <a:moveTo>
                  <a:pt x="1183" y="820"/>
                </a:moveTo>
                <a:cubicBezTo>
                  <a:pt x="1184" y="824"/>
                  <a:pt x="1186" y="827"/>
                  <a:pt x="1183" y="830"/>
                </a:cubicBezTo>
                <a:cubicBezTo>
                  <a:pt x="1183" y="831"/>
                  <a:pt x="1185" y="830"/>
                  <a:pt x="1186" y="831"/>
                </a:cubicBezTo>
                <a:cubicBezTo>
                  <a:pt x="1186" y="828"/>
                  <a:pt x="1190" y="830"/>
                  <a:pt x="1192" y="830"/>
                </a:cubicBezTo>
                <a:cubicBezTo>
                  <a:pt x="1191" y="827"/>
                  <a:pt x="1194" y="828"/>
                  <a:pt x="1195" y="827"/>
                </a:cubicBezTo>
                <a:cubicBezTo>
                  <a:pt x="1195" y="826"/>
                  <a:pt x="1195" y="824"/>
                  <a:pt x="1195" y="823"/>
                </a:cubicBezTo>
                <a:cubicBezTo>
                  <a:pt x="1193" y="823"/>
                  <a:pt x="1189" y="821"/>
                  <a:pt x="1186" y="823"/>
                </a:cubicBezTo>
                <a:cubicBezTo>
                  <a:pt x="1186" y="821"/>
                  <a:pt x="1186" y="820"/>
                  <a:pt x="1186" y="819"/>
                </a:cubicBezTo>
                <a:cubicBezTo>
                  <a:pt x="1184" y="818"/>
                  <a:pt x="1184" y="820"/>
                  <a:pt x="1183" y="820"/>
                </a:cubicBezTo>
                <a:close/>
                <a:moveTo>
                  <a:pt x="1195" y="822"/>
                </a:moveTo>
                <a:cubicBezTo>
                  <a:pt x="1195" y="821"/>
                  <a:pt x="1195" y="820"/>
                  <a:pt x="1195" y="819"/>
                </a:cubicBezTo>
                <a:cubicBezTo>
                  <a:pt x="1194" y="819"/>
                  <a:pt x="1193" y="819"/>
                  <a:pt x="1193" y="819"/>
                </a:cubicBezTo>
                <a:cubicBezTo>
                  <a:pt x="1193" y="820"/>
                  <a:pt x="1193" y="822"/>
                  <a:pt x="1195" y="822"/>
                </a:cubicBezTo>
                <a:close/>
                <a:moveTo>
                  <a:pt x="855" y="826"/>
                </a:moveTo>
                <a:cubicBezTo>
                  <a:pt x="859" y="826"/>
                  <a:pt x="861" y="827"/>
                  <a:pt x="865" y="827"/>
                </a:cubicBezTo>
                <a:cubicBezTo>
                  <a:pt x="863" y="823"/>
                  <a:pt x="861" y="821"/>
                  <a:pt x="857" y="819"/>
                </a:cubicBezTo>
                <a:cubicBezTo>
                  <a:pt x="859" y="824"/>
                  <a:pt x="854" y="824"/>
                  <a:pt x="855" y="826"/>
                </a:cubicBezTo>
                <a:close/>
                <a:moveTo>
                  <a:pt x="773" y="827"/>
                </a:moveTo>
                <a:cubicBezTo>
                  <a:pt x="776" y="827"/>
                  <a:pt x="775" y="820"/>
                  <a:pt x="773" y="821"/>
                </a:cubicBezTo>
                <a:cubicBezTo>
                  <a:pt x="772" y="823"/>
                  <a:pt x="775" y="825"/>
                  <a:pt x="773" y="827"/>
                </a:cubicBezTo>
                <a:close/>
                <a:moveTo>
                  <a:pt x="886" y="827"/>
                </a:moveTo>
                <a:cubicBezTo>
                  <a:pt x="886" y="825"/>
                  <a:pt x="886" y="823"/>
                  <a:pt x="884" y="823"/>
                </a:cubicBezTo>
                <a:cubicBezTo>
                  <a:pt x="883" y="825"/>
                  <a:pt x="883" y="827"/>
                  <a:pt x="886" y="827"/>
                </a:cubicBezTo>
                <a:close/>
                <a:moveTo>
                  <a:pt x="1186" y="838"/>
                </a:moveTo>
                <a:cubicBezTo>
                  <a:pt x="1189" y="839"/>
                  <a:pt x="1194" y="838"/>
                  <a:pt x="1197" y="838"/>
                </a:cubicBezTo>
                <a:cubicBezTo>
                  <a:pt x="1196" y="833"/>
                  <a:pt x="1198" y="830"/>
                  <a:pt x="1196" y="828"/>
                </a:cubicBezTo>
                <a:cubicBezTo>
                  <a:pt x="1196" y="832"/>
                  <a:pt x="1194" y="833"/>
                  <a:pt x="1192" y="834"/>
                </a:cubicBezTo>
                <a:cubicBezTo>
                  <a:pt x="1193" y="834"/>
                  <a:pt x="1194" y="834"/>
                  <a:pt x="1194" y="836"/>
                </a:cubicBezTo>
                <a:cubicBezTo>
                  <a:pt x="1191" y="834"/>
                  <a:pt x="1186" y="834"/>
                  <a:pt x="1186" y="838"/>
                </a:cubicBezTo>
                <a:close/>
                <a:moveTo>
                  <a:pt x="856" y="830"/>
                </a:moveTo>
                <a:cubicBezTo>
                  <a:pt x="860" y="836"/>
                  <a:pt x="864" y="843"/>
                  <a:pt x="872" y="847"/>
                </a:cubicBezTo>
                <a:cubicBezTo>
                  <a:pt x="874" y="853"/>
                  <a:pt x="879" y="858"/>
                  <a:pt x="884" y="862"/>
                </a:cubicBezTo>
                <a:cubicBezTo>
                  <a:pt x="883" y="854"/>
                  <a:pt x="880" y="848"/>
                  <a:pt x="881" y="843"/>
                </a:cubicBezTo>
                <a:cubicBezTo>
                  <a:pt x="874" y="838"/>
                  <a:pt x="871" y="825"/>
                  <a:pt x="856" y="830"/>
                </a:cubicBezTo>
                <a:close/>
                <a:moveTo>
                  <a:pt x="874" y="831"/>
                </a:moveTo>
                <a:cubicBezTo>
                  <a:pt x="874" y="835"/>
                  <a:pt x="878" y="832"/>
                  <a:pt x="881" y="834"/>
                </a:cubicBezTo>
                <a:cubicBezTo>
                  <a:pt x="880" y="832"/>
                  <a:pt x="876" y="829"/>
                  <a:pt x="874" y="831"/>
                </a:cubicBezTo>
                <a:close/>
                <a:moveTo>
                  <a:pt x="886" y="834"/>
                </a:moveTo>
                <a:cubicBezTo>
                  <a:pt x="888" y="832"/>
                  <a:pt x="886" y="830"/>
                  <a:pt x="884" y="830"/>
                </a:cubicBezTo>
                <a:cubicBezTo>
                  <a:pt x="883" y="833"/>
                  <a:pt x="885" y="833"/>
                  <a:pt x="886" y="834"/>
                </a:cubicBezTo>
                <a:close/>
                <a:moveTo>
                  <a:pt x="762" y="848"/>
                </a:moveTo>
                <a:cubicBezTo>
                  <a:pt x="766" y="844"/>
                  <a:pt x="774" y="838"/>
                  <a:pt x="769" y="831"/>
                </a:cubicBezTo>
                <a:cubicBezTo>
                  <a:pt x="768" y="833"/>
                  <a:pt x="763" y="832"/>
                  <a:pt x="760" y="832"/>
                </a:cubicBezTo>
                <a:cubicBezTo>
                  <a:pt x="759" y="835"/>
                  <a:pt x="755" y="838"/>
                  <a:pt x="758" y="842"/>
                </a:cubicBezTo>
                <a:cubicBezTo>
                  <a:pt x="753" y="842"/>
                  <a:pt x="755" y="848"/>
                  <a:pt x="753" y="851"/>
                </a:cubicBezTo>
                <a:cubicBezTo>
                  <a:pt x="752" y="857"/>
                  <a:pt x="747" y="860"/>
                  <a:pt x="749" y="864"/>
                </a:cubicBezTo>
                <a:cubicBezTo>
                  <a:pt x="753" y="858"/>
                  <a:pt x="761" y="852"/>
                  <a:pt x="760" y="845"/>
                </a:cubicBezTo>
                <a:cubicBezTo>
                  <a:pt x="761" y="845"/>
                  <a:pt x="759" y="849"/>
                  <a:pt x="762" y="848"/>
                </a:cubicBezTo>
                <a:close/>
                <a:moveTo>
                  <a:pt x="775" y="834"/>
                </a:moveTo>
                <a:cubicBezTo>
                  <a:pt x="776" y="834"/>
                  <a:pt x="777" y="833"/>
                  <a:pt x="777" y="831"/>
                </a:cubicBezTo>
                <a:cubicBezTo>
                  <a:pt x="775" y="831"/>
                  <a:pt x="774" y="832"/>
                  <a:pt x="775" y="834"/>
                </a:cubicBezTo>
                <a:close/>
                <a:moveTo>
                  <a:pt x="1185" y="838"/>
                </a:moveTo>
                <a:cubicBezTo>
                  <a:pt x="1184" y="837"/>
                  <a:pt x="1185" y="833"/>
                  <a:pt x="1183" y="834"/>
                </a:cubicBezTo>
                <a:cubicBezTo>
                  <a:pt x="1182" y="836"/>
                  <a:pt x="1181" y="838"/>
                  <a:pt x="1185" y="838"/>
                </a:cubicBezTo>
                <a:close/>
                <a:moveTo>
                  <a:pt x="1201" y="837"/>
                </a:moveTo>
                <a:cubicBezTo>
                  <a:pt x="1204" y="838"/>
                  <a:pt x="1211" y="839"/>
                  <a:pt x="1214" y="837"/>
                </a:cubicBezTo>
                <a:cubicBezTo>
                  <a:pt x="1209" y="837"/>
                  <a:pt x="1205" y="835"/>
                  <a:pt x="1202" y="834"/>
                </a:cubicBezTo>
                <a:cubicBezTo>
                  <a:pt x="1201" y="834"/>
                  <a:pt x="1201" y="835"/>
                  <a:pt x="1201" y="837"/>
                </a:cubicBezTo>
                <a:close/>
                <a:moveTo>
                  <a:pt x="1168" y="838"/>
                </a:moveTo>
                <a:cubicBezTo>
                  <a:pt x="1171" y="839"/>
                  <a:pt x="1180" y="840"/>
                  <a:pt x="1178" y="834"/>
                </a:cubicBezTo>
                <a:cubicBezTo>
                  <a:pt x="1175" y="836"/>
                  <a:pt x="1171" y="836"/>
                  <a:pt x="1168" y="838"/>
                </a:cubicBezTo>
                <a:close/>
                <a:moveTo>
                  <a:pt x="752" y="841"/>
                </a:moveTo>
                <a:cubicBezTo>
                  <a:pt x="751" y="839"/>
                  <a:pt x="755" y="837"/>
                  <a:pt x="753" y="836"/>
                </a:cubicBezTo>
                <a:cubicBezTo>
                  <a:pt x="753" y="838"/>
                  <a:pt x="750" y="839"/>
                  <a:pt x="752" y="841"/>
                </a:cubicBezTo>
                <a:close/>
                <a:moveTo>
                  <a:pt x="889" y="838"/>
                </a:moveTo>
                <a:cubicBezTo>
                  <a:pt x="887" y="850"/>
                  <a:pt x="894" y="854"/>
                  <a:pt x="902" y="856"/>
                </a:cubicBezTo>
                <a:cubicBezTo>
                  <a:pt x="900" y="857"/>
                  <a:pt x="898" y="854"/>
                  <a:pt x="898" y="857"/>
                </a:cubicBezTo>
                <a:cubicBezTo>
                  <a:pt x="901" y="861"/>
                  <a:pt x="905" y="864"/>
                  <a:pt x="908" y="869"/>
                </a:cubicBezTo>
                <a:cubicBezTo>
                  <a:pt x="908" y="861"/>
                  <a:pt x="903" y="855"/>
                  <a:pt x="902" y="846"/>
                </a:cubicBezTo>
                <a:cubicBezTo>
                  <a:pt x="901" y="844"/>
                  <a:pt x="900" y="847"/>
                  <a:pt x="900" y="845"/>
                </a:cubicBezTo>
                <a:cubicBezTo>
                  <a:pt x="901" y="843"/>
                  <a:pt x="900" y="839"/>
                  <a:pt x="899" y="837"/>
                </a:cubicBezTo>
                <a:cubicBezTo>
                  <a:pt x="896" y="837"/>
                  <a:pt x="891" y="836"/>
                  <a:pt x="889" y="838"/>
                </a:cubicBezTo>
                <a:close/>
                <a:moveTo>
                  <a:pt x="776" y="851"/>
                </a:moveTo>
                <a:cubicBezTo>
                  <a:pt x="775" y="846"/>
                  <a:pt x="778" y="844"/>
                  <a:pt x="777" y="838"/>
                </a:cubicBezTo>
                <a:cubicBezTo>
                  <a:pt x="776" y="838"/>
                  <a:pt x="776" y="838"/>
                  <a:pt x="775" y="838"/>
                </a:cubicBezTo>
                <a:cubicBezTo>
                  <a:pt x="775" y="842"/>
                  <a:pt x="773" y="849"/>
                  <a:pt x="776" y="851"/>
                </a:cubicBezTo>
                <a:close/>
                <a:moveTo>
                  <a:pt x="782" y="839"/>
                </a:moveTo>
                <a:cubicBezTo>
                  <a:pt x="780" y="850"/>
                  <a:pt x="780" y="858"/>
                  <a:pt x="779" y="868"/>
                </a:cubicBezTo>
                <a:cubicBezTo>
                  <a:pt x="783" y="868"/>
                  <a:pt x="787" y="861"/>
                  <a:pt x="790" y="856"/>
                </a:cubicBezTo>
                <a:cubicBezTo>
                  <a:pt x="796" y="852"/>
                  <a:pt x="800" y="845"/>
                  <a:pt x="804" y="839"/>
                </a:cubicBezTo>
                <a:cubicBezTo>
                  <a:pt x="797" y="837"/>
                  <a:pt x="790" y="840"/>
                  <a:pt x="782" y="839"/>
                </a:cubicBezTo>
                <a:close/>
                <a:moveTo>
                  <a:pt x="1183" y="848"/>
                </a:moveTo>
                <a:cubicBezTo>
                  <a:pt x="1184" y="847"/>
                  <a:pt x="1183" y="845"/>
                  <a:pt x="1185" y="846"/>
                </a:cubicBezTo>
                <a:cubicBezTo>
                  <a:pt x="1185" y="847"/>
                  <a:pt x="1186" y="847"/>
                  <a:pt x="1186" y="847"/>
                </a:cubicBezTo>
                <a:cubicBezTo>
                  <a:pt x="1185" y="850"/>
                  <a:pt x="1184" y="848"/>
                  <a:pt x="1183" y="849"/>
                </a:cubicBezTo>
                <a:cubicBezTo>
                  <a:pt x="1182" y="852"/>
                  <a:pt x="1182" y="853"/>
                  <a:pt x="1183" y="856"/>
                </a:cubicBezTo>
                <a:cubicBezTo>
                  <a:pt x="1189" y="856"/>
                  <a:pt x="1194" y="853"/>
                  <a:pt x="1198" y="856"/>
                </a:cubicBezTo>
                <a:cubicBezTo>
                  <a:pt x="1199" y="849"/>
                  <a:pt x="1192" y="849"/>
                  <a:pt x="1191" y="843"/>
                </a:cubicBezTo>
                <a:cubicBezTo>
                  <a:pt x="1187" y="844"/>
                  <a:pt x="1186" y="841"/>
                  <a:pt x="1183" y="841"/>
                </a:cubicBezTo>
                <a:cubicBezTo>
                  <a:pt x="1182" y="842"/>
                  <a:pt x="1182" y="847"/>
                  <a:pt x="1183" y="848"/>
                </a:cubicBezTo>
                <a:close/>
                <a:moveTo>
                  <a:pt x="1198" y="847"/>
                </a:moveTo>
                <a:cubicBezTo>
                  <a:pt x="1198" y="844"/>
                  <a:pt x="1198" y="843"/>
                  <a:pt x="1197" y="841"/>
                </a:cubicBezTo>
                <a:cubicBezTo>
                  <a:pt x="1196" y="841"/>
                  <a:pt x="1194" y="841"/>
                  <a:pt x="1193" y="841"/>
                </a:cubicBezTo>
                <a:cubicBezTo>
                  <a:pt x="1192" y="845"/>
                  <a:pt x="1196" y="845"/>
                  <a:pt x="1198" y="847"/>
                </a:cubicBezTo>
                <a:close/>
                <a:moveTo>
                  <a:pt x="769" y="843"/>
                </a:moveTo>
                <a:cubicBezTo>
                  <a:pt x="764" y="853"/>
                  <a:pt x="752" y="861"/>
                  <a:pt x="748" y="870"/>
                </a:cubicBezTo>
                <a:cubicBezTo>
                  <a:pt x="753" y="869"/>
                  <a:pt x="762" y="869"/>
                  <a:pt x="772" y="869"/>
                </a:cubicBezTo>
                <a:cubicBezTo>
                  <a:pt x="772" y="860"/>
                  <a:pt x="771" y="852"/>
                  <a:pt x="771" y="843"/>
                </a:cubicBezTo>
                <a:cubicBezTo>
                  <a:pt x="771" y="843"/>
                  <a:pt x="770" y="843"/>
                  <a:pt x="769" y="843"/>
                </a:cubicBezTo>
                <a:close/>
                <a:moveTo>
                  <a:pt x="889" y="867"/>
                </a:moveTo>
                <a:cubicBezTo>
                  <a:pt x="896" y="868"/>
                  <a:pt x="900" y="871"/>
                  <a:pt x="906" y="872"/>
                </a:cubicBezTo>
                <a:cubicBezTo>
                  <a:pt x="901" y="865"/>
                  <a:pt x="896" y="859"/>
                  <a:pt x="889" y="853"/>
                </a:cubicBezTo>
                <a:cubicBezTo>
                  <a:pt x="889" y="858"/>
                  <a:pt x="889" y="863"/>
                  <a:pt x="889" y="867"/>
                </a:cubicBezTo>
                <a:close/>
                <a:moveTo>
                  <a:pt x="1180" y="869"/>
                </a:moveTo>
                <a:cubicBezTo>
                  <a:pt x="1183" y="869"/>
                  <a:pt x="1183" y="870"/>
                  <a:pt x="1183" y="873"/>
                </a:cubicBezTo>
                <a:cubicBezTo>
                  <a:pt x="1182" y="872"/>
                  <a:pt x="1181" y="873"/>
                  <a:pt x="1180" y="873"/>
                </a:cubicBezTo>
                <a:cubicBezTo>
                  <a:pt x="1180" y="874"/>
                  <a:pt x="1180" y="875"/>
                  <a:pt x="1180" y="876"/>
                </a:cubicBezTo>
                <a:cubicBezTo>
                  <a:pt x="1185" y="878"/>
                  <a:pt x="1195" y="876"/>
                  <a:pt x="1201" y="875"/>
                </a:cubicBezTo>
                <a:cubicBezTo>
                  <a:pt x="1198" y="869"/>
                  <a:pt x="1194" y="865"/>
                  <a:pt x="1191" y="859"/>
                </a:cubicBezTo>
                <a:cubicBezTo>
                  <a:pt x="1183" y="854"/>
                  <a:pt x="1179" y="860"/>
                  <a:pt x="1180" y="869"/>
                </a:cubicBezTo>
                <a:close/>
                <a:moveTo>
                  <a:pt x="1200" y="861"/>
                </a:moveTo>
                <a:cubicBezTo>
                  <a:pt x="1199" y="856"/>
                  <a:pt x="1196" y="858"/>
                  <a:pt x="1193" y="857"/>
                </a:cubicBezTo>
                <a:cubicBezTo>
                  <a:pt x="1192" y="861"/>
                  <a:pt x="1197" y="863"/>
                  <a:pt x="1200" y="861"/>
                </a:cubicBezTo>
                <a:close/>
                <a:moveTo>
                  <a:pt x="1201" y="869"/>
                </a:moveTo>
                <a:cubicBezTo>
                  <a:pt x="1201" y="867"/>
                  <a:pt x="1201" y="864"/>
                  <a:pt x="1198" y="864"/>
                </a:cubicBezTo>
                <a:cubicBezTo>
                  <a:pt x="1198" y="867"/>
                  <a:pt x="1199" y="869"/>
                  <a:pt x="1201" y="869"/>
                </a:cubicBezTo>
                <a:close/>
                <a:moveTo>
                  <a:pt x="820" y="872"/>
                </a:moveTo>
                <a:cubicBezTo>
                  <a:pt x="823" y="878"/>
                  <a:pt x="832" y="875"/>
                  <a:pt x="837" y="875"/>
                </a:cubicBezTo>
                <a:cubicBezTo>
                  <a:pt x="844" y="875"/>
                  <a:pt x="850" y="875"/>
                  <a:pt x="856" y="875"/>
                </a:cubicBezTo>
                <a:cubicBezTo>
                  <a:pt x="867" y="874"/>
                  <a:pt x="879" y="876"/>
                  <a:pt x="885" y="871"/>
                </a:cubicBezTo>
                <a:cubicBezTo>
                  <a:pt x="865" y="870"/>
                  <a:pt x="841" y="871"/>
                  <a:pt x="820" y="872"/>
                </a:cubicBezTo>
                <a:close/>
                <a:moveTo>
                  <a:pt x="895" y="873"/>
                </a:moveTo>
                <a:cubicBezTo>
                  <a:pt x="893" y="872"/>
                  <a:pt x="892" y="872"/>
                  <a:pt x="891" y="871"/>
                </a:cubicBezTo>
                <a:cubicBezTo>
                  <a:pt x="889" y="874"/>
                  <a:pt x="894" y="874"/>
                  <a:pt x="895" y="873"/>
                </a:cubicBezTo>
                <a:close/>
                <a:moveTo>
                  <a:pt x="779" y="875"/>
                </a:moveTo>
                <a:cubicBezTo>
                  <a:pt x="788" y="875"/>
                  <a:pt x="804" y="878"/>
                  <a:pt x="810" y="873"/>
                </a:cubicBezTo>
                <a:cubicBezTo>
                  <a:pt x="800" y="872"/>
                  <a:pt x="784" y="870"/>
                  <a:pt x="779" y="875"/>
                </a:cubicBezTo>
                <a:close/>
                <a:moveTo>
                  <a:pt x="773" y="873"/>
                </a:moveTo>
                <a:cubicBezTo>
                  <a:pt x="769" y="873"/>
                  <a:pt x="766" y="873"/>
                  <a:pt x="762" y="873"/>
                </a:cubicBezTo>
                <a:cubicBezTo>
                  <a:pt x="763" y="875"/>
                  <a:pt x="772" y="876"/>
                  <a:pt x="773" y="873"/>
                </a:cubicBezTo>
                <a:close/>
                <a:moveTo>
                  <a:pt x="812" y="875"/>
                </a:moveTo>
                <a:cubicBezTo>
                  <a:pt x="814" y="875"/>
                  <a:pt x="818" y="876"/>
                  <a:pt x="818" y="874"/>
                </a:cubicBezTo>
                <a:cubicBezTo>
                  <a:pt x="817" y="872"/>
                  <a:pt x="812" y="872"/>
                  <a:pt x="812" y="875"/>
                </a:cubicBezTo>
                <a:close/>
                <a:moveTo>
                  <a:pt x="753" y="884"/>
                </a:moveTo>
                <a:cubicBezTo>
                  <a:pt x="756" y="883"/>
                  <a:pt x="757" y="880"/>
                  <a:pt x="758" y="876"/>
                </a:cubicBezTo>
                <a:cubicBezTo>
                  <a:pt x="755" y="874"/>
                  <a:pt x="749" y="873"/>
                  <a:pt x="746" y="874"/>
                </a:cubicBezTo>
                <a:cubicBezTo>
                  <a:pt x="744" y="878"/>
                  <a:pt x="745" y="884"/>
                  <a:pt x="744" y="890"/>
                </a:cubicBezTo>
                <a:cubicBezTo>
                  <a:pt x="747" y="891"/>
                  <a:pt x="754" y="891"/>
                  <a:pt x="753" y="886"/>
                </a:cubicBezTo>
                <a:cubicBezTo>
                  <a:pt x="752" y="883"/>
                  <a:pt x="748" y="882"/>
                  <a:pt x="748" y="877"/>
                </a:cubicBezTo>
                <a:cubicBezTo>
                  <a:pt x="750" y="879"/>
                  <a:pt x="751" y="882"/>
                  <a:pt x="753" y="884"/>
                </a:cubicBezTo>
                <a:close/>
                <a:moveTo>
                  <a:pt x="763" y="876"/>
                </a:moveTo>
                <a:cubicBezTo>
                  <a:pt x="762" y="882"/>
                  <a:pt x="762" y="897"/>
                  <a:pt x="766" y="901"/>
                </a:cubicBezTo>
                <a:cubicBezTo>
                  <a:pt x="767" y="892"/>
                  <a:pt x="773" y="888"/>
                  <a:pt x="772" y="879"/>
                </a:cubicBezTo>
                <a:cubicBezTo>
                  <a:pt x="768" y="878"/>
                  <a:pt x="766" y="877"/>
                  <a:pt x="763" y="876"/>
                </a:cubicBezTo>
                <a:close/>
                <a:moveTo>
                  <a:pt x="908" y="883"/>
                </a:moveTo>
                <a:cubicBezTo>
                  <a:pt x="906" y="887"/>
                  <a:pt x="908" y="892"/>
                  <a:pt x="911" y="894"/>
                </a:cubicBezTo>
                <a:cubicBezTo>
                  <a:pt x="915" y="889"/>
                  <a:pt x="910" y="882"/>
                  <a:pt x="910" y="877"/>
                </a:cubicBezTo>
                <a:cubicBezTo>
                  <a:pt x="907" y="877"/>
                  <a:pt x="906" y="876"/>
                  <a:pt x="904" y="876"/>
                </a:cubicBezTo>
                <a:cubicBezTo>
                  <a:pt x="904" y="880"/>
                  <a:pt x="906" y="883"/>
                  <a:pt x="908" y="883"/>
                </a:cubicBezTo>
                <a:close/>
                <a:moveTo>
                  <a:pt x="874" y="892"/>
                </a:moveTo>
                <a:cubicBezTo>
                  <a:pt x="873" y="892"/>
                  <a:pt x="873" y="891"/>
                  <a:pt x="872" y="891"/>
                </a:cubicBezTo>
                <a:cubicBezTo>
                  <a:pt x="871" y="893"/>
                  <a:pt x="869" y="895"/>
                  <a:pt x="868" y="897"/>
                </a:cubicBezTo>
                <a:cubicBezTo>
                  <a:pt x="874" y="901"/>
                  <a:pt x="877" y="912"/>
                  <a:pt x="889" y="908"/>
                </a:cubicBezTo>
                <a:cubicBezTo>
                  <a:pt x="890" y="896"/>
                  <a:pt x="887" y="888"/>
                  <a:pt x="886" y="877"/>
                </a:cubicBezTo>
                <a:cubicBezTo>
                  <a:pt x="878" y="879"/>
                  <a:pt x="876" y="886"/>
                  <a:pt x="874" y="892"/>
                </a:cubicBezTo>
                <a:close/>
                <a:moveTo>
                  <a:pt x="898" y="896"/>
                </a:moveTo>
                <a:cubicBezTo>
                  <a:pt x="898" y="889"/>
                  <a:pt x="899" y="881"/>
                  <a:pt x="898" y="877"/>
                </a:cubicBezTo>
                <a:cubicBezTo>
                  <a:pt x="896" y="877"/>
                  <a:pt x="894" y="877"/>
                  <a:pt x="892" y="877"/>
                </a:cubicBezTo>
                <a:cubicBezTo>
                  <a:pt x="894" y="884"/>
                  <a:pt x="895" y="891"/>
                  <a:pt x="898" y="896"/>
                </a:cubicBezTo>
                <a:close/>
                <a:moveTo>
                  <a:pt x="848" y="878"/>
                </a:moveTo>
                <a:cubicBezTo>
                  <a:pt x="854" y="884"/>
                  <a:pt x="859" y="891"/>
                  <a:pt x="867" y="895"/>
                </a:cubicBezTo>
                <a:cubicBezTo>
                  <a:pt x="870" y="889"/>
                  <a:pt x="878" y="884"/>
                  <a:pt x="878" y="877"/>
                </a:cubicBezTo>
                <a:cubicBezTo>
                  <a:pt x="868" y="877"/>
                  <a:pt x="859" y="879"/>
                  <a:pt x="848" y="878"/>
                </a:cubicBezTo>
                <a:close/>
                <a:moveTo>
                  <a:pt x="790" y="899"/>
                </a:moveTo>
                <a:cubicBezTo>
                  <a:pt x="784" y="902"/>
                  <a:pt x="780" y="907"/>
                  <a:pt x="775" y="913"/>
                </a:cubicBezTo>
                <a:cubicBezTo>
                  <a:pt x="784" y="917"/>
                  <a:pt x="801" y="912"/>
                  <a:pt x="807" y="914"/>
                </a:cubicBezTo>
                <a:cubicBezTo>
                  <a:pt x="814" y="904"/>
                  <a:pt x="823" y="897"/>
                  <a:pt x="831" y="888"/>
                </a:cubicBezTo>
                <a:cubicBezTo>
                  <a:pt x="829" y="882"/>
                  <a:pt x="820" y="875"/>
                  <a:pt x="808" y="879"/>
                </a:cubicBezTo>
                <a:cubicBezTo>
                  <a:pt x="802" y="884"/>
                  <a:pt x="796" y="890"/>
                  <a:pt x="791" y="896"/>
                </a:cubicBezTo>
                <a:cubicBezTo>
                  <a:pt x="791" y="900"/>
                  <a:pt x="797" y="902"/>
                  <a:pt x="796" y="905"/>
                </a:cubicBezTo>
                <a:cubicBezTo>
                  <a:pt x="792" y="904"/>
                  <a:pt x="793" y="900"/>
                  <a:pt x="790" y="899"/>
                </a:cubicBezTo>
                <a:close/>
                <a:moveTo>
                  <a:pt x="833" y="885"/>
                </a:moveTo>
                <a:cubicBezTo>
                  <a:pt x="836" y="884"/>
                  <a:pt x="836" y="880"/>
                  <a:pt x="840" y="880"/>
                </a:cubicBezTo>
                <a:cubicBezTo>
                  <a:pt x="840" y="884"/>
                  <a:pt x="835" y="884"/>
                  <a:pt x="835" y="888"/>
                </a:cubicBezTo>
                <a:cubicBezTo>
                  <a:pt x="842" y="895"/>
                  <a:pt x="849" y="901"/>
                  <a:pt x="857" y="907"/>
                </a:cubicBezTo>
                <a:cubicBezTo>
                  <a:pt x="860" y="905"/>
                  <a:pt x="862" y="901"/>
                  <a:pt x="864" y="899"/>
                </a:cubicBezTo>
                <a:cubicBezTo>
                  <a:pt x="854" y="889"/>
                  <a:pt x="848" y="875"/>
                  <a:pt x="827" y="878"/>
                </a:cubicBezTo>
                <a:cubicBezTo>
                  <a:pt x="827" y="882"/>
                  <a:pt x="830" y="883"/>
                  <a:pt x="833" y="885"/>
                </a:cubicBezTo>
                <a:close/>
                <a:moveTo>
                  <a:pt x="789" y="893"/>
                </a:moveTo>
                <a:cubicBezTo>
                  <a:pt x="794" y="888"/>
                  <a:pt x="799" y="884"/>
                  <a:pt x="803" y="879"/>
                </a:cubicBezTo>
                <a:cubicBezTo>
                  <a:pt x="795" y="878"/>
                  <a:pt x="787" y="879"/>
                  <a:pt x="779" y="879"/>
                </a:cubicBezTo>
                <a:cubicBezTo>
                  <a:pt x="775" y="885"/>
                  <a:pt x="777" y="899"/>
                  <a:pt x="775" y="907"/>
                </a:cubicBezTo>
                <a:cubicBezTo>
                  <a:pt x="779" y="903"/>
                  <a:pt x="784" y="899"/>
                  <a:pt x="787" y="894"/>
                </a:cubicBezTo>
                <a:cubicBezTo>
                  <a:pt x="784" y="890"/>
                  <a:pt x="780" y="887"/>
                  <a:pt x="779" y="883"/>
                </a:cubicBezTo>
                <a:cubicBezTo>
                  <a:pt x="784" y="884"/>
                  <a:pt x="784" y="892"/>
                  <a:pt x="789" y="893"/>
                </a:cubicBezTo>
                <a:close/>
                <a:moveTo>
                  <a:pt x="1193" y="881"/>
                </a:moveTo>
                <a:cubicBezTo>
                  <a:pt x="1188" y="881"/>
                  <a:pt x="1186" y="879"/>
                  <a:pt x="1180" y="879"/>
                </a:cubicBezTo>
                <a:cubicBezTo>
                  <a:pt x="1179" y="881"/>
                  <a:pt x="1177" y="884"/>
                  <a:pt x="1180" y="886"/>
                </a:cubicBezTo>
                <a:cubicBezTo>
                  <a:pt x="1182" y="885"/>
                  <a:pt x="1182" y="883"/>
                  <a:pt x="1185" y="883"/>
                </a:cubicBezTo>
                <a:cubicBezTo>
                  <a:pt x="1186" y="885"/>
                  <a:pt x="1187" y="887"/>
                  <a:pt x="1185" y="888"/>
                </a:cubicBezTo>
                <a:cubicBezTo>
                  <a:pt x="1184" y="888"/>
                  <a:pt x="1180" y="887"/>
                  <a:pt x="1178" y="888"/>
                </a:cubicBezTo>
                <a:cubicBezTo>
                  <a:pt x="1178" y="892"/>
                  <a:pt x="1183" y="891"/>
                  <a:pt x="1182" y="896"/>
                </a:cubicBezTo>
                <a:cubicBezTo>
                  <a:pt x="1181" y="897"/>
                  <a:pt x="1180" y="896"/>
                  <a:pt x="1178" y="896"/>
                </a:cubicBezTo>
                <a:cubicBezTo>
                  <a:pt x="1178" y="897"/>
                  <a:pt x="1177" y="900"/>
                  <a:pt x="1178" y="901"/>
                </a:cubicBezTo>
                <a:cubicBezTo>
                  <a:pt x="1189" y="900"/>
                  <a:pt x="1195" y="902"/>
                  <a:pt x="1204" y="901"/>
                </a:cubicBezTo>
                <a:cubicBezTo>
                  <a:pt x="1205" y="895"/>
                  <a:pt x="1199" y="896"/>
                  <a:pt x="1200" y="890"/>
                </a:cubicBezTo>
                <a:cubicBezTo>
                  <a:pt x="1202" y="890"/>
                  <a:pt x="1202" y="892"/>
                  <a:pt x="1204" y="892"/>
                </a:cubicBezTo>
                <a:cubicBezTo>
                  <a:pt x="1205" y="889"/>
                  <a:pt x="1203" y="888"/>
                  <a:pt x="1202" y="886"/>
                </a:cubicBezTo>
                <a:cubicBezTo>
                  <a:pt x="1203" y="885"/>
                  <a:pt x="1203" y="883"/>
                  <a:pt x="1203" y="881"/>
                </a:cubicBezTo>
                <a:cubicBezTo>
                  <a:pt x="1200" y="880"/>
                  <a:pt x="1194" y="876"/>
                  <a:pt x="1193" y="881"/>
                </a:cubicBezTo>
                <a:close/>
                <a:moveTo>
                  <a:pt x="757" y="890"/>
                </a:moveTo>
                <a:cubicBezTo>
                  <a:pt x="760" y="891"/>
                  <a:pt x="759" y="886"/>
                  <a:pt x="758" y="886"/>
                </a:cubicBezTo>
                <a:cubicBezTo>
                  <a:pt x="758" y="888"/>
                  <a:pt x="756" y="888"/>
                  <a:pt x="757" y="890"/>
                </a:cubicBezTo>
                <a:close/>
                <a:moveTo>
                  <a:pt x="833" y="890"/>
                </a:moveTo>
                <a:cubicBezTo>
                  <a:pt x="812" y="909"/>
                  <a:pt x="794" y="930"/>
                  <a:pt x="774" y="950"/>
                </a:cubicBezTo>
                <a:cubicBezTo>
                  <a:pt x="811" y="948"/>
                  <a:pt x="851" y="950"/>
                  <a:pt x="895" y="948"/>
                </a:cubicBezTo>
                <a:cubicBezTo>
                  <a:pt x="873" y="930"/>
                  <a:pt x="854" y="908"/>
                  <a:pt x="833" y="890"/>
                </a:cubicBezTo>
                <a:close/>
                <a:moveTo>
                  <a:pt x="904" y="894"/>
                </a:moveTo>
                <a:cubicBezTo>
                  <a:pt x="906" y="893"/>
                  <a:pt x="905" y="889"/>
                  <a:pt x="903" y="890"/>
                </a:cubicBezTo>
                <a:cubicBezTo>
                  <a:pt x="903" y="891"/>
                  <a:pt x="901" y="895"/>
                  <a:pt x="904" y="894"/>
                </a:cubicBezTo>
                <a:close/>
                <a:moveTo>
                  <a:pt x="745" y="901"/>
                </a:moveTo>
                <a:cubicBezTo>
                  <a:pt x="748" y="900"/>
                  <a:pt x="751" y="897"/>
                  <a:pt x="751" y="892"/>
                </a:cubicBezTo>
                <a:cubicBezTo>
                  <a:pt x="743" y="889"/>
                  <a:pt x="744" y="898"/>
                  <a:pt x="745" y="901"/>
                </a:cubicBezTo>
                <a:close/>
                <a:moveTo>
                  <a:pt x="772" y="896"/>
                </a:moveTo>
                <a:cubicBezTo>
                  <a:pt x="771" y="895"/>
                  <a:pt x="773" y="892"/>
                  <a:pt x="771" y="892"/>
                </a:cubicBezTo>
                <a:cubicBezTo>
                  <a:pt x="771" y="894"/>
                  <a:pt x="769" y="897"/>
                  <a:pt x="772" y="896"/>
                </a:cubicBezTo>
                <a:close/>
                <a:moveTo>
                  <a:pt x="749" y="910"/>
                </a:moveTo>
                <a:cubicBezTo>
                  <a:pt x="752" y="912"/>
                  <a:pt x="755" y="910"/>
                  <a:pt x="760" y="911"/>
                </a:cubicBezTo>
                <a:cubicBezTo>
                  <a:pt x="761" y="906"/>
                  <a:pt x="760" y="897"/>
                  <a:pt x="758" y="893"/>
                </a:cubicBezTo>
                <a:cubicBezTo>
                  <a:pt x="752" y="896"/>
                  <a:pt x="752" y="904"/>
                  <a:pt x="749" y="910"/>
                </a:cubicBezTo>
                <a:close/>
                <a:moveTo>
                  <a:pt x="1267" y="894"/>
                </a:moveTo>
                <a:cubicBezTo>
                  <a:pt x="1269" y="897"/>
                  <a:pt x="1266" y="900"/>
                  <a:pt x="1270" y="901"/>
                </a:cubicBezTo>
                <a:cubicBezTo>
                  <a:pt x="1271" y="898"/>
                  <a:pt x="1269" y="896"/>
                  <a:pt x="1269" y="893"/>
                </a:cubicBezTo>
                <a:cubicBezTo>
                  <a:pt x="1268" y="894"/>
                  <a:pt x="1268" y="894"/>
                  <a:pt x="1267" y="894"/>
                </a:cubicBezTo>
                <a:close/>
                <a:moveTo>
                  <a:pt x="893" y="899"/>
                </a:moveTo>
                <a:cubicBezTo>
                  <a:pt x="896" y="900"/>
                  <a:pt x="896" y="894"/>
                  <a:pt x="893" y="895"/>
                </a:cubicBezTo>
                <a:cubicBezTo>
                  <a:pt x="893" y="896"/>
                  <a:pt x="893" y="897"/>
                  <a:pt x="893" y="899"/>
                </a:cubicBezTo>
                <a:close/>
                <a:moveTo>
                  <a:pt x="904" y="901"/>
                </a:moveTo>
                <a:cubicBezTo>
                  <a:pt x="900" y="901"/>
                  <a:pt x="902" y="908"/>
                  <a:pt x="902" y="912"/>
                </a:cubicBezTo>
                <a:cubicBezTo>
                  <a:pt x="904" y="913"/>
                  <a:pt x="911" y="914"/>
                  <a:pt x="911" y="911"/>
                </a:cubicBezTo>
                <a:cubicBezTo>
                  <a:pt x="910" y="907"/>
                  <a:pt x="907" y="904"/>
                  <a:pt x="905" y="901"/>
                </a:cubicBezTo>
                <a:cubicBezTo>
                  <a:pt x="906" y="900"/>
                  <a:pt x="907" y="903"/>
                  <a:pt x="908" y="901"/>
                </a:cubicBezTo>
                <a:cubicBezTo>
                  <a:pt x="906" y="900"/>
                  <a:pt x="907" y="896"/>
                  <a:pt x="905" y="895"/>
                </a:cubicBezTo>
                <a:cubicBezTo>
                  <a:pt x="904" y="895"/>
                  <a:pt x="904" y="895"/>
                  <a:pt x="903" y="895"/>
                </a:cubicBezTo>
                <a:cubicBezTo>
                  <a:pt x="903" y="898"/>
                  <a:pt x="904" y="899"/>
                  <a:pt x="904" y="901"/>
                </a:cubicBezTo>
                <a:close/>
                <a:moveTo>
                  <a:pt x="913" y="901"/>
                </a:moveTo>
                <a:cubicBezTo>
                  <a:pt x="912" y="899"/>
                  <a:pt x="914" y="895"/>
                  <a:pt x="911" y="896"/>
                </a:cubicBezTo>
                <a:cubicBezTo>
                  <a:pt x="911" y="898"/>
                  <a:pt x="910" y="901"/>
                  <a:pt x="913" y="901"/>
                </a:cubicBezTo>
                <a:close/>
                <a:moveTo>
                  <a:pt x="770" y="905"/>
                </a:moveTo>
                <a:cubicBezTo>
                  <a:pt x="770" y="905"/>
                  <a:pt x="772" y="899"/>
                  <a:pt x="769" y="900"/>
                </a:cubicBezTo>
                <a:cubicBezTo>
                  <a:pt x="770" y="902"/>
                  <a:pt x="768" y="905"/>
                  <a:pt x="770" y="905"/>
                </a:cubicBezTo>
                <a:close/>
                <a:moveTo>
                  <a:pt x="860" y="908"/>
                </a:moveTo>
                <a:cubicBezTo>
                  <a:pt x="865" y="909"/>
                  <a:pt x="870" y="909"/>
                  <a:pt x="875" y="909"/>
                </a:cubicBezTo>
                <a:cubicBezTo>
                  <a:pt x="873" y="905"/>
                  <a:pt x="869" y="903"/>
                  <a:pt x="865" y="900"/>
                </a:cubicBezTo>
                <a:cubicBezTo>
                  <a:pt x="864" y="903"/>
                  <a:pt x="861" y="904"/>
                  <a:pt x="860" y="908"/>
                </a:cubicBezTo>
                <a:close/>
                <a:moveTo>
                  <a:pt x="741" y="905"/>
                </a:moveTo>
                <a:cubicBezTo>
                  <a:pt x="743" y="906"/>
                  <a:pt x="744" y="900"/>
                  <a:pt x="742" y="901"/>
                </a:cubicBezTo>
                <a:cubicBezTo>
                  <a:pt x="742" y="902"/>
                  <a:pt x="741" y="903"/>
                  <a:pt x="741" y="905"/>
                </a:cubicBezTo>
                <a:close/>
                <a:moveTo>
                  <a:pt x="898" y="909"/>
                </a:moveTo>
                <a:cubicBezTo>
                  <a:pt x="899" y="907"/>
                  <a:pt x="897" y="903"/>
                  <a:pt x="896" y="901"/>
                </a:cubicBezTo>
                <a:cubicBezTo>
                  <a:pt x="894" y="903"/>
                  <a:pt x="893" y="910"/>
                  <a:pt x="898" y="909"/>
                </a:cubicBezTo>
                <a:close/>
                <a:moveTo>
                  <a:pt x="1203" y="921"/>
                </a:moveTo>
                <a:cubicBezTo>
                  <a:pt x="1200" y="915"/>
                  <a:pt x="1196" y="909"/>
                  <a:pt x="1191" y="905"/>
                </a:cubicBezTo>
                <a:cubicBezTo>
                  <a:pt x="1187" y="907"/>
                  <a:pt x="1182" y="903"/>
                  <a:pt x="1177" y="905"/>
                </a:cubicBezTo>
                <a:cubicBezTo>
                  <a:pt x="1177" y="906"/>
                  <a:pt x="1177" y="907"/>
                  <a:pt x="1177" y="908"/>
                </a:cubicBezTo>
                <a:cubicBezTo>
                  <a:pt x="1180" y="909"/>
                  <a:pt x="1186" y="907"/>
                  <a:pt x="1187" y="911"/>
                </a:cubicBezTo>
                <a:cubicBezTo>
                  <a:pt x="1183" y="912"/>
                  <a:pt x="1177" y="908"/>
                  <a:pt x="1176" y="913"/>
                </a:cubicBezTo>
                <a:cubicBezTo>
                  <a:pt x="1178" y="914"/>
                  <a:pt x="1181" y="912"/>
                  <a:pt x="1183" y="915"/>
                </a:cubicBezTo>
                <a:cubicBezTo>
                  <a:pt x="1183" y="917"/>
                  <a:pt x="1182" y="919"/>
                  <a:pt x="1181" y="920"/>
                </a:cubicBezTo>
                <a:cubicBezTo>
                  <a:pt x="1181" y="918"/>
                  <a:pt x="1177" y="917"/>
                  <a:pt x="1175" y="918"/>
                </a:cubicBezTo>
                <a:cubicBezTo>
                  <a:pt x="1175" y="921"/>
                  <a:pt x="1177" y="921"/>
                  <a:pt x="1177" y="923"/>
                </a:cubicBezTo>
                <a:cubicBezTo>
                  <a:pt x="1175" y="924"/>
                  <a:pt x="1174" y="925"/>
                  <a:pt x="1174" y="929"/>
                </a:cubicBezTo>
                <a:cubicBezTo>
                  <a:pt x="1186" y="930"/>
                  <a:pt x="1198" y="929"/>
                  <a:pt x="1208" y="929"/>
                </a:cubicBezTo>
                <a:cubicBezTo>
                  <a:pt x="1209" y="924"/>
                  <a:pt x="1204" y="924"/>
                  <a:pt x="1203" y="921"/>
                </a:cubicBezTo>
                <a:close/>
                <a:moveTo>
                  <a:pt x="1196" y="905"/>
                </a:moveTo>
                <a:cubicBezTo>
                  <a:pt x="1198" y="908"/>
                  <a:pt x="1202" y="916"/>
                  <a:pt x="1207" y="912"/>
                </a:cubicBezTo>
                <a:cubicBezTo>
                  <a:pt x="1206" y="912"/>
                  <a:pt x="1206" y="911"/>
                  <a:pt x="1206" y="910"/>
                </a:cubicBezTo>
                <a:cubicBezTo>
                  <a:pt x="1203" y="911"/>
                  <a:pt x="1202" y="910"/>
                  <a:pt x="1201" y="908"/>
                </a:cubicBezTo>
                <a:cubicBezTo>
                  <a:pt x="1203" y="908"/>
                  <a:pt x="1204" y="907"/>
                  <a:pt x="1206" y="907"/>
                </a:cubicBezTo>
                <a:cubicBezTo>
                  <a:pt x="1207" y="902"/>
                  <a:pt x="1198" y="904"/>
                  <a:pt x="1196" y="905"/>
                </a:cubicBezTo>
                <a:close/>
                <a:moveTo>
                  <a:pt x="767" y="910"/>
                </a:moveTo>
                <a:cubicBezTo>
                  <a:pt x="767" y="909"/>
                  <a:pt x="769" y="909"/>
                  <a:pt x="769" y="909"/>
                </a:cubicBezTo>
                <a:cubicBezTo>
                  <a:pt x="769" y="904"/>
                  <a:pt x="763" y="908"/>
                  <a:pt x="767" y="910"/>
                </a:cubicBezTo>
                <a:close/>
                <a:moveTo>
                  <a:pt x="740" y="911"/>
                </a:moveTo>
                <a:cubicBezTo>
                  <a:pt x="743" y="911"/>
                  <a:pt x="743" y="910"/>
                  <a:pt x="743" y="907"/>
                </a:cubicBezTo>
                <a:cubicBezTo>
                  <a:pt x="742" y="907"/>
                  <a:pt x="742" y="907"/>
                  <a:pt x="741" y="907"/>
                </a:cubicBezTo>
                <a:cubicBezTo>
                  <a:pt x="741" y="909"/>
                  <a:pt x="740" y="909"/>
                  <a:pt x="740" y="911"/>
                </a:cubicBezTo>
                <a:close/>
                <a:moveTo>
                  <a:pt x="885" y="918"/>
                </a:moveTo>
                <a:cubicBezTo>
                  <a:pt x="884" y="910"/>
                  <a:pt x="870" y="911"/>
                  <a:pt x="861" y="912"/>
                </a:cubicBezTo>
                <a:cubicBezTo>
                  <a:pt x="867" y="917"/>
                  <a:pt x="871" y="924"/>
                  <a:pt x="878" y="928"/>
                </a:cubicBezTo>
                <a:cubicBezTo>
                  <a:pt x="880" y="924"/>
                  <a:pt x="885" y="922"/>
                  <a:pt x="885" y="918"/>
                </a:cubicBezTo>
                <a:close/>
                <a:moveTo>
                  <a:pt x="741" y="933"/>
                </a:moveTo>
                <a:cubicBezTo>
                  <a:pt x="737" y="935"/>
                  <a:pt x="736" y="941"/>
                  <a:pt x="734" y="946"/>
                </a:cubicBezTo>
                <a:cubicBezTo>
                  <a:pt x="744" y="938"/>
                  <a:pt x="751" y="928"/>
                  <a:pt x="761" y="920"/>
                </a:cubicBezTo>
                <a:cubicBezTo>
                  <a:pt x="761" y="918"/>
                  <a:pt x="761" y="915"/>
                  <a:pt x="760" y="914"/>
                </a:cubicBezTo>
                <a:cubicBezTo>
                  <a:pt x="758" y="914"/>
                  <a:pt x="753" y="914"/>
                  <a:pt x="748" y="914"/>
                </a:cubicBezTo>
                <a:cubicBezTo>
                  <a:pt x="745" y="919"/>
                  <a:pt x="742" y="924"/>
                  <a:pt x="741" y="933"/>
                </a:cubicBezTo>
                <a:close/>
                <a:moveTo>
                  <a:pt x="737" y="927"/>
                </a:moveTo>
                <a:cubicBezTo>
                  <a:pt x="740" y="924"/>
                  <a:pt x="740" y="918"/>
                  <a:pt x="742" y="914"/>
                </a:cubicBezTo>
                <a:cubicBezTo>
                  <a:pt x="742" y="914"/>
                  <a:pt x="741" y="914"/>
                  <a:pt x="740" y="914"/>
                </a:cubicBezTo>
                <a:cubicBezTo>
                  <a:pt x="738" y="916"/>
                  <a:pt x="736" y="921"/>
                  <a:pt x="737" y="927"/>
                </a:cubicBezTo>
                <a:close/>
                <a:moveTo>
                  <a:pt x="902" y="916"/>
                </a:moveTo>
                <a:cubicBezTo>
                  <a:pt x="901" y="922"/>
                  <a:pt x="900" y="934"/>
                  <a:pt x="909" y="932"/>
                </a:cubicBezTo>
                <a:cubicBezTo>
                  <a:pt x="912" y="939"/>
                  <a:pt x="918" y="945"/>
                  <a:pt x="924" y="947"/>
                </a:cubicBezTo>
                <a:cubicBezTo>
                  <a:pt x="919" y="937"/>
                  <a:pt x="916" y="926"/>
                  <a:pt x="912" y="916"/>
                </a:cubicBezTo>
                <a:cubicBezTo>
                  <a:pt x="908" y="917"/>
                  <a:pt x="906" y="915"/>
                  <a:pt x="902" y="916"/>
                </a:cubicBezTo>
                <a:close/>
                <a:moveTo>
                  <a:pt x="1267" y="922"/>
                </a:moveTo>
                <a:cubicBezTo>
                  <a:pt x="1268" y="922"/>
                  <a:pt x="1271" y="921"/>
                  <a:pt x="1271" y="922"/>
                </a:cubicBezTo>
                <a:cubicBezTo>
                  <a:pt x="1270" y="924"/>
                  <a:pt x="1269" y="924"/>
                  <a:pt x="1268" y="923"/>
                </a:cubicBezTo>
                <a:cubicBezTo>
                  <a:pt x="1268" y="924"/>
                  <a:pt x="1267" y="927"/>
                  <a:pt x="1269" y="927"/>
                </a:cubicBezTo>
                <a:cubicBezTo>
                  <a:pt x="1269" y="926"/>
                  <a:pt x="1272" y="927"/>
                  <a:pt x="1272" y="926"/>
                </a:cubicBezTo>
                <a:cubicBezTo>
                  <a:pt x="1271" y="922"/>
                  <a:pt x="1273" y="919"/>
                  <a:pt x="1271" y="917"/>
                </a:cubicBezTo>
                <a:cubicBezTo>
                  <a:pt x="1271" y="918"/>
                  <a:pt x="1270" y="919"/>
                  <a:pt x="1269" y="918"/>
                </a:cubicBezTo>
                <a:cubicBezTo>
                  <a:pt x="1269" y="917"/>
                  <a:pt x="1270" y="916"/>
                  <a:pt x="1268" y="916"/>
                </a:cubicBezTo>
                <a:cubicBezTo>
                  <a:pt x="1267" y="918"/>
                  <a:pt x="1268" y="919"/>
                  <a:pt x="1267" y="922"/>
                </a:cubicBezTo>
                <a:close/>
                <a:moveTo>
                  <a:pt x="1205" y="918"/>
                </a:moveTo>
                <a:cubicBezTo>
                  <a:pt x="1206" y="920"/>
                  <a:pt x="1207" y="921"/>
                  <a:pt x="1208" y="922"/>
                </a:cubicBezTo>
                <a:cubicBezTo>
                  <a:pt x="1210" y="919"/>
                  <a:pt x="1208" y="915"/>
                  <a:pt x="1205" y="918"/>
                </a:cubicBezTo>
                <a:close/>
                <a:moveTo>
                  <a:pt x="775" y="918"/>
                </a:moveTo>
                <a:cubicBezTo>
                  <a:pt x="776" y="924"/>
                  <a:pt x="783" y="927"/>
                  <a:pt x="783" y="932"/>
                </a:cubicBezTo>
                <a:cubicBezTo>
                  <a:pt x="778" y="930"/>
                  <a:pt x="778" y="923"/>
                  <a:pt x="773" y="920"/>
                </a:cubicBezTo>
                <a:cubicBezTo>
                  <a:pt x="773" y="925"/>
                  <a:pt x="771" y="934"/>
                  <a:pt x="773" y="937"/>
                </a:cubicBezTo>
                <a:cubicBezTo>
                  <a:pt x="770" y="938"/>
                  <a:pt x="770" y="948"/>
                  <a:pt x="771" y="950"/>
                </a:cubicBezTo>
                <a:cubicBezTo>
                  <a:pt x="775" y="945"/>
                  <a:pt x="783" y="940"/>
                  <a:pt x="783" y="933"/>
                </a:cubicBezTo>
                <a:cubicBezTo>
                  <a:pt x="784" y="933"/>
                  <a:pt x="786" y="933"/>
                  <a:pt x="788" y="933"/>
                </a:cubicBezTo>
                <a:cubicBezTo>
                  <a:pt x="791" y="928"/>
                  <a:pt x="797" y="924"/>
                  <a:pt x="801" y="918"/>
                </a:cubicBezTo>
                <a:cubicBezTo>
                  <a:pt x="792" y="917"/>
                  <a:pt x="787" y="919"/>
                  <a:pt x="775" y="918"/>
                </a:cubicBezTo>
                <a:close/>
                <a:moveTo>
                  <a:pt x="767" y="927"/>
                </a:moveTo>
                <a:cubicBezTo>
                  <a:pt x="768" y="924"/>
                  <a:pt x="768" y="921"/>
                  <a:pt x="768" y="918"/>
                </a:cubicBezTo>
                <a:cubicBezTo>
                  <a:pt x="768" y="918"/>
                  <a:pt x="767" y="918"/>
                  <a:pt x="766" y="918"/>
                </a:cubicBezTo>
                <a:cubicBezTo>
                  <a:pt x="765" y="921"/>
                  <a:pt x="765" y="925"/>
                  <a:pt x="767" y="927"/>
                </a:cubicBezTo>
                <a:close/>
                <a:moveTo>
                  <a:pt x="881" y="930"/>
                </a:moveTo>
                <a:cubicBezTo>
                  <a:pt x="884" y="929"/>
                  <a:pt x="888" y="929"/>
                  <a:pt x="893" y="929"/>
                </a:cubicBezTo>
                <a:cubicBezTo>
                  <a:pt x="894" y="923"/>
                  <a:pt x="890" y="920"/>
                  <a:pt x="885" y="920"/>
                </a:cubicBezTo>
                <a:cubicBezTo>
                  <a:pt x="885" y="925"/>
                  <a:pt x="880" y="926"/>
                  <a:pt x="881" y="930"/>
                </a:cubicBezTo>
                <a:close/>
                <a:moveTo>
                  <a:pt x="1306" y="927"/>
                </a:moveTo>
                <a:cubicBezTo>
                  <a:pt x="1307" y="924"/>
                  <a:pt x="1304" y="923"/>
                  <a:pt x="1303" y="924"/>
                </a:cubicBezTo>
                <a:cubicBezTo>
                  <a:pt x="1304" y="925"/>
                  <a:pt x="1304" y="927"/>
                  <a:pt x="1306" y="927"/>
                </a:cubicBezTo>
                <a:close/>
                <a:moveTo>
                  <a:pt x="734" y="951"/>
                </a:moveTo>
                <a:cubicBezTo>
                  <a:pt x="740" y="951"/>
                  <a:pt x="755" y="953"/>
                  <a:pt x="764" y="951"/>
                </a:cubicBezTo>
                <a:cubicBezTo>
                  <a:pt x="763" y="942"/>
                  <a:pt x="763" y="932"/>
                  <a:pt x="761" y="924"/>
                </a:cubicBezTo>
                <a:cubicBezTo>
                  <a:pt x="752" y="933"/>
                  <a:pt x="742" y="942"/>
                  <a:pt x="734" y="951"/>
                </a:cubicBezTo>
                <a:close/>
                <a:moveTo>
                  <a:pt x="1267" y="933"/>
                </a:moveTo>
                <a:cubicBezTo>
                  <a:pt x="1270" y="934"/>
                  <a:pt x="1273" y="934"/>
                  <a:pt x="1273" y="930"/>
                </a:cubicBezTo>
                <a:cubicBezTo>
                  <a:pt x="1270" y="928"/>
                  <a:pt x="1265" y="929"/>
                  <a:pt x="1267" y="933"/>
                </a:cubicBezTo>
                <a:close/>
                <a:moveTo>
                  <a:pt x="1303" y="935"/>
                </a:moveTo>
                <a:cubicBezTo>
                  <a:pt x="1304" y="935"/>
                  <a:pt x="1305" y="935"/>
                  <a:pt x="1306" y="935"/>
                </a:cubicBezTo>
                <a:cubicBezTo>
                  <a:pt x="1306" y="934"/>
                  <a:pt x="1307" y="934"/>
                  <a:pt x="1307" y="931"/>
                </a:cubicBezTo>
                <a:cubicBezTo>
                  <a:pt x="1306" y="931"/>
                  <a:pt x="1305" y="930"/>
                  <a:pt x="1303" y="931"/>
                </a:cubicBezTo>
                <a:cubicBezTo>
                  <a:pt x="1303" y="931"/>
                  <a:pt x="1303" y="933"/>
                  <a:pt x="1303" y="935"/>
                </a:cubicBezTo>
                <a:close/>
                <a:moveTo>
                  <a:pt x="895" y="945"/>
                </a:moveTo>
                <a:cubicBezTo>
                  <a:pt x="895" y="940"/>
                  <a:pt x="895" y="935"/>
                  <a:pt x="893" y="931"/>
                </a:cubicBezTo>
                <a:cubicBezTo>
                  <a:pt x="890" y="931"/>
                  <a:pt x="886" y="931"/>
                  <a:pt x="882" y="931"/>
                </a:cubicBezTo>
                <a:cubicBezTo>
                  <a:pt x="885" y="937"/>
                  <a:pt x="890" y="941"/>
                  <a:pt x="895" y="945"/>
                </a:cubicBezTo>
                <a:close/>
                <a:moveTo>
                  <a:pt x="1194" y="934"/>
                </a:moveTo>
                <a:cubicBezTo>
                  <a:pt x="1187" y="932"/>
                  <a:pt x="1178" y="929"/>
                  <a:pt x="1173" y="935"/>
                </a:cubicBezTo>
                <a:cubicBezTo>
                  <a:pt x="1173" y="937"/>
                  <a:pt x="1178" y="935"/>
                  <a:pt x="1178" y="938"/>
                </a:cubicBezTo>
                <a:cubicBezTo>
                  <a:pt x="1178" y="941"/>
                  <a:pt x="1174" y="937"/>
                  <a:pt x="1172" y="940"/>
                </a:cubicBezTo>
                <a:cubicBezTo>
                  <a:pt x="1172" y="941"/>
                  <a:pt x="1172" y="942"/>
                  <a:pt x="1172" y="943"/>
                </a:cubicBezTo>
                <a:cubicBezTo>
                  <a:pt x="1176" y="943"/>
                  <a:pt x="1179" y="941"/>
                  <a:pt x="1181" y="944"/>
                </a:cubicBezTo>
                <a:cubicBezTo>
                  <a:pt x="1181" y="947"/>
                  <a:pt x="1176" y="948"/>
                  <a:pt x="1173" y="946"/>
                </a:cubicBezTo>
                <a:cubicBezTo>
                  <a:pt x="1172" y="950"/>
                  <a:pt x="1172" y="954"/>
                  <a:pt x="1170" y="956"/>
                </a:cubicBezTo>
                <a:cubicBezTo>
                  <a:pt x="1183" y="958"/>
                  <a:pt x="1201" y="958"/>
                  <a:pt x="1214" y="955"/>
                </a:cubicBezTo>
                <a:cubicBezTo>
                  <a:pt x="1206" y="949"/>
                  <a:pt x="1199" y="943"/>
                  <a:pt x="1194" y="934"/>
                </a:cubicBezTo>
                <a:close/>
                <a:moveTo>
                  <a:pt x="1202" y="937"/>
                </a:moveTo>
                <a:cubicBezTo>
                  <a:pt x="1204" y="940"/>
                  <a:pt x="1207" y="945"/>
                  <a:pt x="1212" y="942"/>
                </a:cubicBezTo>
                <a:cubicBezTo>
                  <a:pt x="1213" y="937"/>
                  <a:pt x="1206" y="940"/>
                  <a:pt x="1205" y="937"/>
                </a:cubicBezTo>
                <a:cubicBezTo>
                  <a:pt x="1205" y="935"/>
                  <a:pt x="1209" y="936"/>
                  <a:pt x="1211" y="937"/>
                </a:cubicBezTo>
                <a:cubicBezTo>
                  <a:pt x="1211" y="935"/>
                  <a:pt x="1211" y="934"/>
                  <a:pt x="1211" y="932"/>
                </a:cubicBezTo>
                <a:cubicBezTo>
                  <a:pt x="1207" y="931"/>
                  <a:pt x="1201" y="932"/>
                  <a:pt x="1196" y="931"/>
                </a:cubicBezTo>
                <a:cubicBezTo>
                  <a:pt x="1195" y="935"/>
                  <a:pt x="1199" y="935"/>
                  <a:pt x="1202" y="937"/>
                </a:cubicBezTo>
                <a:close/>
                <a:moveTo>
                  <a:pt x="902" y="949"/>
                </a:moveTo>
                <a:cubicBezTo>
                  <a:pt x="909" y="950"/>
                  <a:pt x="915" y="952"/>
                  <a:pt x="923" y="952"/>
                </a:cubicBezTo>
                <a:cubicBezTo>
                  <a:pt x="916" y="946"/>
                  <a:pt x="910" y="939"/>
                  <a:pt x="902" y="933"/>
                </a:cubicBezTo>
                <a:cubicBezTo>
                  <a:pt x="901" y="937"/>
                  <a:pt x="902" y="946"/>
                  <a:pt x="902" y="949"/>
                </a:cubicBezTo>
                <a:close/>
                <a:moveTo>
                  <a:pt x="1267" y="939"/>
                </a:moveTo>
                <a:cubicBezTo>
                  <a:pt x="1270" y="939"/>
                  <a:pt x="1273" y="939"/>
                  <a:pt x="1273" y="937"/>
                </a:cubicBezTo>
                <a:cubicBezTo>
                  <a:pt x="1272" y="935"/>
                  <a:pt x="1267" y="936"/>
                  <a:pt x="1267" y="939"/>
                </a:cubicBezTo>
                <a:close/>
                <a:moveTo>
                  <a:pt x="1277" y="942"/>
                </a:moveTo>
                <a:cubicBezTo>
                  <a:pt x="1280" y="959"/>
                  <a:pt x="1282" y="980"/>
                  <a:pt x="1287" y="996"/>
                </a:cubicBezTo>
                <a:cubicBezTo>
                  <a:pt x="1289" y="996"/>
                  <a:pt x="1291" y="996"/>
                  <a:pt x="1293" y="996"/>
                </a:cubicBezTo>
                <a:cubicBezTo>
                  <a:pt x="1296" y="976"/>
                  <a:pt x="1297" y="958"/>
                  <a:pt x="1299" y="941"/>
                </a:cubicBezTo>
                <a:cubicBezTo>
                  <a:pt x="1293" y="942"/>
                  <a:pt x="1285" y="941"/>
                  <a:pt x="1277" y="942"/>
                </a:cubicBezTo>
                <a:close/>
                <a:moveTo>
                  <a:pt x="1266" y="942"/>
                </a:moveTo>
                <a:cubicBezTo>
                  <a:pt x="1270" y="945"/>
                  <a:pt x="1261" y="951"/>
                  <a:pt x="1268" y="953"/>
                </a:cubicBezTo>
                <a:cubicBezTo>
                  <a:pt x="1268" y="952"/>
                  <a:pt x="1267" y="949"/>
                  <a:pt x="1269" y="949"/>
                </a:cubicBezTo>
                <a:cubicBezTo>
                  <a:pt x="1275" y="948"/>
                  <a:pt x="1272" y="953"/>
                  <a:pt x="1275" y="954"/>
                </a:cubicBezTo>
                <a:cubicBezTo>
                  <a:pt x="1276" y="948"/>
                  <a:pt x="1271" y="946"/>
                  <a:pt x="1274" y="942"/>
                </a:cubicBezTo>
                <a:cubicBezTo>
                  <a:pt x="1272" y="942"/>
                  <a:pt x="1268" y="942"/>
                  <a:pt x="1266" y="942"/>
                </a:cubicBezTo>
                <a:close/>
                <a:moveTo>
                  <a:pt x="1310" y="943"/>
                </a:moveTo>
                <a:cubicBezTo>
                  <a:pt x="1313" y="953"/>
                  <a:pt x="1312" y="959"/>
                  <a:pt x="1314" y="970"/>
                </a:cubicBezTo>
                <a:cubicBezTo>
                  <a:pt x="1317" y="967"/>
                  <a:pt x="1318" y="957"/>
                  <a:pt x="1314" y="955"/>
                </a:cubicBezTo>
                <a:cubicBezTo>
                  <a:pt x="1319" y="953"/>
                  <a:pt x="1320" y="944"/>
                  <a:pt x="1317" y="941"/>
                </a:cubicBezTo>
                <a:cubicBezTo>
                  <a:pt x="1314" y="940"/>
                  <a:pt x="1312" y="942"/>
                  <a:pt x="1310" y="943"/>
                </a:cubicBezTo>
                <a:close/>
                <a:moveTo>
                  <a:pt x="1301" y="969"/>
                </a:moveTo>
                <a:cubicBezTo>
                  <a:pt x="1305" y="968"/>
                  <a:pt x="1306" y="965"/>
                  <a:pt x="1310" y="965"/>
                </a:cubicBezTo>
                <a:cubicBezTo>
                  <a:pt x="1310" y="961"/>
                  <a:pt x="1305" y="960"/>
                  <a:pt x="1306" y="955"/>
                </a:cubicBezTo>
                <a:cubicBezTo>
                  <a:pt x="1307" y="955"/>
                  <a:pt x="1308" y="957"/>
                  <a:pt x="1310" y="957"/>
                </a:cubicBezTo>
                <a:cubicBezTo>
                  <a:pt x="1310" y="953"/>
                  <a:pt x="1307" y="950"/>
                  <a:pt x="1304" y="948"/>
                </a:cubicBezTo>
                <a:cubicBezTo>
                  <a:pt x="1305" y="948"/>
                  <a:pt x="1305" y="947"/>
                  <a:pt x="1305" y="946"/>
                </a:cubicBezTo>
                <a:cubicBezTo>
                  <a:pt x="1307" y="946"/>
                  <a:pt x="1306" y="947"/>
                  <a:pt x="1308" y="946"/>
                </a:cubicBezTo>
                <a:cubicBezTo>
                  <a:pt x="1308" y="945"/>
                  <a:pt x="1308" y="944"/>
                  <a:pt x="1308" y="943"/>
                </a:cubicBezTo>
                <a:cubicBezTo>
                  <a:pt x="1305" y="943"/>
                  <a:pt x="1304" y="942"/>
                  <a:pt x="1303" y="942"/>
                </a:cubicBezTo>
                <a:cubicBezTo>
                  <a:pt x="1304" y="949"/>
                  <a:pt x="1299" y="960"/>
                  <a:pt x="1301" y="969"/>
                </a:cubicBezTo>
                <a:close/>
                <a:moveTo>
                  <a:pt x="1213" y="950"/>
                </a:moveTo>
                <a:cubicBezTo>
                  <a:pt x="1213" y="947"/>
                  <a:pt x="1212" y="945"/>
                  <a:pt x="1209" y="946"/>
                </a:cubicBezTo>
                <a:cubicBezTo>
                  <a:pt x="1209" y="949"/>
                  <a:pt x="1211" y="949"/>
                  <a:pt x="1213" y="950"/>
                </a:cubicBezTo>
                <a:close/>
                <a:moveTo>
                  <a:pt x="1321" y="962"/>
                </a:moveTo>
                <a:cubicBezTo>
                  <a:pt x="1326" y="961"/>
                  <a:pt x="1322" y="952"/>
                  <a:pt x="1321" y="950"/>
                </a:cubicBezTo>
                <a:cubicBezTo>
                  <a:pt x="1321" y="955"/>
                  <a:pt x="1320" y="959"/>
                  <a:pt x="1321" y="962"/>
                </a:cubicBezTo>
                <a:close/>
                <a:moveTo>
                  <a:pt x="1275" y="956"/>
                </a:moveTo>
                <a:cubicBezTo>
                  <a:pt x="1273" y="956"/>
                  <a:pt x="1269" y="952"/>
                  <a:pt x="1265" y="956"/>
                </a:cubicBezTo>
                <a:cubicBezTo>
                  <a:pt x="1266" y="961"/>
                  <a:pt x="1261" y="965"/>
                  <a:pt x="1265" y="968"/>
                </a:cubicBezTo>
                <a:cubicBezTo>
                  <a:pt x="1264" y="966"/>
                  <a:pt x="1268" y="966"/>
                  <a:pt x="1267" y="968"/>
                </a:cubicBezTo>
                <a:cubicBezTo>
                  <a:pt x="1266" y="970"/>
                  <a:pt x="1264" y="967"/>
                  <a:pt x="1263" y="969"/>
                </a:cubicBezTo>
                <a:cubicBezTo>
                  <a:pt x="1264" y="976"/>
                  <a:pt x="1264" y="981"/>
                  <a:pt x="1262" y="985"/>
                </a:cubicBezTo>
                <a:cubicBezTo>
                  <a:pt x="1264" y="985"/>
                  <a:pt x="1266" y="982"/>
                  <a:pt x="1267" y="985"/>
                </a:cubicBezTo>
                <a:cubicBezTo>
                  <a:pt x="1266" y="987"/>
                  <a:pt x="1264" y="988"/>
                  <a:pt x="1262" y="987"/>
                </a:cubicBezTo>
                <a:cubicBezTo>
                  <a:pt x="1262" y="991"/>
                  <a:pt x="1261" y="992"/>
                  <a:pt x="1261" y="995"/>
                </a:cubicBezTo>
                <a:cubicBezTo>
                  <a:pt x="1269" y="994"/>
                  <a:pt x="1275" y="995"/>
                  <a:pt x="1282" y="994"/>
                </a:cubicBezTo>
                <a:cubicBezTo>
                  <a:pt x="1279" y="992"/>
                  <a:pt x="1280" y="990"/>
                  <a:pt x="1279" y="987"/>
                </a:cubicBezTo>
                <a:cubicBezTo>
                  <a:pt x="1277" y="989"/>
                  <a:pt x="1273" y="984"/>
                  <a:pt x="1273" y="981"/>
                </a:cubicBezTo>
                <a:cubicBezTo>
                  <a:pt x="1270" y="981"/>
                  <a:pt x="1268" y="980"/>
                  <a:pt x="1268" y="977"/>
                </a:cubicBezTo>
                <a:cubicBezTo>
                  <a:pt x="1270" y="977"/>
                  <a:pt x="1274" y="977"/>
                  <a:pt x="1276" y="978"/>
                </a:cubicBezTo>
                <a:cubicBezTo>
                  <a:pt x="1275" y="979"/>
                  <a:pt x="1273" y="978"/>
                  <a:pt x="1273" y="981"/>
                </a:cubicBezTo>
                <a:cubicBezTo>
                  <a:pt x="1275" y="981"/>
                  <a:pt x="1277" y="984"/>
                  <a:pt x="1280" y="985"/>
                </a:cubicBezTo>
                <a:cubicBezTo>
                  <a:pt x="1281" y="982"/>
                  <a:pt x="1277" y="984"/>
                  <a:pt x="1277" y="983"/>
                </a:cubicBezTo>
                <a:cubicBezTo>
                  <a:pt x="1281" y="977"/>
                  <a:pt x="1275" y="972"/>
                  <a:pt x="1273" y="968"/>
                </a:cubicBezTo>
                <a:cubicBezTo>
                  <a:pt x="1274" y="967"/>
                  <a:pt x="1274" y="967"/>
                  <a:pt x="1275" y="966"/>
                </a:cubicBezTo>
                <a:cubicBezTo>
                  <a:pt x="1276" y="966"/>
                  <a:pt x="1276" y="967"/>
                  <a:pt x="1277" y="967"/>
                </a:cubicBezTo>
                <a:cubicBezTo>
                  <a:pt x="1276" y="964"/>
                  <a:pt x="1276" y="957"/>
                  <a:pt x="1275" y="956"/>
                </a:cubicBezTo>
                <a:close/>
                <a:moveTo>
                  <a:pt x="731" y="957"/>
                </a:moveTo>
                <a:cubicBezTo>
                  <a:pt x="730" y="964"/>
                  <a:pt x="732" y="968"/>
                  <a:pt x="734" y="972"/>
                </a:cubicBezTo>
                <a:cubicBezTo>
                  <a:pt x="737" y="973"/>
                  <a:pt x="736" y="973"/>
                  <a:pt x="740" y="972"/>
                </a:cubicBezTo>
                <a:cubicBezTo>
                  <a:pt x="741" y="970"/>
                  <a:pt x="742" y="969"/>
                  <a:pt x="742" y="965"/>
                </a:cubicBezTo>
                <a:cubicBezTo>
                  <a:pt x="740" y="963"/>
                  <a:pt x="733" y="961"/>
                  <a:pt x="734" y="957"/>
                </a:cubicBezTo>
                <a:cubicBezTo>
                  <a:pt x="739" y="957"/>
                  <a:pt x="738" y="963"/>
                  <a:pt x="743" y="963"/>
                </a:cubicBezTo>
                <a:cubicBezTo>
                  <a:pt x="744" y="961"/>
                  <a:pt x="745" y="959"/>
                  <a:pt x="745" y="956"/>
                </a:cubicBezTo>
                <a:cubicBezTo>
                  <a:pt x="741" y="955"/>
                  <a:pt x="733" y="954"/>
                  <a:pt x="731" y="957"/>
                </a:cubicBezTo>
                <a:close/>
                <a:moveTo>
                  <a:pt x="903" y="957"/>
                </a:moveTo>
                <a:cubicBezTo>
                  <a:pt x="903" y="962"/>
                  <a:pt x="908" y="963"/>
                  <a:pt x="907" y="970"/>
                </a:cubicBezTo>
                <a:cubicBezTo>
                  <a:pt x="914" y="969"/>
                  <a:pt x="913" y="960"/>
                  <a:pt x="911" y="956"/>
                </a:cubicBezTo>
                <a:cubicBezTo>
                  <a:pt x="907" y="956"/>
                  <a:pt x="905" y="956"/>
                  <a:pt x="903" y="957"/>
                </a:cubicBezTo>
                <a:close/>
                <a:moveTo>
                  <a:pt x="920" y="961"/>
                </a:moveTo>
                <a:cubicBezTo>
                  <a:pt x="921" y="959"/>
                  <a:pt x="924" y="959"/>
                  <a:pt x="924" y="956"/>
                </a:cubicBezTo>
                <a:cubicBezTo>
                  <a:pt x="922" y="956"/>
                  <a:pt x="919" y="956"/>
                  <a:pt x="917" y="956"/>
                </a:cubicBezTo>
                <a:cubicBezTo>
                  <a:pt x="917" y="959"/>
                  <a:pt x="918" y="961"/>
                  <a:pt x="920" y="961"/>
                </a:cubicBezTo>
                <a:close/>
                <a:moveTo>
                  <a:pt x="757" y="974"/>
                </a:moveTo>
                <a:cubicBezTo>
                  <a:pt x="760" y="969"/>
                  <a:pt x="761" y="962"/>
                  <a:pt x="764" y="958"/>
                </a:cubicBezTo>
                <a:cubicBezTo>
                  <a:pt x="761" y="957"/>
                  <a:pt x="755" y="958"/>
                  <a:pt x="751" y="957"/>
                </a:cubicBezTo>
                <a:cubicBezTo>
                  <a:pt x="751" y="962"/>
                  <a:pt x="750" y="974"/>
                  <a:pt x="757" y="974"/>
                </a:cubicBezTo>
                <a:close/>
                <a:moveTo>
                  <a:pt x="832" y="971"/>
                </a:moveTo>
                <a:cubicBezTo>
                  <a:pt x="835" y="967"/>
                  <a:pt x="841" y="961"/>
                  <a:pt x="842" y="957"/>
                </a:cubicBezTo>
                <a:cubicBezTo>
                  <a:pt x="835" y="957"/>
                  <a:pt x="826" y="958"/>
                  <a:pt x="820" y="957"/>
                </a:cubicBezTo>
                <a:cubicBezTo>
                  <a:pt x="823" y="963"/>
                  <a:pt x="827" y="967"/>
                  <a:pt x="832" y="971"/>
                </a:cubicBezTo>
                <a:close/>
                <a:moveTo>
                  <a:pt x="851" y="957"/>
                </a:moveTo>
                <a:cubicBezTo>
                  <a:pt x="856" y="964"/>
                  <a:pt x="861" y="970"/>
                  <a:pt x="867" y="975"/>
                </a:cubicBezTo>
                <a:cubicBezTo>
                  <a:pt x="875" y="970"/>
                  <a:pt x="882" y="964"/>
                  <a:pt x="889" y="957"/>
                </a:cubicBezTo>
                <a:cubicBezTo>
                  <a:pt x="878" y="957"/>
                  <a:pt x="863" y="958"/>
                  <a:pt x="851" y="957"/>
                </a:cubicBezTo>
                <a:close/>
                <a:moveTo>
                  <a:pt x="878" y="971"/>
                </a:moveTo>
                <a:cubicBezTo>
                  <a:pt x="885" y="971"/>
                  <a:pt x="892" y="971"/>
                  <a:pt x="899" y="971"/>
                </a:cubicBezTo>
                <a:cubicBezTo>
                  <a:pt x="898" y="966"/>
                  <a:pt x="899" y="960"/>
                  <a:pt x="897" y="957"/>
                </a:cubicBezTo>
                <a:cubicBezTo>
                  <a:pt x="889" y="960"/>
                  <a:pt x="884" y="965"/>
                  <a:pt x="878" y="971"/>
                </a:cubicBezTo>
                <a:close/>
                <a:moveTo>
                  <a:pt x="771" y="959"/>
                </a:moveTo>
                <a:cubicBezTo>
                  <a:pt x="780" y="962"/>
                  <a:pt x="783" y="971"/>
                  <a:pt x="793" y="974"/>
                </a:cubicBezTo>
                <a:cubicBezTo>
                  <a:pt x="798" y="968"/>
                  <a:pt x="802" y="963"/>
                  <a:pt x="807" y="957"/>
                </a:cubicBezTo>
                <a:cubicBezTo>
                  <a:pt x="795" y="958"/>
                  <a:pt x="780" y="956"/>
                  <a:pt x="771" y="959"/>
                </a:cubicBezTo>
                <a:close/>
                <a:moveTo>
                  <a:pt x="811" y="957"/>
                </a:moveTo>
                <a:cubicBezTo>
                  <a:pt x="805" y="963"/>
                  <a:pt x="799" y="972"/>
                  <a:pt x="795" y="977"/>
                </a:cubicBezTo>
                <a:cubicBezTo>
                  <a:pt x="802" y="982"/>
                  <a:pt x="808" y="988"/>
                  <a:pt x="816" y="992"/>
                </a:cubicBezTo>
                <a:cubicBezTo>
                  <a:pt x="820" y="986"/>
                  <a:pt x="826" y="981"/>
                  <a:pt x="829" y="974"/>
                </a:cubicBezTo>
                <a:cubicBezTo>
                  <a:pt x="825" y="968"/>
                  <a:pt x="820" y="963"/>
                  <a:pt x="816" y="957"/>
                </a:cubicBezTo>
                <a:cubicBezTo>
                  <a:pt x="815" y="958"/>
                  <a:pt x="811" y="957"/>
                  <a:pt x="811" y="957"/>
                </a:cubicBezTo>
                <a:close/>
                <a:moveTo>
                  <a:pt x="846" y="958"/>
                </a:moveTo>
                <a:cubicBezTo>
                  <a:pt x="843" y="963"/>
                  <a:pt x="834" y="968"/>
                  <a:pt x="834" y="974"/>
                </a:cubicBezTo>
                <a:cubicBezTo>
                  <a:pt x="834" y="981"/>
                  <a:pt x="844" y="985"/>
                  <a:pt x="848" y="991"/>
                </a:cubicBezTo>
                <a:cubicBezTo>
                  <a:pt x="853" y="987"/>
                  <a:pt x="859" y="982"/>
                  <a:pt x="864" y="978"/>
                </a:cubicBezTo>
                <a:cubicBezTo>
                  <a:pt x="858" y="971"/>
                  <a:pt x="853" y="963"/>
                  <a:pt x="846" y="958"/>
                </a:cubicBezTo>
                <a:close/>
                <a:moveTo>
                  <a:pt x="920" y="962"/>
                </a:moveTo>
                <a:cubicBezTo>
                  <a:pt x="921" y="966"/>
                  <a:pt x="921" y="970"/>
                  <a:pt x="922" y="973"/>
                </a:cubicBezTo>
                <a:cubicBezTo>
                  <a:pt x="924" y="973"/>
                  <a:pt x="925" y="973"/>
                  <a:pt x="927" y="972"/>
                </a:cubicBezTo>
                <a:cubicBezTo>
                  <a:pt x="925" y="969"/>
                  <a:pt x="929" y="959"/>
                  <a:pt x="924" y="958"/>
                </a:cubicBezTo>
                <a:cubicBezTo>
                  <a:pt x="925" y="961"/>
                  <a:pt x="921" y="960"/>
                  <a:pt x="920" y="962"/>
                </a:cubicBezTo>
                <a:close/>
                <a:moveTo>
                  <a:pt x="768" y="974"/>
                </a:moveTo>
                <a:cubicBezTo>
                  <a:pt x="772" y="974"/>
                  <a:pt x="784" y="975"/>
                  <a:pt x="786" y="974"/>
                </a:cubicBezTo>
                <a:cubicBezTo>
                  <a:pt x="781" y="968"/>
                  <a:pt x="775" y="964"/>
                  <a:pt x="769" y="960"/>
                </a:cubicBezTo>
                <a:cubicBezTo>
                  <a:pt x="768" y="964"/>
                  <a:pt x="768" y="969"/>
                  <a:pt x="768" y="974"/>
                </a:cubicBezTo>
                <a:close/>
                <a:moveTo>
                  <a:pt x="1195" y="962"/>
                </a:moveTo>
                <a:cubicBezTo>
                  <a:pt x="1188" y="961"/>
                  <a:pt x="1177" y="959"/>
                  <a:pt x="1170" y="962"/>
                </a:cubicBezTo>
                <a:cubicBezTo>
                  <a:pt x="1169" y="965"/>
                  <a:pt x="1171" y="965"/>
                  <a:pt x="1171" y="968"/>
                </a:cubicBezTo>
                <a:cubicBezTo>
                  <a:pt x="1168" y="967"/>
                  <a:pt x="1168" y="970"/>
                  <a:pt x="1169" y="971"/>
                </a:cubicBezTo>
                <a:cubicBezTo>
                  <a:pt x="1172" y="973"/>
                  <a:pt x="1180" y="968"/>
                  <a:pt x="1180" y="974"/>
                </a:cubicBezTo>
                <a:cubicBezTo>
                  <a:pt x="1177" y="975"/>
                  <a:pt x="1173" y="976"/>
                  <a:pt x="1169" y="975"/>
                </a:cubicBezTo>
                <a:cubicBezTo>
                  <a:pt x="1169" y="978"/>
                  <a:pt x="1168" y="983"/>
                  <a:pt x="1168" y="985"/>
                </a:cubicBezTo>
                <a:cubicBezTo>
                  <a:pt x="1177" y="986"/>
                  <a:pt x="1188" y="985"/>
                  <a:pt x="1199" y="985"/>
                </a:cubicBezTo>
                <a:cubicBezTo>
                  <a:pt x="1206" y="985"/>
                  <a:pt x="1214" y="987"/>
                  <a:pt x="1219" y="983"/>
                </a:cubicBezTo>
                <a:cubicBezTo>
                  <a:pt x="1216" y="981"/>
                  <a:pt x="1211" y="981"/>
                  <a:pt x="1211" y="976"/>
                </a:cubicBezTo>
                <a:cubicBezTo>
                  <a:pt x="1204" y="974"/>
                  <a:pt x="1200" y="966"/>
                  <a:pt x="1197" y="963"/>
                </a:cubicBezTo>
                <a:cubicBezTo>
                  <a:pt x="1202" y="965"/>
                  <a:pt x="1210" y="975"/>
                  <a:pt x="1217" y="969"/>
                </a:cubicBezTo>
                <a:cubicBezTo>
                  <a:pt x="1215" y="966"/>
                  <a:pt x="1211" y="970"/>
                  <a:pt x="1211" y="965"/>
                </a:cubicBezTo>
                <a:cubicBezTo>
                  <a:pt x="1212" y="962"/>
                  <a:pt x="1216" y="967"/>
                  <a:pt x="1216" y="963"/>
                </a:cubicBezTo>
                <a:cubicBezTo>
                  <a:pt x="1212" y="959"/>
                  <a:pt x="1199" y="959"/>
                  <a:pt x="1195" y="962"/>
                </a:cubicBezTo>
                <a:close/>
                <a:moveTo>
                  <a:pt x="1320" y="968"/>
                </a:moveTo>
                <a:cubicBezTo>
                  <a:pt x="1322" y="969"/>
                  <a:pt x="1324" y="970"/>
                  <a:pt x="1325" y="972"/>
                </a:cubicBezTo>
                <a:cubicBezTo>
                  <a:pt x="1326" y="967"/>
                  <a:pt x="1325" y="964"/>
                  <a:pt x="1321" y="964"/>
                </a:cubicBezTo>
                <a:cubicBezTo>
                  <a:pt x="1321" y="966"/>
                  <a:pt x="1319" y="966"/>
                  <a:pt x="1320" y="968"/>
                </a:cubicBezTo>
                <a:close/>
                <a:moveTo>
                  <a:pt x="762" y="975"/>
                </a:moveTo>
                <a:cubicBezTo>
                  <a:pt x="764" y="973"/>
                  <a:pt x="766" y="967"/>
                  <a:pt x="763" y="965"/>
                </a:cubicBezTo>
                <a:cubicBezTo>
                  <a:pt x="763" y="968"/>
                  <a:pt x="759" y="973"/>
                  <a:pt x="762" y="975"/>
                </a:cubicBezTo>
                <a:close/>
                <a:moveTo>
                  <a:pt x="904" y="972"/>
                </a:moveTo>
                <a:cubicBezTo>
                  <a:pt x="906" y="970"/>
                  <a:pt x="906" y="966"/>
                  <a:pt x="903" y="966"/>
                </a:cubicBezTo>
                <a:cubicBezTo>
                  <a:pt x="903" y="968"/>
                  <a:pt x="903" y="971"/>
                  <a:pt x="904" y="972"/>
                </a:cubicBezTo>
                <a:close/>
                <a:moveTo>
                  <a:pt x="1313" y="978"/>
                </a:moveTo>
                <a:cubicBezTo>
                  <a:pt x="1309" y="978"/>
                  <a:pt x="1309" y="972"/>
                  <a:pt x="1310" y="969"/>
                </a:cubicBezTo>
                <a:cubicBezTo>
                  <a:pt x="1308" y="970"/>
                  <a:pt x="1307" y="969"/>
                  <a:pt x="1304" y="969"/>
                </a:cubicBezTo>
                <a:cubicBezTo>
                  <a:pt x="1305" y="972"/>
                  <a:pt x="1303" y="973"/>
                  <a:pt x="1299" y="973"/>
                </a:cubicBezTo>
                <a:cubicBezTo>
                  <a:pt x="1299" y="982"/>
                  <a:pt x="1296" y="989"/>
                  <a:pt x="1298" y="996"/>
                </a:cubicBezTo>
                <a:cubicBezTo>
                  <a:pt x="1304" y="997"/>
                  <a:pt x="1307" y="995"/>
                  <a:pt x="1312" y="996"/>
                </a:cubicBezTo>
                <a:cubicBezTo>
                  <a:pt x="1314" y="991"/>
                  <a:pt x="1312" y="985"/>
                  <a:pt x="1313" y="978"/>
                </a:cubicBezTo>
                <a:close/>
                <a:moveTo>
                  <a:pt x="909" y="971"/>
                </a:moveTo>
                <a:cubicBezTo>
                  <a:pt x="910" y="973"/>
                  <a:pt x="909" y="977"/>
                  <a:pt x="913" y="977"/>
                </a:cubicBezTo>
                <a:cubicBezTo>
                  <a:pt x="911" y="974"/>
                  <a:pt x="914" y="971"/>
                  <a:pt x="911" y="970"/>
                </a:cubicBezTo>
                <a:cubicBezTo>
                  <a:pt x="911" y="970"/>
                  <a:pt x="910" y="971"/>
                  <a:pt x="909" y="971"/>
                </a:cubicBezTo>
                <a:close/>
                <a:moveTo>
                  <a:pt x="1421" y="972"/>
                </a:moveTo>
                <a:cubicBezTo>
                  <a:pt x="1421" y="974"/>
                  <a:pt x="1423" y="973"/>
                  <a:pt x="1423" y="976"/>
                </a:cubicBezTo>
                <a:cubicBezTo>
                  <a:pt x="1419" y="978"/>
                  <a:pt x="1419" y="986"/>
                  <a:pt x="1420" y="991"/>
                </a:cubicBezTo>
                <a:cubicBezTo>
                  <a:pt x="1422" y="991"/>
                  <a:pt x="1422" y="992"/>
                  <a:pt x="1424" y="992"/>
                </a:cubicBezTo>
                <a:cubicBezTo>
                  <a:pt x="1425" y="990"/>
                  <a:pt x="1425" y="987"/>
                  <a:pt x="1429" y="988"/>
                </a:cubicBezTo>
                <a:cubicBezTo>
                  <a:pt x="1425" y="983"/>
                  <a:pt x="1428" y="977"/>
                  <a:pt x="1428" y="970"/>
                </a:cubicBezTo>
                <a:cubicBezTo>
                  <a:pt x="1424" y="969"/>
                  <a:pt x="1422" y="970"/>
                  <a:pt x="1421" y="972"/>
                </a:cubicBezTo>
                <a:close/>
                <a:moveTo>
                  <a:pt x="1320" y="989"/>
                </a:moveTo>
                <a:cubicBezTo>
                  <a:pt x="1323" y="986"/>
                  <a:pt x="1324" y="983"/>
                  <a:pt x="1321" y="978"/>
                </a:cubicBezTo>
                <a:cubicBezTo>
                  <a:pt x="1323" y="978"/>
                  <a:pt x="1324" y="977"/>
                  <a:pt x="1325" y="979"/>
                </a:cubicBezTo>
                <a:cubicBezTo>
                  <a:pt x="1326" y="974"/>
                  <a:pt x="1323" y="973"/>
                  <a:pt x="1319" y="972"/>
                </a:cubicBezTo>
                <a:cubicBezTo>
                  <a:pt x="1319" y="979"/>
                  <a:pt x="1317" y="984"/>
                  <a:pt x="1320" y="989"/>
                </a:cubicBezTo>
                <a:close/>
                <a:moveTo>
                  <a:pt x="879" y="973"/>
                </a:moveTo>
                <a:cubicBezTo>
                  <a:pt x="882" y="978"/>
                  <a:pt x="888" y="980"/>
                  <a:pt x="893" y="983"/>
                </a:cubicBezTo>
                <a:cubicBezTo>
                  <a:pt x="895" y="982"/>
                  <a:pt x="896" y="977"/>
                  <a:pt x="900" y="979"/>
                </a:cubicBezTo>
                <a:cubicBezTo>
                  <a:pt x="902" y="968"/>
                  <a:pt x="887" y="975"/>
                  <a:pt x="879" y="973"/>
                </a:cubicBezTo>
                <a:close/>
                <a:moveTo>
                  <a:pt x="727" y="988"/>
                </a:moveTo>
                <a:cubicBezTo>
                  <a:pt x="730" y="989"/>
                  <a:pt x="729" y="984"/>
                  <a:pt x="732" y="986"/>
                </a:cubicBezTo>
                <a:cubicBezTo>
                  <a:pt x="732" y="984"/>
                  <a:pt x="733" y="983"/>
                  <a:pt x="734" y="982"/>
                </a:cubicBezTo>
                <a:cubicBezTo>
                  <a:pt x="735" y="982"/>
                  <a:pt x="734" y="984"/>
                  <a:pt x="736" y="984"/>
                </a:cubicBezTo>
                <a:cubicBezTo>
                  <a:pt x="737" y="981"/>
                  <a:pt x="739" y="979"/>
                  <a:pt x="739" y="975"/>
                </a:cubicBezTo>
                <a:cubicBezTo>
                  <a:pt x="737" y="975"/>
                  <a:pt x="737" y="974"/>
                  <a:pt x="734" y="974"/>
                </a:cubicBezTo>
                <a:cubicBezTo>
                  <a:pt x="734" y="982"/>
                  <a:pt x="728" y="983"/>
                  <a:pt x="727" y="988"/>
                </a:cubicBezTo>
                <a:close/>
                <a:moveTo>
                  <a:pt x="745" y="978"/>
                </a:moveTo>
                <a:cubicBezTo>
                  <a:pt x="745" y="977"/>
                  <a:pt x="747" y="977"/>
                  <a:pt x="747" y="975"/>
                </a:cubicBezTo>
                <a:cubicBezTo>
                  <a:pt x="745" y="973"/>
                  <a:pt x="741" y="978"/>
                  <a:pt x="745" y="978"/>
                </a:cubicBezTo>
                <a:close/>
                <a:moveTo>
                  <a:pt x="920" y="982"/>
                </a:moveTo>
                <a:cubicBezTo>
                  <a:pt x="919" y="979"/>
                  <a:pt x="919" y="976"/>
                  <a:pt x="917" y="974"/>
                </a:cubicBezTo>
                <a:cubicBezTo>
                  <a:pt x="916" y="977"/>
                  <a:pt x="917" y="982"/>
                  <a:pt x="920" y="982"/>
                </a:cubicBezTo>
                <a:close/>
                <a:moveTo>
                  <a:pt x="927" y="985"/>
                </a:moveTo>
                <a:cubicBezTo>
                  <a:pt x="926" y="982"/>
                  <a:pt x="927" y="978"/>
                  <a:pt x="926" y="975"/>
                </a:cubicBezTo>
                <a:cubicBezTo>
                  <a:pt x="925" y="975"/>
                  <a:pt x="924" y="975"/>
                  <a:pt x="924" y="974"/>
                </a:cubicBezTo>
                <a:cubicBezTo>
                  <a:pt x="924" y="978"/>
                  <a:pt x="924" y="983"/>
                  <a:pt x="927" y="985"/>
                </a:cubicBezTo>
                <a:close/>
                <a:moveTo>
                  <a:pt x="729" y="980"/>
                </a:moveTo>
                <a:cubicBezTo>
                  <a:pt x="728" y="977"/>
                  <a:pt x="730" y="977"/>
                  <a:pt x="730" y="975"/>
                </a:cubicBezTo>
                <a:cubicBezTo>
                  <a:pt x="729" y="975"/>
                  <a:pt x="728" y="975"/>
                  <a:pt x="727" y="975"/>
                </a:cubicBezTo>
                <a:cubicBezTo>
                  <a:pt x="728" y="978"/>
                  <a:pt x="726" y="979"/>
                  <a:pt x="729" y="980"/>
                </a:cubicBezTo>
                <a:close/>
                <a:moveTo>
                  <a:pt x="877" y="975"/>
                </a:moveTo>
                <a:cubicBezTo>
                  <a:pt x="873" y="975"/>
                  <a:pt x="872" y="975"/>
                  <a:pt x="869" y="977"/>
                </a:cubicBezTo>
                <a:cubicBezTo>
                  <a:pt x="872" y="983"/>
                  <a:pt x="877" y="987"/>
                  <a:pt x="882" y="991"/>
                </a:cubicBezTo>
                <a:cubicBezTo>
                  <a:pt x="885" y="990"/>
                  <a:pt x="887" y="988"/>
                  <a:pt x="889" y="985"/>
                </a:cubicBezTo>
                <a:cubicBezTo>
                  <a:pt x="888" y="980"/>
                  <a:pt x="880" y="980"/>
                  <a:pt x="877" y="975"/>
                </a:cubicBezTo>
                <a:close/>
                <a:moveTo>
                  <a:pt x="1211" y="976"/>
                </a:moveTo>
                <a:cubicBezTo>
                  <a:pt x="1213" y="977"/>
                  <a:pt x="1216" y="978"/>
                  <a:pt x="1218" y="978"/>
                </a:cubicBezTo>
                <a:cubicBezTo>
                  <a:pt x="1220" y="974"/>
                  <a:pt x="1212" y="974"/>
                  <a:pt x="1211" y="976"/>
                </a:cubicBezTo>
                <a:close/>
                <a:moveTo>
                  <a:pt x="753" y="993"/>
                </a:moveTo>
                <a:cubicBezTo>
                  <a:pt x="757" y="993"/>
                  <a:pt x="756" y="987"/>
                  <a:pt x="758" y="985"/>
                </a:cubicBezTo>
                <a:cubicBezTo>
                  <a:pt x="758" y="987"/>
                  <a:pt x="755" y="993"/>
                  <a:pt x="760" y="992"/>
                </a:cubicBezTo>
                <a:cubicBezTo>
                  <a:pt x="760" y="990"/>
                  <a:pt x="762" y="987"/>
                  <a:pt x="762" y="983"/>
                </a:cubicBezTo>
                <a:cubicBezTo>
                  <a:pt x="759" y="983"/>
                  <a:pt x="759" y="981"/>
                  <a:pt x="758" y="981"/>
                </a:cubicBezTo>
                <a:cubicBezTo>
                  <a:pt x="757" y="982"/>
                  <a:pt x="757" y="984"/>
                  <a:pt x="755" y="983"/>
                </a:cubicBezTo>
                <a:cubicBezTo>
                  <a:pt x="753" y="981"/>
                  <a:pt x="756" y="979"/>
                  <a:pt x="755" y="976"/>
                </a:cubicBezTo>
                <a:cubicBezTo>
                  <a:pt x="755" y="976"/>
                  <a:pt x="755" y="976"/>
                  <a:pt x="753" y="976"/>
                </a:cubicBezTo>
                <a:cubicBezTo>
                  <a:pt x="752" y="982"/>
                  <a:pt x="756" y="987"/>
                  <a:pt x="753" y="993"/>
                </a:cubicBezTo>
                <a:close/>
                <a:moveTo>
                  <a:pt x="761" y="979"/>
                </a:moveTo>
                <a:cubicBezTo>
                  <a:pt x="764" y="980"/>
                  <a:pt x="764" y="976"/>
                  <a:pt x="761" y="976"/>
                </a:cubicBezTo>
                <a:cubicBezTo>
                  <a:pt x="761" y="977"/>
                  <a:pt x="761" y="978"/>
                  <a:pt x="761" y="979"/>
                </a:cubicBezTo>
                <a:close/>
                <a:moveTo>
                  <a:pt x="768" y="986"/>
                </a:moveTo>
                <a:cubicBezTo>
                  <a:pt x="766" y="986"/>
                  <a:pt x="765" y="987"/>
                  <a:pt x="766" y="989"/>
                </a:cubicBezTo>
                <a:cubicBezTo>
                  <a:pt x="767" y="991"/>
                  <a:pt x="772" y="994"/>
                  <a:pt x="773" y="990"/>
                </a:cubicBezTo>
                <a:cubicBezTo>
                  <a:pt x="770" y="990"/>
                  <a:pt x="770" y="991"/>
                  <a:pt x="768" y="990"/>
                </a:cubicBezTo>
                <a:cubicBezTo>
                  <a:pt x="769" y="989"/>
                  <a:pt x="768" y="986"/>
                  <a:pt x="769" y="985"/>
                </a:cubicBezTo>
                <a:cubicBezTo>
                  <a:pt x="775" y="989"/>
                  <a:pt x="780" y="978"/>
                  <a:pt x="786" y="979"/>
                </a:cubicBezTo>
                <a:cubicBezTo>
                  <a:pt x="782" y="983"/>
                  <a:pt x="778" y="985"/>
                  <a:pt x="774" y="987"/>
                </a:cubicBezTo>
                <a:cubicBezTo>
                  <a:pt x="774" y="990"/>
                  <a:pt x="775" y="991"/>
                  <a:pt x="778" y="991"/>
                </a:cubicBezTo>
                <a:cubicBezTo>
                  <a:pt x="782" y="987"/>
                  <a:pt x="786" y="983"/>
                  <a:pt x="789" y="978"/>
                </a:cubicBezTo>
                <a:cubicBezTo>
                  <a:pt x="783" y="976"/>
                  <a:pt x="775" y="976"/>
                  <a:pt x="768" y="976"/>
                </a:cubicBezTo>
                <a:cubicBezTo>
                  <a:pt x="766" y="980"/>
                  <a:pt x="767" y="983"/>
                  <a:pt x="768" y="986"/>
                </a:cubicBezTo>
                <a:close/>
                <a:moveTo>
                  <a:pt x="782" y="992"/>
                </a:moveTo>
                <a:cubicBezTo>
                  <a:pt x="791" y="991"/>
                  <a:pt x="803" y="994"/>
                  <a:pt x="810" y="991"/>
                </a:cubicBezTo>
                <a:cubicBezTo>
                  <a:pt x="804" y="987"/>
                  <a:pt x="799" y="982"/>
                  <a:pt x="793" y="978"/>
                </a:cubicBezTo>
                <a:cubicBezTo>
                  <a:pt x="790" y="984"/>
                  <a:pt x="785" y="987"/>
                  <a:pt x="782" y="992"/>
                </a:cubicBezTo>
                <a:close/>
                <a:moveTo>
                  <a:pt x="738" y="991"/>
                </a:moveTo>
                <a:cubicBezTo>
                  <a:pt x="740" y="993"/>
                  <a:pt x="744" y="992"/>
                  <a:pt x="747" y="992"/>
                </a:cubicBezTo>
                <a:cubicBezTo>
                  <a:pt x="749" y="989"/>
                  <a:pt x="746" y="985"/>
                  <a:pt x="747" y="979"/>
                </a:cubicBezTo>
                <a:cubicBezTo>
                  <a:pt x="741" y="980"/>
                  <a:pt x="741" y="987"/>
                  <a:pt x="738" y="991"/>
                </a:cubicBezTo>
                <a:close/>
                <a:moveTo>
                  <a:pt x="907" y="991"/>
                </a:moveTo>
                <a:cubicBezTo>
                  <a:pt x="909" y="991"/>
                  <a:pt x="912" y="991"/>
                  <a:pt x="913" y="990"/>
                </a:cubicBezTo>
                <a:cubicBezTo>
                  <a:pt x="912" y="985"/>
                  <a:pt x="908" y="982"/>
                  <a:pt x="907" y="979"/>
                </a:cubicBezTo>
                <a:cubicBezTo>
                  <a:pt x="906" y="983"/>
                  <a:pt x="908" y="988"/>
                  <a:pt x="907" y="991"/>
                </a:cubicBezTo>
                <a:close/>
                <a:moveTo>
                  <a:pt x="865" y="980"/>
                </a:moveTo>
                <a:cubicBezTo>
                  <a:pt x="862" y="984"/>
                  <a:pt x="856" y="986"/>
                  <a:pt x="854" y="991"/>
                </a:cubicBezTo>
                <a:cubicBezTo>
                  <a:pt x="860" y="990"/>
                  <a:pt x="868" y="992"/>
                  <a:pt x="874" y="990"/>
                </a:cubicBezTo>
                <a:cubicBezTo>
                  <a:pt x="873" y="985"/>
                  <a:pt x="869" y="983"/>
                  <a:pt x="865" y="980"/>
                </a:cubicBezTo>
                <a:close/>
                <a:moveTo>
                  <a:pt x="895" y="985"/>
                </a:moveTo>
                <a:cubicBezTo>
                  <a:pt x="898" y="985"/>
                  <a:pt x="898" y="988"/>
                  <a:pt x="902" y="988"/>
                </a:cubicBezTo>
                <a:cubicBezTo>
                  <a:pt x="902" y="980"/>
                  <a:pt x="898" y="978"/>
                  <a:pt x="895" y="985"/>
                </a:cubicBezTo>
                <a:close/>
                <a:moveTo>
                  <a:pt x="1350" y="985"/>
                </a:moveTo>
                <a:cubicBezTo>
                  <a:pt x="1350" y="983"/>
                  <a:pt x="1351" y="980"/>
                  <a:pt x="1349" y="980"/>
                </a:cubicBezTo>
                <a:cubicBezTo>
                  <a:pt x="1349" y="983"/>
                  <a:pt x="1347" y="984"/>
                  <a:pt x="1350" y="985"/>
                </a:cubicBezTo>
                <a:close/>
                <a:moveTo>
                  <a:pt x="1163" y="986"/>
                </a:moveTo>
                <a:cubicBezTo>
                  <a:pt x="1163" y="985"/>
                  <a:pt x="1165" y="981"/>
                  <a:pt x="1162" y="981"/>
                </a:cubicBezTo>
                <a:cubicBezTo>
                  <a:pt x="1162" y="983"/>
                  <a:pt x="1161" y="986"/>
                  <a:pt x="1163" y="986"/>
                </a:cubicBezTo>
                <a:close/>
                <a:moveTo>
                  <a:pt x="919" y="992"/>
                </a:moveTo>
                <a:cubicBezTo>
                  <a:pt x="919" y="991"/>
                  <a:pt x="922" y="992"/>
                  <a:pt x="923" y="991"/>
                </a:cubicBezTo>
                <a:cubicBezTo>
                  <a:pt x="923" y="987"/>
                  <a:pt x="921" y="985"/>
                  <a:pt x="917" y="985"/>
                </a:cubicBezTo>
                <a:cubicBezTo>
                  <a:pt x="916" y="987"/>
                  <a:pt x="916" y="992"/>
                  <a:pt x="919" y="992"/>
                </a:cubicBezTo>
                <a:close/>
                <a:moveTo>
                  <a:pt x="887" y="989"/>
                </a:moveTo>
                <a:cubicBezTo>
                  <a:pt x="888" y="994"/>
                  <a:pt x="895" y="989"/>
                  <a:pt x="899" y="991"/>
                </a:cubicBezTo>
                <a:cubicBezTo>
                  <a:pt x="897" y="985"/>
                  <a:pt x="892" y="986"/>
                  <a:pt x="887" y="989"/>
                </a:cubicBezTo>
                <a:close/>
                <a:moveTo>
                  <a:pt x="730" y="991"/>
                </a:moveTo>
                <a:cubicBezTo>
                  <a:pt x="730" y="992"/>
                  <a:pt x="731" y="992"/>
                  <a:pt x="733" y="992"/>
                </a:cubicBezTo>
                <a:cubicBezTo>
                  <a:pt x="733" y="991"/>
                  <a:pt x="733" y="990"/>
                  <a:pt x="734" y="989"/>
                </a:cubicBezTo>
                <a:cubicBezTo>
                  <a:pt x="733" y="989"/>
                  <a:pt x="732" y="988"/>
                  <a:pt x="731" y="989"/>
                </a:cubicBezTo>
                <a:cubicBezTo>
                  <a:pt x="731" y="990"/>
                  <a:pt x="730" y="990"/>
                  <a:pt x="730" y="991"/>
                </a:cubicBezTo>
                <a:close/>
                <a:moveTo>
                  <a:pt x="1195" y="990"/>
                </a:moveTo>
                <a:cubicBezTo>
                  <a:pt x="1187" y="990"/>
                  <a:pt x="1171" y="985"/>
                  <a:pt x="1166" y="992"/>
                </a:cubicBezTo>
                <a:cubicBezTo>
                  <a:pt x="1171" y="988"/>
                  <a:pt x="1173" y="994"/>
                  <a:pt x="1176" y="996"/>
                </a:cubicBezTo>
                <a:cubicBezTo>
                  <a:pt x="1179" y="994"/>
                  <a:pt x="1184" y="992"/>
                  <a:pt x="1187" y="996"/>
                </a:cubicBezTo>
                <a:cubicBezTo>
                  <a:pt x="1187" y="994"/>
                  <a:pt x="1185" y="992"/>
                  <a:pt x="1187" y="991"/>
                </a:cubicBezTo>
                <a:cubicBezTo>
                  <a:pt x="1191" y="991"/>
                  <a:pt x="1190" y="995"/>
                  <a:pt x="1193" y="996"/>
                </a:cubicBezTo>
                <a:cubicBezTo>
                  <a:pt x="1198" y="994"/>
                  <a:pt x="1201" y="994"/>
                  <a:pt x="1204" y="994"/>
                </a:cubicBezTo>
                <a:cubicBezTo>
                  <a:pt x="1206" y="994"/>
                  <a:pt x="1205" y="991"/>
                  <a:pt x="1207" y="991"/>
                </a:cubicBezTo>
                <a:cubicBezTo>
                  <a:pt x="1211" y="994"/>
                  <a:pt x="1216" y="993"/>
                  <a:pt x="1220" y="990"/>
                </a:cubicBezTo>
                <a:cubicBezTo>
                  <a:pt x="1213" y="987"/>
                  <a:pt x="1204" y="990"/>
                  <a:pt x="1195" y="990"/>
                </a:cubicBezTo>
                <a:close/>
                <a:moveTo>
                  <a:pt x="1321" y="996"/>
                </a:moveTo>
                <a:cubicBezTo>
                  <a:pt x="1324" y="995"/>
                  <a:pt x="1322" y="994"/>
                  <a:pt x="1325" y="995"/>
                </a:cubicBezTo>
                <a:cubicBezTo>
                  <a:pt x="1324" y="993"/>
                  <a:pt x="1322" y="990"/>
                  <a:pt x="1321" y="992"/>
                </a:cubicBezTo>
                <a:cubicBezTo>
                  <a:pt x="1322" y="992"/>
                  <a:pt x="1321" y="995"/>
                  <a:pt x="1321" y="996"/>
                </a:cubicBezTo>
                <a:close/>
                <a:moveTo>
                  <a:pt x="1133" y="998"/>
                </a:moveTo>
                <a:cubicBezTo>
                  <a:pt x="1136" y="998"/>
                  <a:pt x="1136" y="1000"/>
                  <a:pt x="1134" y="1001"/>
                </a:cubicBezTo>
                <a:cubicBezTo>
                  <a:pt x="1137" y="1001"/>
                  <a:pt x="1139" y="1004"/>
                  <a:pt x="1142" y="1002"/>
                </a:cubicBezTo>
                <a:cubicBezTo>
                  <a:pt x="1141" y="1003"/>
                  <a:pt x="1142" y="1003"/>
                  <a:pt x="1142" y="1004"/>
                </a:cubicBezTo>
                <a:cubicBezTo>
                  <a:pt x="1144" y="1002"/>
                  <a:pt x="1148" y="1003"/>
                  <a:pt x="1149" y="1001"/>
                </a:cubicBezTo>
                <a:cubicBezTo>
                  <a:pt x="1146" y="999"/>
                  <a:pt x="1141" y="1000"/>
                  <a:pt x="1138" y="997"/>
                </a:cubicBezTo>
                <a:cubicBezTo>
                  <a:pt x="1136" y="997"/>
                  <a:pt x="1133" y="996"/>
                  <a:pt x="1133" y="998"/>
                </a:cubicBezTo>
                <a:close/>
                <a:moveTo>
                  <a:pt x="1103" y="1003"/>
                </a:moveTo>
                <a:cubicBezTo>
                  <a:pt x="1104" y="1006"/>
                  <a:pt x="1107" y="1003"/>
                  <a:pt x="1109" y="1004"/>
                </a:cubicBezTo>
                <a:cubicBezTo>
                  <a:pt x="1109" y="1002"/>
                  <a:pt x="1110" y="999"/>
                  <a:pt x="1107" y="999"/>
                </a:cubicBezTo>
                <a:cubicBezTo>
                  <a:pt x="1107" y="1002"/>
                  <a:pt x="1103" y="1000"/>
                  <a:pt x="1103" y="1003"/>
                </a:cubicBezTo>
                <a:close/>
                <a:moveTo>
                  <a:pt x="1126" y="1004"/>
                </a:moveTo>
                <a:cubicBezTo>
                  <a:pt x="1126" y="1002"/>
                  <a:pt x="1125" y="999"/>
                  <a:pt x="1122" y="999"/>
                </a:cubicBezTo>
                <a:cubicBezTo>
                  <a:pt x="1123" y="1001"/>
                  <a:pt x="1122" y="1005"/>
                  <a:pt x="1126" y="1004"/>
                </a:cubicBezTo>
                <a:close/>
                <a:moveTo>
                  <a:pt x="1096" y="1003"/>
                </a:moveTo>
                <a:cubicBezTo>
                  <a:pt x="1097" y="1003"/>
                  <a:pt x="1097" y="1004"/>
                  <a:pt x="1098" y="1004"/>
                </a:cubicBezTo>
                <a:cubicBezTo>
                  <a:pt x="1099" y="1002"/>
                  <a:pt x="1098" y="1002"/>
                  <a:pt x="1099" y="1000"/>
                </a:cubicBezTo>
                <a:cubicBezTo>
                  <a:pt x="1097" y="1000"/>
                  <a:pt x="1096" y="1001"/>
                  <a:pt x="1096" y="1003"/>
                </a:cubicBezTo>
                <a:close/>
                <a:moveTo>
                  <a:pt x="1177" y="1004"/>
                </a:moveTo>
                <a:cubicBezTo>
                  <a:pt x="1178" y="1004"/>
                  <a:pt x="1179" y="1004"/>
                  <a:pt x="1180" y="1004"/>
                </a:cubicBezTo>
                <a:cubicBezTo>
                  <a:pt x="1180" y="1002"/>
                  <a:pt x="1180" y="1001"/>
                  <a:pt x="1178" y="1001"/>
                </a:cubicBezTo>
                <a:cubicBezTo>
                  <a:pt x="1178" y="1002"/>
                  <a:pt x="1177" y="1002"/>
                  <a:pt x="1177" y="1004"/>
                </a:cubicBezTo>
                <a:close/>
                <a:moveTo>
                  <a:pt x="1129" y="1002"/>
                </a:moveTo>
                <a:cubicBezTo>
                  <a:pt x="1129" y="1005"/>
                  <a:pt x="1134" y="1004"/>
                  <a:pt x="1133" y="1002"/>
                </a:cubicBezTo>
                <a:cubicBezTo>
                  <a:pt x="1131" y="1001"/>
                  <a:pt x="1131" y="1003"/>
                  <a:pt x="1129" y="1002"/>
                </a:cubicBezTo>
                <a:close/>
                <a:moveTo>
                  <a:pt x="1208" y="1006"/>
                </a:moveTo>
                <a:cubicBezTo>
                  <a:pt x="1208" y="1004"/>
                  <a:pt x="1211" y="1005"/>
                  <a:pt x="1211" y="1003"/>
                </a:cubicBezTo>
                <a:cubicBezTo>
                  <a:pt x="1209" y="1003"/>
                  <a:pt x="1206" y="1002"/>
                  <a:pt x="1205" y="1004"/>
                </a:cubicBezTo>
                <a:cubicBezTo>
                  <a:pt x="1207" y="1004"/>
                  <a:pt x="1207" y="1006"/>
                  <a:pt x="1208" y="1006"/>
                </a:cubicBezTo>
                <a:close/>
                <a:moveTo>
                  <a:pt x="889" y="1009"/>
                </a:moveTo>
                <a:cubicBezTo>
                  <a:pt x="889" y="1011"/>
                  <a:pt x="891" y="1011"/>
                  <a:pt x="893" y="1011"/>
                </a:cubicBezTo>
                <a:cubicBezTo>
                  <a:pt x="894" y="1008"/>
                  <a:pt x="891" y="1007"/>
                  <a:pt x="889" y="1009"/>
                </a:cubicBezTo>
                <a:close/>
                <a:moveTo>
                  <a:pt x="995" y="1015"/>
                </a:moveTo>
                <a:cubicBezTo>
                  <a:pt x="998" y="1012"/>
                  <a:pt x="989" y="1007"/>
                  <a:pt x="988" y="1009"/>
                </a:cubicBezTo>
                <a:cubicBezTo>
                  <a:pt x="992" y="1010"/>
                  <a:pt x="992" y="1014"/>
                  <a:pt x="995" y="1015"/>
                </a:cubicBezTo>
                <a:close/>
                <a:moveTo>
                  <a:pt x="1054" y="1010"/>
                </a:moveTo>
                <a:cubicBezTo>
                  <a:pt x="1054" y="1008"/>
                  <a:pt x="1053" y="1008"/>
                  <a:pt x="1051" y="1008"/>
                </a:cubicBezTo>
                <a:cubicBezTo>
                  <a:pt x="1051" y="1010"/>
                  <a:pt x="1052" y="1010"/>
                  <a:pt x="1054" y="1010"/>
                </a:cubicBezTo>
                <a:close/>
                <a:moveTo>
                  <a:pt x="842" y="1015"/>
                </a:moveTo>
                <a:cubicBezTo>
                  <a:pt x="846" y="1019"/>
                  <a:pt x="847" y="1014"/>
                  <a:pt x="852" y="1014"/>
                </a:cubicBezTo>
                <a:cubicBezTo>
                  <a:pt x="850" y="1008"/>
                  <a:pt x="844" y="1011"/>
                  <a:pt x="842" y="1015"/>
                </a:cubicBezTo>
                <a:close/>
                <a:moveTo>
                  <a:pt x="1002" y="1011"/>
                </a:moveTo>
                <a:cubicBezTo>
                  <a:pt x="1005" y="1012"/>
                  <a:pt x="1006" y="1012"/>
                  <a:pt x="1008" y="1011"/>
                </a:cubicBezTo>
                <a:cubicBezTo>
                  <a:pt x="1006" y="1011"/>
                  <a:pt x="1003" y="1009"/>
                  <a:pt x="1002" y="1011"/>
                </a:cubicBezTo>
                <a:close/>
                <a:moveTo>
                  <a:pt x="1105" y="1012"/>
                </a:moveTo>
                <a:cubicBezTo>
                  <a:pt x="1105" y="1010"/>
                  <a:pt x="1104" y="1010"/>
                  <a:pt x="1102" y="1010"/>
                </a:cubicBezTo>
                <a:cubicBezTo>
                  <a:pt x="1101" y="1012"/>
                  <a:pt x="1103" y="1013"/>
                  <a:pt x="1105" y="1012"/>
                </a:cubicBezTo>
                <a:close/>
                <a:moveTo>
                  <a:pt x="901" y="1013"/>
                </a:moveTo>
                <a:cubicBezTo>
                  <a:pt x="902" y="1015"/>
                  <a:pt x="905" y="1015"/>
                  <a:pt x="906" y="1014"/>
                </a:cubicBezTo>
                <a:cubicBezTo>
                  <a:pt x="906" y="1012"/>
                  <a:pt x="905" y="1011"/>
                  <a:pt x="904" y="1011"/>
                </a:cubicBezTo>
                <a:cubicBezTo>
                  <a:pt x="903" y="1012"/>
                  <a:pt x="900" y="1011"/>
                  <a:pt x="901" y="1013"/>
                </a:cubicBezTo>
                <a:close/>
                <a:moveTo>
                  <a:pt x="928" y="1015"/>
                </a:moveTo>
                <a:cubicBezTo>
                  <a:pt x="931" y="1015"/>
                  <a:pt x="931" y="1010"/>
                  <a:pt x="928" y="1011"/>
                </a:cubicBezTo>
                <a:cubicBezTo>
                  <a:pt x="926" y="1012"/>
                  <a:pt x="928" y="1012"/>
                  <a:pt x="928" y="1015"/>
                </a:cubicBezTo>
                <a:close/>
                <a:moveTo>
                  <a:pt x="869" y="1016"/>
                </a:moveTo>
                <a:cubicBezTo>
                  <a:pt x="873" y="1018"/>
                  <a:pt x="875" y="1018"/>
                  <a:pt x="881" y="1017"/>
                </a:cubicBezTo>
                <a:cubicBezTo>
                  <a:pt x="881" y="1018"/>
                  <a:pt x="879" y="1018"/>
                  <a:pt x="880" y="1020"/>
                </a:cubicBezTo>
                <a:cubicBezTo>
                  <a:pt x="881" y="1021"/>
                  <a:pt x="885" y="1023"/>
                  <a:pt x="886" y="1021"/>
                </a:cubicBezTo>
                <a:cubicBezTo>
                  <a:pt x="885" y="1020"/>
                  <a:pt x="883" y="1020"/>
                  <a:pt x="883" y="1019"/>
                </a:cubicBezTo>
                <a:cubicBezTo>
                  <a:pt x="885" y="1017"/>
                  <a:pt x="888" y="1015"/>
                  <a:pt x="893" y="1015"/>
                </a:cubicBezTo>
                <a:cubicBezTo>
                  <a:pt x="896" y="1016"/>
                  <a:pt x="895" y="1016"/>
                  <a:pt x="894" y="1019"/>
                </a:cubicBezTo>
                <a:cubicBezTo>
                  <a:pt x="900" y="1020"/>
                  <a:pt x="901" y="1019"/>
                  <a:pt x="904" y="1022"/>
                </a:cubicBezTo>
                <a:cubicBezTo>
                  <a:pt x="908" y="1016"/>
                  <a:pt x="895" y="1016"/>
                  <a:pt x="893" y="1012"/>
                </a:cubicBezTo>
                <a:cubicBezTo>
                  <a:pt x="886" y="1014"/>
                  <a:pt x="882" y="1014"/>
                  <a:pt x="876" y="1016"/>
                </a:cubicBezTo>
                <a:cubicBezTo>
                  <a:pt x="876" y="1015"/>
                  <a:pt x="875" y="1015"/>
                  <a:pt x="875" y="1015"/>
                </a:cubicBezTo>
                <a:cubicBezTo>
                  <a:pt x="877" y="1015"/>
                  <a:pt x="876" y="1013"/>
                  <a:pt x="876" y="1012"/>
                </a:cubicBezTo>
                <a:cubicBezTo>
                  <a:pt x="874" y="1012"/>
                  <a:pt x="874" y="1011"/>
                  <a:pt x="872" y="1011"/>
                </a:cubicBezTo>
                <a:cubicBezTo>
                  <a:pt x="873" y="1015"/>
                  <a:pt x="869" y="1013"/>
                  <a:pt x="869" y="1016"/>
                </a:cubicBezTo>
                <a:close/>
                <a:moveTo>
                  <a:pt x="950" y="1013"/>
                </a:moveTo>
                <a:cubicBezTo>
                  <a:pt x="949" y="1015"/>
                  <a:pt x="951" y="1015"/>
                  <a:pt x="951" y="1017"/>
                </a:cubicBezTo>
                <a:cubicBezTo>
                  <a:pt x="953" y="1017"/>
                  <a:pt x="953" y="1014"/>
                  <a:pt x="956" y="1015"/>
                </a:cubicBezTo>
                <a:cubicBezTo>
                  <a:pt x="958" y="1016"/>
                  <a:pt x="958" y="1017"/>
                  <a:pt x="960" y="1019"/>
                </a:cubicBezTo>
                <a:cubicBezTo>
                  <a:pt x="960" y="1014"/>
                  <a:pt x="964" y="1018"/>
                  <a:pt x="965" y="1015"/>
                </a:cubicBezTo>
                <a:cubicBezTo>
                  <a:pt x="958" y="1013"/>
                  <a:pt x="955" y="1011"/>
                  <a:pt x="950" y="1013"/>
                </a:cubicBezTo>
                <a:close/>
                <a:moveTo>
                  <a:pt x="919" y="1013"/>
                </a:moveTo>
                <a:cubicBezTo>
                  <a:pt x="918" y="1013"/>
                  <a:pt x="916" y="1013"/>
                  <a:pt x="915" y="1013"/>
                </a:cubicBezTo>
                <a:cubicBezTo>
                  <a:pt x="914" y="1015"/>
                  <a:pt x="919" y="1014"/>
                  <a:pt x="919" y="1013"/>
                </a:cubicBezTo>
                <a:close/>
                <a:moveTo>
                  <a:pt x="1020" y="1018"/>
                </a:moveTo>
                <a:cubicBezTo>
                  <a:pt x="1018" y="1017"/>
                  <a:pt x="1017" y="1015"/>
                  <a:pt x="1016" y="1014"/>
                </a:cubicBezTo>
                <a:cubicBezTo>
                  <a:pt x="1014" y="1015"/>
                  <a:pt x="1019" y="1020"/>
                  <a:pt x="1020" y="1018"/>
                </a:cubicBezTo>
                <a:close/>
                <a:moveTo>
                  <a:pt x="943" y="1019"/>
                </a:moveTo>
                <a:cubicBezTo>
                  <a:pt x="945" y="1019"/>
                  <a:pt x="946" y="1019"/>
                  <a:pt x="948" y="1019"/>
                </a:cubicBezTo>
                <a:cubicBezTo>
                  <a:pt x="947" y="1017"/>
                  <a:pt x="945" y="1016"/>
                  <a:pt x="942" y="1015"/>
                </a:cubicBezTo>
                <a:cubicBezTo>
                  <a:pt x="941" y="1018"/>
                  <a:pt x="943" y="1016"/>
                  <a:pt x="943" y="1019"/>
                </a:cubicBezTo>
                <a:close/>
                <a:moveTo>
                  <a:pt x="866" y="1019"/>
                </a:moveTo>
                <a:cubicBezTo>
                  <a:pt x="866" y="1017"/>
                  <a:pt x="861" y="1016"/>
                  <a:pt x="859" y="1017"/>
                </a:cubicBezTo>
                <a:cubicBezTo>
                  <a:pt x="860" y="1020"/>
                  <a:pt x="865" y="1023"/>
                  <a:pt x="866" y="1019"/>
                </a:cubicBezTo>
                <a:close/>
                <a:moveTo>
                  <a:pt x="1010" y="1019"/>
                </a:moveTo>
                <a:cubicBezTo>
                  <a:pt x="1009" y="1017"/>
                  <a:pt x="1006" y="1019"/>
                  <a:pt x="1004" y="1018"/>
                </a:cubicBezTo>
                <a:cubicBezTo>
                  <a:pt x="1004" y="1020"/>
                  <a:pt x="1010" y="1021"/>
                  <a:pt x="1010" y="1019"/>
                </a:cubicBezTo>
                <a:close/>
                <a:moveTo>
                  <a:pt x="1035" y="1022"/>
                </a:moveTo>
                <a:cubicBezTo>
                  <a:pt x="1036" y="1021"/>
                  <a:pt x="1035" y="1019"/>
                  <a:pt x="1034" y="1019"/>
                </a:cubicBezTo>
                <a:cubicBezTo>
                  <a:pt x="1033" y="1020"/>
                  <a:pt x="1033" y="1022"/>
                  <a:pt x="1035" y="1022"/>
                </a:cubicBezTo>
                <a:close/>
                <a:moveTo>
                  <a:pt x="1052" y="1020"/>
                </a:moveTo>
                <a:cubicBezTo>
                  <a:pt x="1051" y="1020"/>
                  <a:pt x="1051" y="1018"/>
                  <a:pt x="1049" y="1019"/>
                </a:cubicBezTo>
                <a:cubicBezTo>
                  <a:pt x="1048" y="1020"/>
                  <a:pt x="1052" y="1022"/>
                  <a:pt x="1052" y="1020"/>
                </a:cubicBezTo>
                <a:close/>
                <a:moveTo>
                  <a:pt x="837" y="1022"/>
                </a:moveTo>
                <a:cubicBezTo>
                  <a:pt x="839" y="1022"/>
                  <a:pt x="840" y="1023"/>
                  <a:pt x="842" y="1023"/>
                </a:cubicBezTo>
                <a:cubicBezTo>
                  <a:pt x="841" y="1021"/>
                  <a:pt x="839" y="1020"/>
                  <a:pt x="837" y="1019"/>
                </a:cubicBezTo>
                <a:cubicBezTo>
                  <a:pt x="837" y="1020"/>
                  <a:pt x="837" y="1021"/>
                  <a:pt x="837" y="1022"/>
                </a:cubicBezTo>
                <a:close/>
                <a:moveTo>
                  <a:pt x="961" y="1025"/>
                </a:moveTo>
                <a:cubicBezTo>
                  <a:pt x="961" y="1024"/>
                  <a:pt x="961" y="1023"/>
                  <a:pt x="961" y="1022"/>
                </a:cubicBezTo>
                <a:cubicBezTo>
                  <a:pt x="958" y="1021"/>
                  <a:pt x="959" y="1024"/>
                  <a:pt x="956" y="1024"/>
                </a:cubicBezTo>
                <a:cubicBezTo>
                  <a:pt x="957" y="1021"/>
                  <a:pt x="954" y="1022"/>
                  <a:pt x="953" y="1020"/>
                </a:cubicBezTo>
                <a:cubicBezTo>
                  <a:pt x="952" y="1025"/>
                  <a:pt x="956" y="1026"/>
                  <a:pt x="961" y="1025"/>
                </a:cubicBezTo>
                <a:close/>
                <a:moveTo>
                  <a:pt x="855" y="1025"/>
                </a:moveTo>
                <a:cubicBezTo>
                  <a:pt x="855" y="1024"/>
                  <a:pt x="856" y="1024"/>
                  <a:pt x="856" y="1022"/>
                </a:cubicBezTo>
                <a:cubicBezTo>
                  <a:pt x="853" y="1023"/>
                  <a:pt x="854" y="1020"/>
                  <a:pt x="852" y="1021"/>
                </a:cubicBezTo>
                <a:cubicBezTo>
                  <a:pt x="851" y="1024"/>
                  <a:pt x="855" y="1023"/>
                  <a:pt x="855" y="1025"/>
                </a:cubicBezTo>
                <a:close/>
                <a:moveTo>
                  <a:pt x="866" y="1024"/>
                </a:moveTo>
                <a:cubicBezTo>
                  <a:pt x="866" y="1023"/>
                  <a:pt x="866" y="1022"/>
                  <a:pt x="866" y="1022"/>
                </a:cubicBezTo>
                <a:cubicBezTo>
                  <a:pt x="865" y="1022"/>
                  <a:pt x="864" y="1022"/>
                  <a:pt x="863" y="1022"/>
                </a:cubicBezTo>
                <a:cubicBezTo>
                  <a:pt x="862" y="1024"/>
                  <a:pt x="864" y="1024"/>
                  <a:pt x="866" y="1024"/>
                </a:cubicBezTo>
                <a:close/>
                <a:moveTo>
                  <a:pt x="1071" y="1025"/>
                </a:moveTo>
                <a:cubicBezTo>
                  <a:pt x="1073" y="1025"/>
                  <a:pt x="1074" y="1025"/>
                  <a:pt x="1075" y="1025"/>
                </a:cubicBezTo>
                <a:cubicBezTo>
                  <a:pt x="1075" y="1023"/>
                  <a:pt x="1075" y="1022"/>
                  <a:pt x="1073" y="1022"/>
                </a:cubicBezTo>
                <a:cubicBezTo>
                  <a:pt x="1073" y="1023"/>
                  <a:pt x="1072" y="1024"/>
                  <a:pt x="1071" y="1025"/>
                </a:cubicBezTo>
                <a:close/>
                <a:moveTo>
                  <a:pt x="911" y="1024"/>
                </a:moveTo>
                <a:cubicBezTo>
                  <a:pt x="914" y="1025"/>
                  <a:pt x="917" y="1025"/>
                  <a:pt x="917" y="1024"/>
                </a:cubicBezTo>
                <a:cubicBezTo>
                  <a:pt x="917" y="1023"/>
                  <a:pt x="917" y="1023"/>
                  <a:pt x="917" y="1022"/>
                </a:cubicBezTo>
                <a:cubicBezTo>
                  <a:pt x="914" y="1023"/>
                  <a:pt x="913" y="1021"/>
                  <a:pt x="911" y="1024"/>
                </a:cubicBezTo>
                <a:close/>
                <a:moveTo>
                  <a:pt x="678" y="1026"/>
                </a:moveTo>
                <a:cubicBezTo>
                  <a:pt x="680" y="1027"/>
                  <a:pt x="680" y="1030"/>
                  <a:pt x="683" y="1030"/>
                </a:cubicBezTo>
                <a:cubicBezTo>
                  <a:pt x="682" y="1027"/>
                  <a:pt x="685" y="1028"/>
                  <a:pt x="686" y="1027"/>
                </a:cubicBezTo>
                <a:cubicBezTo>
                  <a:pt x="684" y="1027"/>
                  <a:pt x="684" y="1025"/>
                  <a:pt x="684" y="1024"/>
                </a:cubicBezTo>
                <a:cubicBezTo>
                  <a:pt x="682" y="1025"/>
                  <a:pt x="679" y="1024"/>
                  <a:pt x="678" y="1026"/>
                </a:cubicBezTo>
                <a:close/>
                <a:moveTo>
                  <a:pt x="892" y="1025"/>
                </a:moveTo>
                <a:cubicBezTo>
                  <a:pt x="892" y="1028"/>
                  <a:pt x="895" y="1025"/>
                  <a:pt x="897" y="1027"/>
                </a:cubicBezTo>
                <a:cubicBezTo>
                  <a:pt x="897" y="1024"/>
                  <a:pt x="894" y="1024"/>
                  <a:pt x="892" y="1025"/>
                </a:cubicBezTo>
                <a:close/>
                <a:moveTo>
                  <a:pt x="1339" y="1033"/>
                </a:moveTo>
                <a:cubicBezTo>
                  <a:pt x="1336" y="1034"/>
                  <a:pt x="1332" y="1032"/>
                  <a:pt x="1331" y="1034"/>
                </a:cubicBezTo>
                <a:cubicBezTo>
                  <a:pt x="1333" y="1033"/>
                  <a:pt x="1338" y="1035"/>
                  <a:pt x="1339" y="1033"/>
                </a:cubicBezTo>
                <a:close/>
                <a:moveTo>
                  <a:pt x="1159" y="1037"/>
                </a:moveTo>
                <a:cubicBezTo>
                  <a:pt x="1164" y="1036"/>
                  <a:pt x="1167" y="1036"/>
                  <a:pt x="1170" y="1036"/>
                </a:cubicBezTo>
                <a:cubicBezTo>
                  <a:pt x="1167" y="1034"/>
                  <a:pt x="1161" y="1034"/>
                  <a:pt x="1159" y="1037"/>
                </a:cubicBezTo>
                <a:close/>
                <a:moveTo>
                  <a:pt x="1199" y="1041"/>
                </a:moveTo>
                <a:cubicBezTo>
                  <a:pt x="1198" y="1038"/>
                  <a:pt x="1194" y="1039"/>
                  <a:pt x="1194" y="1035"/>
                </a:cubicBezTo>
                <a:cubicBezTo>
                  <a:pt x="1192" y="1036"/>
                  <a:pt x="1188" y="1034"/>
                  <a:pt x="1187" y="1036"/>
                </a:cubicBezTo>
                <a:cubicBezTo>
                  <a:pt x="1190" y="1037"/>
                  <a:pt x="1192" y="1040"/>
                  <a:pt x="1194" y="1037"/>
                </a:cubicBezTo>
                <a:cubicBezTo>
                  <a:pt x="1194" y="1040"/>
                  <a:pt x="1196" y="1043"/>
                  <a:pt x="1199" y="1041"/>
                </a:cubicBezTo>
                <a:close/>
                <a:moveTo>
                  <a:pt x="1211" y="1041"/>
                </a:moveTo>
                <a:cubicBezTo>
                  <a:pt x="1210" y="1039"/>
                  <a:pt x="1208" y="1039"/>
                  <a:pt x="1208" y="1037"/>
                </a:cubicBezTo>
                <a:cubicBezTo>
                  <a:pt x="1207" y="1037"/>
                  <a:pt x="1206" y="1037"/>
                  <a:pt x="1205" y="1037"/>
                </a:cubicBezTo>
                <a:cubicBezTo>
                  <a:pt x="1207" y="1038"/>
                  <a:pt x="1207" y="1041"/>
                  <a:pt x="1211" y="1041"/>
                </a:cubicBezTo>
                <a:close/>
                <a:moveTo>
                  <a:pt x="1211" y="1039"/>
                </a:moveTo>
                <a:cubicBezTo>
                  <a:pt x="1213" y="1040"/>
                  <a:pt x="1214" y="1039"/>
                  <a:pt x="1216" y="1039"/>
                </a:cubicBezTo>
                <a:cubicBezTo>
                  <a:pt x="1216" y="1036"/>
                  <a:pt x="1214" y="1037"/>
                  <a:pt x="1212" y="1037"/>
                </a:cubicBezTo>
                <a:cubicBezTo>
                  <a:pt x="1212" y="1037"/>
                  <a:pt x="1212" y="1038"/>
                  <a:pt x="1211" y="1039"/>
                </a:cubicBezTo>
                <a:close/>
                <a:moveTo>
                  <a:pt x="1233" y="1038"/>
                </a:moveTo>
                <a:cubicBezTo>
                  <a:pt x="1234" y="1039"/>
                  <a:pt x="1238" y="1039"/>
                  <a:pt x="1239" y="1038"/>
                </a:cubicBezTo>
                <a:cubicBezTo>
                  <a:pt x="1237" y="1038"/>
                  <a:pt x="1234" y="1035"/>
                  <a:pt x="1233" y="1038"/>
                </a:cubicBezTo>
                <a:close/>
                <a:moveTo>
                  <a:pt x="1220" y="1039"/>
                </a:moveTo>
                <a:cubicBezTo>
                  <a:pt x="1221" y="1039"/>
                  <a:pt x="1222" y="1040"/>
                  <a:pt x="1221" y="1042"/>
                </a:cubicBezTo>
                <a:cubicBezTo>
                  <a:pt x="1223" y="1042"/>
                  <a:pt x="1224" y="1042"/>
                  <a:pt x="1224" y="1041"/>
                </a:cubicBezTo>
                <a:cubicBezTo>
                  <a:pt x="1223" y="1041"/>
                  <a:pt x="1224" y="1038"/>
                  <a:pt x="1224" y="1037"/>
                </a:cubicBezTo>
                <a:cubicBezTo>
                  <a:pt x="1222" y="1037"/>
                  <a:pt x="1221" y="1038"/>
                  <a:pt x="1220" y="1039"/>
                </a:cubicBezTo>
                <a:close/>
                <a:moveTo>
                  <a:pt x="1241" y="1039"/>
                </a:moveTo>
                <a:cubicBezTo>
                  <a:pt x="1242" y="1039"/>
                  <a:pt x="1244" y="1039"/>
                  <a:pt x="1245" y="1039"/>
                </a:cubicBezTo>
                <a:cubicBezTo>
                  <a:pt x="1245" y="1038"/>
                  <a:pt x="1245" y="1038"/>
                  <a:pt x="1245" y="1037"/>
                </a:cubicBezTo>
                <a:cubicBezTo>
                  <a:pt x="1244" y="1037"/>
                  <a:pt x="1242" y="1037"/>
                  <a:pt x="1241" y="1037"/>
                </a:cubicBezTo>
                <a:cubicBezTo>
                  <a:pt x="1241" y="1038"/>
                  <a:pt x="1241" y="1038"/>
                  <a:pt x="1241" y="1039"/>
                </a:cubicBezTo>
                <a:close/>
                <a:moveTo>
                  <a:pt x="1252" y="1041"/>
                </a:moveTo>
                <a:cubicBezTo>
                  <a:pt x="1252" y="1039"/>
                  <a:pt x="1251" y="1038"/>
                  <a:pt x="1249" y="1037"/>
                </a:cubicBezTo>
                <a:cubicBezTo>
                  <a:pt x="1248" y="1040"/>
                  <a:pt x="1249" y="1042"/>
                  <a:pt x="1252" y="1041"/>
                </a:cubicBezTo>
                <a:close/>
                <a:moveTo>
                  <a:pt x="1285" y="1039"/>
                </a:moveTo>
                <a:cubicBezTo>
                  <a:pt x="1283" y="1039"/>
                  <a:pt x="1281" y="1035"/>
                  <a:pt x="1279" y="1038"/>
                </a:cubicBezTo>
                <a:cubicBezTo>
                  <a:pt x="1280" y="1038"/>
                  <a:pt x="1284" y="1040"/>
                  <a:pt x="1285" y="1039"/>
                </a:cubicBezTo>
                <a:close/>
                <a:moveTo>
                  <a:pt x="1167" y="1043"/>
                </a:moveTo>
                <a:cubicBezTo>
                  <a:pt x="1164" y="1044"/>
                  <a:pt x="1161" y="1041"/>
                  <a:pt x="1159" y="1043"/>
                </a:cubicBezTo>
                <a:cubicBezTo>
                  <a:pt x="1160" y="1044"/>
                  <a:pt x="1167" y="1045"/>
                  <a:pt x="1167" y="1043"/>
                </a:cubicBezTo>
                <a:close/>
                <a:moveTo>
                  <a:pt x="1110" y="1054"/>
                </a:moveTo>
                <a:cubicBezTo>
                  <a:pt x="1113" y="1055"/>
                  <a:pt x="1114" y="1049"/>
                  <a:pt x="1112" y="1050"/>
                </a:cubicBezTo>
                <a:cubicBezTo>
                  <a:pt x="1112" y="1052"/>
                  <a:pt x="1109" y="1051"/>
                  <a:pt x="1110" y="1054"/>
                </a:cubicBezTo>
                <a:close/>
              </a:path>
            </a:pathLst>
          </a:custGeom>
          <a:solidFill>
            <a:srgbClr val="E6E6E6"/>
          </a:solidFill>
          <a:ln w="9525">
            <a:noFill/>
            <a:round/>
            <a:headEnd/>
            <a:tailEnd/>
          </a:ln>
        </p:spPr>
        <p:txBody>
          <a:bodyPr lIns="85383" tIns="42700" rIns="85383" bIns="42700"/>
          <a:lstStyle/>
          <a:p>
            <a:pPr defTabSz="910100" fontAlgn="base">
              <a:spcBef>
                <a:spcPct val="0"/>
              </a:spcBef>
              <a:spcAft>
                <a:spcPct val="0"/>
              </a:spcAft>
              <a:defRPr/>
            </a:pPr>
            <a:endParaRPr lang="en-US" dirty="0">
              <a:solidFill>
                <a:prstClr val="black"/>
              </a:solidFill>
              <a:latin typeface="Calibri" pitchFamily="34" charset="0"/>
            </a:endParaRPr>
          </a:p>
        </p:txBody>
      </p:sp>
      <p:sp>
        <p:nvSpPr>
          <p:cNvPr id="4" name="Slide Number Placeholder 5"/>
          <p:cNvSpPr txBox="1">
            <a:spLocks/>
          </p:cNvSpPr>
          <p:nvPr userDrawn="1"/>
        </p:nvSpPr>
        <p:spPr>
          <a:xfrm>
            <a:off x="132478" y="6356450"/>
            <a:ext cx="2132707" cy="364628"/>
          </a:xfrm>
          <a:prstGeom prst="rect">
            <a:avLst/>
          </a:prstGeom>
        </p:spPr>
        <p:txBody>
          <a:bodyPr lIns="91069" tIns="45524" rIns="91069" bIns="45524" anchor="ctr"/>
          <a:lstStyle>
            <a:lvl1pPr algn="l">
              <a:defRPr/>
            </a:lvl1pPr>
          </a:lstStyle>
          <a:p>
            <a:pPr defTabSz="910637" fontAlgn="base">
              <a:spcBef>
                <a:spcPct val="0"/>
              </a:spcBef>
              <a:spcAft>
                <a:spcPct val="0"/>
              </a:spcAft>
              <a:defRPr/>
            </a:pPr>
            <a:endParaRPr lang="en-US" sz="1200" dirty="0" smtClean="0">
              <a:solidFill>
                <a:prstClr val="black">
                  <a:tint val="75000"/>
                </a:prstClr>
              </a:solidFill>
              <a:latin typeface="Calibri"/>
            </a:endParaRPr>
          </a:p>
        </p:txBody>
      </p:sp>
      <p:sp>
        <p:nvSpPr>
          <p:cNvPr id="2" name="Title 1"/>
          <p:cNvSpPr>
            <a:spLocks noGrp="1"/>
          </p:cNvSpPr>
          <p:nvPr>
            <p:ph type="title"/>
          </p:nvPr>
        </p:nvSpPr>
        <p:spPr/>
        <p:txBody>
          <a:bodyPr/>
          <a:lstStyle/>
          <a:p>
            <a:r>
              <a:rPr lang="ru-RU" smtClean="0"/>
              <a:t>Образец заголовка</a:t>
            </a:r>
            <a:endParaRPr lang="en-US" dirty="0"/>
          </a:p>
        </p:txBody>
      </p:sp>
      <p:sp>
        <p:nvSpPr>
          <p:cNvPr id="5" name="Slide Number Placeholder 5"/>
          <p:cNvSpPr>
            <a:spLocks noGrp="1"/>
          </p:cNvSpPr>
          <p:nvPr>
            <p:ph type="sldNum" sz="quarter" idx="10"/>
          </p:nvPr>
        </p:nvSpPr>
        <p:spPr/>
        <p:txBody>
          <a:bodyPr/>
          <a:lstStyle>
            <a:lvl1pPr algn="l">
              <a:defRPr/>
            </a:lvl1pPr>
          </a:lstStyle>
          <a:p>
            <a:pPr>
              <a:defRPr/>
            </a:pPr>
            <a:fld id="{159025A8-FEA9-47CD-A080-A04B2CC2CF09}" type="slidenum">
              <a:rPr lang="en-US"/>
              <a:pPr>
                <a:defRPr/>
              </a:pPr>
              <a:t>‹#›</a:t>
            </a:fld>
            <a:endParaRPr lang="en-US" dirty="0"/>
          </a:p>
        </p:txBody>
      </p:sp>
    </p:spTree>
    <p:extLst>
      <p:ext uri="{BB962C8B-B14F-4D97-AF65-F5344CB8AC3E}">
        <p14:creationId xmlns:p14="http://schemas.microsoft.com/office/powerpoint/2010/main" val="45346402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Rosseti 2">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61214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15160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425220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650464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530082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655268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730761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882334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091826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1081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803754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9" name="Номер слайда 8"/>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382081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5" name="Номер слайда 4"/>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577874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4" name="Номер слайда 3"/>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747852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Rosseti 2">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122472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896549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55488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709319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567655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624452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62571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307579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014066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427082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329079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9" name="Номер слайда 8"/>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604148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5" name="Номер слайда 4"/>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209221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4" name="Номер слайда 3"/>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92896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Rosseti 2">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141643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15394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623942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6170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28459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67666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766955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159787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216985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481945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926958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9" name="Номер слайда 8"/>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532803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5" name="Номер слайда 4"/>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923638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4" name="Номер слайда 3"/>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17233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Rosseti 2">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2260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182348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825590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131849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980467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402744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282949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727393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841309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826855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513368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9" name="Номер слайда 8"/>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28720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031267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5" name="Номер слайда 4"/>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531812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4" name="Номер слайда 3"/>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200332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Rosseti 2">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572237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029789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297601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523227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040496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548664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_Пустой слайд">
    <p:spTree>
      <p:nvGrpSpPr>
        <p:cNvPr id="1" name=""/>
        <p:cNvGrpSpPr/>
        <p:nvPr/>
      </p:nvGrpSpPr>
      <p:grpSpPr>
        <a:xfrm>
          <a:off x="0" y="0"/>
          <a:ext cx="0" cy="0"/>
          <a:chOff x="0" y="0"/>
          <a:chExt cx="0" cy="0"/>
        </a:xfrm>
      </p:grpSpPr>
      <p:sp>
        <p:nvSpPr>
          <p:cNvPr id="8" name="Номер слайда 1"/>
          <p:cNvSpPr txBox="1">
            <a:spLocks/>
          </p:cNvSpPr>
          <p:nvPr userDrawn="1"/>
        </p:nvSpPr>
        <p:spPr>
          <a:xfrm>
            <a:off x="8659341" y="631500"/>
            <a:ext cx="458688" cy="305796"/>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9B0651-EE4F-4900-A07F-96A6BFA9D0F0}" type="slidenum">
              <a:rPr lang="ru-RU" sz="1400" smtClean="0">
                <a:solidFill>
                  <a:prstClr val="white">
                    <a:lumMod val="65000"/>
                  </a:prstClr>
                </a:solidFill>
              </a:rPr>
              <a:pPr algn="ctr"/>
              <a:t>‹#›</a:t>
            </a:fld>
            <a:endParaRPr lang="ru-RU" sz="1400" dirty="0">
              <a:solidFill>
                <a:prstClr val="white">
                  <a:lumMod val="65000"/>
                </a:prstClr>
              </a:solidFill>
            </a:endParaRPr>
          </a:p>
        </p:txBody>
      </p:sp>
      <p:cxnSp>
        <p:nvCxnSpPr>
          <p:cNvPr id="9" name="Прямая соединительная линия 8"/>
          <p:cNvCxnSpPr/>
          <p:nvPr userDrawn="1"/>
        </p:nvCxnSpPr>
        <p:spPr>
          <a:xfrm>
            <a:off x="0" y="952500"/>
            <a:ext cx="9144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userDrawn="1"/>
        </p:nvCxnSpPr>
        <p:spPr>
          <a:xfrm>
            <a:off x="0" y="996624"/>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26385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0D87EA47-6514-44F1-956A-60F80FDD24A3}" type="datetimeFigureOut">
              <a:rPr lang="ru-RU" smtClean="0">
                <a:solidFill>
                  <a:prstClr val="black"/>
                </a:solidFill>
              </a:rPr>
              <a:pPr/>
              <a:t>15.06.2017</a:t>
            </a:fld>
            <a:endParaRPr lang="ru-RU">
              <a:solidFill>
                <a:prstClr val="black"/>
              </a:solidFill>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09478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image" Target="../media/image10.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image" Target="../media/image9.png"/><Relationship Id="rId2" Type="http://schemas.openxmlformats.org/officeDocument/2006/relationships/slideLayout" Target="../slideLayouts/slideLayout114.xml"/><Relationship Id="rId16" Type="http://schemas.openxmlformats.org/officeDocument/2006/relationships/theme" Target="../theme/theme10.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19" Type="http://schemas.microsoft.com/office/2007/relationships/hdphoto" Target="../media/hdphoto1.wdp"/><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microsoft.com/office/2007/relationships/hdphoto" Target="../media/hdphoto1.wdp"/><Relationship Id="rId2" Type="http://schemas.openxmlformats.org/officeDocument/2006/relationships/slideLayout" Target="../slideLayouts/slideLayout7.xml"/><Relationship Id="rId16"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9.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microsoft.com/office/2007/relationships/hdphoto" Target="../media/hdphoto1.wdp"/><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10.png"/><Relationship Id="rId2" Type="http://schemas.openxmlformats.org/officeDocument/2006/relationships/slideLayout" Target="../slideLayouts/slideLayout20.xml"/><Relationship Id="rId16" Type="http://schemas.openxmlformats.org/officeDocument/2006/relationships/image" Target="../media/image9.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microsoft.com/office/2007/relationships/hdphoto" Target="../media/hdphoto1.wdp"/><Relationship Id="rId2" Type="http://schemas.openxmlformats.org/officeDocument/2006/relationships/slideLayout" Target="../slideLayouts/slideLayout34.xml"/><Relationship Id="rId16" Type="http://schemas.openxmlformats.org/officeDocument/2006/relationships/image" Target="../media/image10.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9.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microsoft.com/office/2007/relationships/hdphoto" Target="../media/hdphoto1.wdp"/><Relationship Id="rId2" Type="http://schemas.openxmlformats.org/officeDocument/2006/relationships/slideLayout" Target="../slideLayouts/slideLayout47.xml"/><Relationship Id="rId16" Type="http://schemas.openxmlformats.org/officeDocument/2006/relationships/image" Target="../media/image10.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9.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microsoft.com/office/2007/relationships/hdphoto" Target="../media/hdphoto1.wdp"/><Relationship Id="rId2" Type="http://schemas.openxmlformats.org/officeDocument/2006/relationships/slideLayout" Target="../slideLayouts/slideLayout60.xml"/><Relationship Id="rId16" Type="http://schemas.openxmlformats.org/officeDocument/2006/relationships/image" Target="../media/image10.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9.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microsoft.com/office/2007/relationships/hdphoto" Target="../media/hdphoto1.wdp"/><Relationship Id="rId2" Type="http://schemas.openxmlformats.org/officeDocument/2006/relationships/slideLayout" Target="../slideLayouts/slideLayout73.xml"/><Relationship Id="rId16" Type="http://schemas.openxmlformats.org/officeDocument/2006/relationships/image" Target="../media/image10.pn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9.pn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microsoft.com/office/2007/relationships/hdphoto" Target="../media/hdphoto1.wdp"/><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image" Target="../media/image10.png"/><Relationship Id="rId2" Type="http://schemas.openxmlformats.org/officeDocument/2006/relationships/slideLayout" Target="../slideLayouts/slideLayout86.xml"/><Relationship Id="rId16" Type="http://schemas.openxmlformats.org/officeDocument/2006/relationships/image" Target="../media/image9.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theme" Target="../theme/theme8.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microsoft.com/office/2007/relationships/hdphoto" Target="../media/hdphoto1.wdp"/><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image" Target="../media/image10.png"/><Relationship Id="rId2" Type="http://schemas.openxmlformats.org/officeDocument/2006/relationships/slideLayout" Target="../slideLayouts/slideLayout100.xml"/><Relationship Id="rId16" Type="http://schemas.openxmlformats.org/officeDocument/2006/relationships/image" Target="../media/image9.png"/><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theme" Target="../theme/theme9.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5039" y="-1471"/>
            <a:ext cx="8230195" cy="1143001"/>
          </a:xfrm>
          <a:prstGeom prst="rect">
            <a:avLst/>
          </a:prstGeom>
          <a:noFill/>
          <a:ln w="9525">
            <a:noFill/>
            <a:miter lim="800000"/>
            <a:headEnd/>
            <a:tailEnd/>
          </a:ln>
        </p:spPr>
        <p:txBody>
          <a:bodyPr vert="horz" wrap="square" lIns="91029" tIns="45503" rIns="91029" bIns="45503"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456979" y="1367788"/>
            <a:ext cx="8230195" cy="4525863"/>
          </a:xfrm>
          <a:prstGeom prst="rect">
            <a:avLst/>
          </a:prstGeom>
          <a:noFill/>
          <a:ln w="9525">
            <a:noFill/>
            <a:miter lim="800000"/>
            <a:headEnd/>
            <a:tailEnd/>
          </a:ln>
        </p:spPr>
        <p:txBody>
          <a:bodyPr vert="horz" wrap="square" lIns="91029" tIns="45503" rIns="91029" bIns="45503"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Slide Number Placeholder 5"/>
          <p:cNvSpPr>
            <a:spLocks noGrp="1"/>
          </p:cNvSpPr>
          <p:nvPr>
            <p:ph type="sldNum" sz="quarter" idx="4"/>
          </p:nvPr>
        </p:nvSpPr>
        <p:spPr>
          <a:xfrm>
            <a:off x="154788" y="6346080"/>
            <a:ext cx="2132708" cy="364629"/>
          </a:xfrm>
          <a:prstGeom prst="rect">
            <a:avLst/>
          </a:prstGeom>
        </p:spPr>
        <p:txBody>
          <a:bodyPr vert="horz" lIns="33596" tIns="45503" rIns="91029" bIns="45503" rtlCol="0" anchor="ctr"/>
          <a:lstStyle>
            <a:lvl1pPr algn="l" defTabSz="910238" fontAlgn="auto">
              <a:spcBef>
                <a:spcPts val="0"/>
              </a:spcBef>
              <a:spcAft>
                <a:spcPts val="0"/>
              </a:spcAft>
              <a:defRPr sz="1200">
                <a:solidFill>
                  <a:prstClr val="black">
                    <a:tint val="75000"/>
                  </a:prstClr>
                </a:solidFill>
                <a:latin typeface="+mn-lt"/>
              </a:defRPr>
            </a:lvl1pPr>
          </a:lstStyle>
          <a:p>
            <a:pPr>
              <a:defRPr/>
            </a:pPr>
            <a:fld id="{1642C8FD-0E80-417F-B0CE-A7CDFFC95EA4}" type="slidenum">
              <a:rPr lang="en-US"/>
              <a:pPr>
                <a:defRPr/>
              </a:pPr>
              <a:t>‹#›</a:t>
            </a:fld>
            <a:endParaRPr lang="en-US" dirty="0"/>
          </a:p>
        </p:txBody>
      </p:sp>
    </p:spTree>
    <p:extLst>
      <p:ext uri="{BB962C8B-B14F-4D97-AF65-F5344CB8AC3E}">
        <p14:creationId xmlns:p14="http://schemas.microsoft.com/office/powerpoint/2010/main" val="673198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767" r:id="rId5"/>
  </p:sldLayoutIdLst>
  <p:transition>
    <p:fade/>
  </p:transition>
  <p:hf hdr="0" ftr="0" dt="0"/>
  <p:txStyles>
    <p:titleStyle>
      <a:lvl1pPr algn="l" defTabSz="909701" rtl="0" eaLnBrk="1" fontAlgn="base" hangingPunct="1">
        <a:spcBef>
          <a:spcPct val="0"/>
        </a:spcBef>
        <a:spcAft>
          <a:spcPct val="0"/>
        </a:spcAft>
        <a:defRPr lang="en-US" sz="3000" b="1" kern="1200" dirty="0">
          <a:solidFill>
            <a:srgbClr val="10253F"/>
          </a:solidFill>
          <a:latin typeface="Arial" pitchFamily="34" charset="0"/>
          <a:ea typeface="+mj-ea"/>
          <a:cs typeface="+mj-cs"/>
        </a:defRPr>
      </a:lvl1pPr>
      <a:lvl2pPr algn="l" defTabSz="909701" rtl="0" eaLnBrk="1" fontAlgn="base" hangingPunct="1">
        <a:spcBef>
          <a:spcPct val="0"/>
        </a:spcBef>
        <a:spcAft>
          <a:spcPct val="0"/>
        </a:spcAft>
        <a:defRPr sz="3000" b="1">
          <a:solidFill>
            <a:srgbClr val="10253F"/>
          </a:solidFill>
          <a:latin typeface="Arial" pitchFamily="34" charset="0"/>
        </a:defRPr>
      </a:lvl2pPr>
      <a:lvl3pPr algn="l" defTabSz="909701" rtl="0" eaLnBrk="1" fontAlgn="base" hangingPunct="1">
        <a:spcBef>
          <a:spcPct val="0"/>
        </a:spcBef>
        <a:spcAft>
          <a:spcPct val="0"/>
        </a:spcAft>
        <a:defRPr sz="3000" b="1">
          <a:solidFill>
            <a:srgbClr val="10253F"/>
          </a:solidFill>
          <a:latin typeface="Arial" pitchFamily="34" charset="0"/>
        </a:defRPr>
      </a:lvl3pPr>
      <a:lvl4pPr algn="l" defTabSz="909701" rtl="0" eaLnBrk="1" fontAlgn="base" hangingPunct="1">
        <a:spcBef>
          <a:spcPct val="0"/>
        </a:spcBef>
        <a:spcAft>
          <a:spcPct val="0"/>
        </a:spcAft>
        <a:defRPr sz="3000" b="1">
          <a:solidFill>
            <a:srgbClr val="10253F"/>
          </a:solidFill>
          <a:latin typeface="Arial" pitchFamily="34" charset="0"/>
        </a:defRPr>
      </a:lvl4pPr>
      <a:lvl5pPr algn="l" defTabSz="909701" rtl="0" eaLnBrk="1" fontAlgn="base" hangingPunct="1">
        <a:spcBef>
          <a:spcPct val="0"/>
        </a:spcBef>
        <a:spcAft>
          <a:spcPct val="0"/>
        </a:spcAft>
        <a:defRPr sz="3000" b="1">
          <a:solidFill>
            <a:srgbClr val="10253F"/>
          </a:solidFill>
          <a:latin typeface="Arial" pitchFamily="34" charset="0"/>
        </a:defRPr>
      </a:lvl5pPr>
      <a:lvl6pPr marL="426701" algn="ctr" defTabSz="909701" rtl="0" eaLnBrk="1" fontAlgn="base" hangingPunct="1">
        <a:spcBef>
          <a:spcPct val="0"/>
        </a:spcBef>
        <a:spcAft>
          <a:spcPct val="0"/>
        </a:spcAft>
        <a:defRPr sz="4400">
          <a:solidFill>
            <a:schemeClr val="tx1"/>
          </a:solidFill>
          <a:latin typeface="Calibri" pitchFamily="34" charset="0"/>
        </a:defRPr>
      </a:lvl6pPr>
      <a:lvl7pPr marL="853403" algn="ctr" defTabSz="909701" rtl="0" eaLnBrk="1" fontAlgn="base" hangingPunct="1">
        <a:spcBef>
          <a:spcPct val="0"/>
        </a:spcBef>
        <a:spcAft>
          <a:spcPct val="0"/>
        </a:spcAft>
        <a:defRPr sz="4400">
          <a:solidFill>
            <a:schemeClr val="tx1"/>
          </a:solidFill>
          <a:latin typeface="Calibri" pitchFamily="34" charset="0"/>
        </a:defRPr>
      </a:lvl7pPr>
      <a:lvl8pPr marL="1280113" algn="ctr" defTabSz="909701" rtl="0" eaLnBrk="1" fontAlgn="base" hangingPunct="1">
        <a:spcBef>
          <a:spcPct val="0"/>
        </a:spcBef>
        <a:spcAft>
          <a:spcPct val="0"/>
        </a:spcAft>
        <a:defRPr sz="4400">
          <a:solidFill>
            <a:schemeClr val="tx1"/>
          </a:solidFill>
          <a:latin typeface="Calibri" pitchFamily="34" charset="0"/>
        </a:defRPr>
      </a:lvl8pPr>
      <a:lvl9pPr marL="1706807" algn="ctr" defTabSz="909701" rtl="0" eaLnBrk="1" fontAlgn="base" hangingPunct="1">
        <a:spcBef>
          <a:spcPct val="0"/>
        </a:spcBef>
        <a:spcAft>
          <a:spcPct val="0"/>
        </a:spcAft>
        <a:defRPr sz="4400">
          <a:solidFill>
            <a:schemeClr val="tx1"/>
          </a:solidFill>
          <a:latin typeface="Calibri" pitchFamily="34" charset="0"/>
        </a:defRPr>
      </a:lvl9pPr>
    </p:titleStyle>
    <p:bodyStyle>
      <a:lvl1pPr marL="340769" indent="-340769" algn="l" defTabSz="909701" rtl="0" eaLnBrk="1" fontAlgn="base" hangingPunct="1">
        <a:spcBef>
          <a:spcPct val="20000"/>
        </a:spcBef>
        <a:spcAft>
          <a:spcPct val="0"/>
        </a:spcAft>
        <a:buBlip>
          <a:blip r:embed="rId7"/>
        </a:buBlip>
        <a:defRPr lang="en-US" sz="2300" kern="1200" dirty="0">
          <a:solidFill>
            <a:srgbClr val="10253F"/>
          </a:solidFill>
          <a:latin typeface="Arial" pitchFamily="34" charset="0"/>
          <a:ea typeface="+mn-ea"/>
          <a:cs typeface="+mn-cs"/>
        </a:defRPr>
      </a:lvl1pPr>
      <a:lvl2pPr marL="739328" indent="-282991" algn="l" defTabSz="909701" rtl="0" eaLnBrk="1" fontAlgn="base" hangingPunct="1">
        <a:spcBef>
          <a:spcPct val="20000"/>
        </a:spcBef>
        <a:spcAft>
          <a:spcPct val="0"/>
        </a:spcAft>
        <a:buFont typeface="Arial" charset="0"/>
        <a:buChar char="–"/>
        <a:defRPr lang="en-US" sz="1900" kern="1200" dirty="0">
          <a:solidFill>
            <a:srgbClr val="10253F"/>
          </a:solidFill>
          <a:latin typeface="Arial" pitchFamily="34" charset="0"/>
          <a:ea typeface="+mn-ea"/>
          <a:cs typeface="+mn-cs"/>
        </a:defRPr>
      </a:lvl2pPr>
      <a:lvl3pPr marL="1136386" indent="-226628" algn="l" defTabSz="909701" rtl="0" eaLnBrk="1" fontAlgn="base" hangingPunct="1">
        <a:spcBef>
          <a:spcPct val="20000"/>
        </a:spcBef>
        <a:spcAft>
          <a:spcPct val="0"/>
        </a:spcAft>
        <a:buFont typeface="Arial" charset="0"/>
        <a:buChar char="•"/>
        <a:defRPr sz="2300" kern="1200">
          <a:solidFill>
            <a:srgbClr val="10253F"/>
          </a:solidFill>
          <a:latin typeface="Arial" pitchFamily="34" charset="0"/>
          <a:ea typeface="+mn-ea"/>
          <a:cs typeface="+mn-cs"/>
        </a:defRPr>
      </a:lvl3pPr>
      <a:lvl4pPr marL="1592713" indent="-226628" algn="l" defTabSz="909701" rtl="0" eaLnBrk="1" fontAlgn="base" hangingPunct="1">
        <a:spcBef>
          <a:spcPct val="20000"/>
        </a:spcBef>
        <a:spcAft>
          <a:spcPct val="0"/>
        </a:spcAft>
        <a:buFont typeface="Arial" charset="0"/>
        <a:buChar char="–"/>
        <a:defRPr sz="1500" kern="1200">
          <a:solidFill>
            <a:srgbClr val="10253F"/>
          </a:solidFill>
          <a:latin typeface="Arial" pitchFamily="34" charset="0"/>
          <a:ea typeface="+mn-ea"/>
          <a:cs typeface="+mn-cs"/>
        </a:defRPr>
      </a:lvl4pPr>
      <a:lvl5pPr marL="2047574" indent="-226628" algn="l" defTabSz="909701" rtl="0" eaLnBrk="1" fontAlgn="base" hangingPunct="1">
        <a:spcBef>
          <a:spcPct val="20000"/>
        </a:spcBef>
        <a:spcAft>
          <a:spcPct val="0"/>
        </a:spcAft>
        <a:buFont typeface="Arial" charset="0"/>
        <a:buChar char="»"/>
        <a:defRPr sz="1500" kern="1200">
          <a:solidFill>
            <a:srgbClr val="10253F"/>
          </a:solidFill>
          <a:latin typeface="Arial" pitchFamily="34" charset="0"/>
          <a:ea typeface="+mn-ea"/>
          <a:cs typeface="+mn-cs"/>
        </a:defRPr>
      </a:lvl5pPr>
      <a:lvl6pPr marL="2503150" indent="-227513" algn="l" defTabSz="91023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8273" indent="-227513" algn="l" defTabSz="91023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3392" indent="-227513" algn="l" defTabSz="91023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8512" indent="-227513" algn="l" defTabSz="91023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853403" rtl="0" eaLnBrk="1" latinLnBrk="0" hangingPunct="1">
        <a:defRPr sz="1700" kern="1200">
          <a:solidFill>
            <a:schemeClr val="tx1"/>
          </a:solidFill>
          <a:latin typeface="+mn-lt"/>
          <a:ea typeface="+mn-ea"/>
          <a:cs typeface="+mn-cs"/>
        </a:defRPr>
      </a:lvl1pPr>
      <a:lvl2pPr marL="426701" algn="l" defTabSz="853403" rtl="0" eaLnBrk="1" latinLnBrk="0" hangingPunct="1">
        <a:defRPr sz="1700" kern="1200">
          <a:solidFill>
            <a:schemeClr val="tx1"/>
          </a:solidFill>
          <a:latin typeface="+mn-lt"/>
          <a:ea typeface="+mn-ea"/>
          <a:cs typeface="+mn-cs"/>
        </a:defRPr>
      </a:lvl2pPr>
      <a:lvl3pPr marL="853403" algn="l" defTabSz="853403" rtl="0" eaLnBrk="1" latinLnBrk="0" hangingPunct="1">
        <a:defRPr sz="1700" kern="1200">
          <a:solidFill>
            <a:schemeClr val="tx1"/>
          </a:solidFill>
          <a:latin typeface="+mn-lt"/>
          <a:ea typeface="+mn-ea"/>
          <a:cs typeface="+mn-cs"/>
        </a:defRPr>
      </a:lvl3pPr>
      <a:lvl4pPr marL="1280113" algn="l" defTabSz="853403" rtl="0" eaLnBrk="1" latinLnBrk="0" hangingPunct="1">
        <a:defRPr sz="1700" kern="1200">
          <a:solidFill>
            <a:schemeClr val="tx1"/>
          </a:solidFill>
          <a:latin typeface="+mn-lt"/>
          <a:ea typeface="+mn-ea"/>
          <a:cs typeface="+mn-cs"/>
        </a:defRPr>
      </a:lvl4pPr>
      <a:lvl5pPr marL="1706807" algn="l" defTabSz="853403" rtl="0" eaLnBrk="1" latinLnBrk="0" hangingPunct="1">
        <a:defRPr sz="1700" kern="1200">
          <a:solidFill>
            <a:schemeClr val="tx1"/>
          </a:solidFill>
          <a:latin typeface="+mn-lt"/>
          <a:ea typeface="+mn-ea"/>
          <a:cs typeface="+mn-cs"/>
        </a:defRPr>
      </a:lvl5pPr>
      <a:lvl6pPr marL="2133498" algn="l" defTabSz="853403" rtl="0" eaLnBrk="1" latinLnBrk="0" hangingPunct="1">
        <a:defRPr sz="1700" kern="1200">
          <a:solidFill>
            <a:schemeClr val="tx1"/>
          </a:solidFill>
          <a:latin typeface="+mn-lt"/>
          <a:ea typeface="+mn-ea"/>
          <a:cs typeface="+mn-cs"/>
        </a:defRPr>
      </a:lvl6pPr>
      <a:lvl7pPr marL="2560208" algn="l" defTabSz="853403" rtl="0" eaLnBrk="1" latinLnBrk="0" hangingPunct="1">
        <a:defRPr sz="1700" kern="1200">
          <a:solidFill>
            <a:schemeClr val="tx1"/>
          </a:solidFill>
          <a:latin typeface="+mn-lt"/>
          <a:ea typeface="+mn-ea"/>
          <a:cs typeface="+mn-cs"/>
        </a:defRPr>
      </a:lvl7pPr>
      <a:lvl8pPr marL="2986897" algn="l" defTabSz="853403" rtl="0" eaLnBrk="1" latinLnBrk="0" hangingPunct="1">
        <a:defRPr sz="1700" kern="1200">
          <a:solidFill>
            <a:schemeClr val="tx1"/>
          </a:solidFill>
          <a:latin typeface="+mn-lt"/>
          <a:ea typeface="+mn-ea"/>
          <a:cs typeface="+mn-cs"/>
        </a:defRPr>
      </a:lvl8pPr>
      <a:lvl9pPr marL="3413605" algn="l" defTabSz="853403" rtl="0" eaLnBrk="1" latinLnBrk="0" hangingPunct="1">
        <a:defRPr sz="17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Прямоугольник 13"/>
          <p:cNvSpPr/>
          <p:nvPr userDrawn="1"/>
        </p:nvSpPr>
        <p:spPr>
          <a:xfrm>
            <a:off x="0" y="331018"/>
            <a:ext cx="9144000" cy="318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6" name="Номер слайда 5"/>
          <p:cNvSpPr>
            <a:spLocks noGrp="1"/>
          </p:cNvSpPr>
          <p:nvPr>
            <p:ph type="sldNum" sz="quarter" idx="4"/>
          </p:nvPr>
        </p:nvSpPr>
        <p:spPr>
          <a:xfrm>
            <a:off x="8609344" y="285395"/>
            <a:ext cx="5760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pic>
        <p:nvPicPr>
          <p:cNvPr id="16" name="Picture 4" descr="C:\Users\bogomolov_a\Documents\Фирменный_стиль\Россети flat.PN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002578" y="116632"/>
            <a:ext cx="817371" cy="8603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bogomolov_a\Documents\Фирменный_стиль\Arrow.PNG"/>
          <p:cNvPicPr>
            <a:picLocks noChangeAspect="1" noChangeArrowheads="1"/>
          </p:cNvPicPr>
          <p:nvPr userDrawn="1"/>
        </p:nvPicPr>
        <p:blipFill>
          <a:blip r:embed="rId18">
            <a:extLst>
              <a:ext uri="{BEBA8EAE-BF5A-486C-A8C5-ECC9F3942E4B}">
                <a14:imgProps xmlns:a14="http://schemas.microsoft.com/office/drawing/2010/main">
                  <a14:imgLayer r:embed="rId19">
                    <a14:imgEffect>
                      <a14:brightnessContrast bright="10000" contrast="-15000"/>
                    </a14:imgEffect>
                  </a14:imgLayer>
                </a14:imgProps>
              </a:ext>
              <a:ext uri="{28A0092B-C50C-407E-A947-70E740481C1C}">
                <a14:useLocalDpi xmlns:a14="http://schemas.microsoft.com/office/drawing/2010/main" val="0"/>
              </a:ext>
            </a:extLst>
          </a:blip>
          <a:srcRect/>
          <a:stretch>
            <a:fillRect/>
          </a:stretch>
        </p:blipFill>
        <p:spPr bwMode="auto">
          <a:xfrm>
            <a:off x="245138" y="340180"/>
            <a:ext cx="336917" cy="298878"/>
          </a:xfrm>
          <a:prstGeom prst="rect">
            <a:avLst/>
          </a:prstGeom>
          <a:noFill/>
          <a:extLst>
            <a:ext uri="{909E8E84-426E-40DD-AFC4-6F175D3DCCD1}">
              <a14:hiddenFill xmlns:a14="http://schemas.microsoft.com/office/drawing/2010/main">
                <a:solidFill>
                  <a:srgbClr val="FFFFFF"/>
                </a:solidFill>
              </a14:hiddenFill>
            </a:ext>
          </a:extLst>
        </p:spPr>
      </p:pic>
      <p:sp>
        <p:nvSpPr>
          <p:cNvPr id="18" name="Равнобедренный треугольник 17"/>
          <p:cNvSpPr/>
          <p:nvPr userDrawn="1"/>
        </p:nvSpPr>
        <p:spPr>
          <a:xfrm rot="5400000">
            <a:off x="120034" y="406423"/>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9" name="Равнобедренный треугольник 18"/>
          <p:cNvSpPr/>
          <p:nvPr userDrawn="1"/>
        </p:nvSpPr>
        <p:spPr>
          <a:xfrm>
            <a:off x="452620" y="510541"/>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0" name="Равнобедренный треугольник 19"/>
          <p:cNvSpPr/>
          <p:nvPr userDrawn="1"/>
        </p:nvSpPr>
        <p:spPr>
          <a:xfrm rot="10800000">
            <a:off x="443093" y="351708"/>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114536517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800"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Прямоугольник 13"/>
          <p:cNvSpPr/>
          <p:nvPr userDrawn="1"/>
        </p:nvSpPr>
        <p:spPr>
          <a:xfrm>
            <a:off x="0" y="331018"/>
            <a:ext cx="9144000" cy="318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6" name="Номер слайда 5"/>
          <p:cNvSpPr>
            <a:spLocks noGrp="1"/>
          </p:cNvSpPr>
          <p:nvPr>
            <p:ph type="sldNum" sz="quarter" idx="4"/>
          </p:nvPr>
        </p:nvSpPr>
        <p:spPr>
          <a:xfrm>
            <a:off x="8609344" y="285395"/>
            <a:ext cx="5760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pic>
        <p:nvPicPr>
          <p:cNvPr id="16" name="Picture 4" descr="C:\Users\bogomolov_a\Documents\Фирменный_стиль\Россети flat.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02578" y="116632"/>
            <a:ext cx="817371" cy="8603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bogomolov_a\Documents\Фирменный_стиль\Arrow.PNG"/>
          <p:cNvPicPr>
            <a:picLocks noChangeAspect="1" noChangeArrowheads="1"/>
          </p:cNvPicPr>
          <p:nvPr userDrawn="1"/>
        </p:nvPicPr>
        <p:blipFill>
          <a:blip r:embed="rId16">
            <a:extLst>
              <a:ext uri="{BEBA8EAE-BF5A-486C-A8C5-ECC9F3942E4B}">
                <a14:imgProps xmlns:a14="http://schemas.microsoft.com/office/drawing/2010/main">
                  <a14:imgLayer r:embed="rId17">
                    <a14:imgEffect>
                      <a14:brightnessContrast bright="10000" contrast="-15000"/>
                    </a14:imgEffect>
                  </a14:imgLayer>
                </a14:imgProps>
              </a:ext>
              <a:ext uri="{28A0092B-C50C-407E-A947-70E740481C1C}">
                <a14:useLocalDpi xmlns:a14="http://schemas.microsoft.com/office/drawing/2010/main" val="0"/>
              </a:ext>
            </a:extLst>
          </a:blip>
          <a:srcRect/>
          <a:stretch>
            <a:fillRect/>
          </a:stretch>
        </p:blipFill>
        <p:spPr bwMode="auto">
          <a:xfrm>
            <a:off x="245138" y="340180"/>
            <a:ext cx="336917" cy="298878"/>
          </a:xfrm>
          <a:prstGeom prst="rect">
            <a:avLst/>
          </a:prstGeom>
          <a:noFill/>
          <a:extLst>
            <a:ext uri="{909E8E84-426E-40DD-AFC4-6F175D3DCCD1}">
              <a14:hiddenFill xmlns:a14="http://schemas.microsoft.com/office/drawing/2010/main">
                <a:solidFill>
                  <a:srgbClr val="FFFFFF"/>
                </a:solidFill>
              </a14:hiddenFill>
            </a:ext>
          </a:extLst>
        </p:spPr>
      </p:pic>
      <p:sp>
        <p:nvSpPr>
          <p:cNvPr id="18" name="Равнобедренный треугольник 17"/>
          <p:cNvSpPr/>
          <p:nvPr userDrawn="1"/>
        </p:nvSpPr>
        <p:spPr>
          <a:xfrm rot="5400000">
            <a:off x="120034" y="406423"/>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9" name="Равнобедренный треугольник 18"/>
          <p:cNvSpPr/>
          <p:nvPr userDrawn="1"/>
        </p:nvSpPr>
        <p:spPr>
          <a:xfrm>
            <a:off x="452620" y="510541"/>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0" name="Равнобедренный треугольник 19"/>
          <p:cNvSpPr/>
          <p:nvPr userDrawn="1"/>
        </p:nvSpPr>
        <p:spPr>
          <a:xfrm rot="10800000">
            <a:off x="443093" y="351708"/>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56083639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Прямоугольник 13"/>
          <p:cNvSpPr/>
          <p:nvPr userDrawn="1"/>
        </p:nvSpPr>
        <p:spPr>
          <a:xfrm>
            <a:off x="0" y="331018"/>
            <a:ext cx="9144000" cy="318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6" name="Номер слайда 5"/>
          <p:cNvSpPr>
            <a:spLocks noGrp="1"/>
          </p:cNvSpPr>
          <p:nvPr>
            <p:ph type="sldNum" sz="quarter" idx="4"/>
          </p:nvPr>
        </p:nvSpPr>
        <p:spPr>
          <a:xfrm>
            <a:off x="8609344" y="285395"/>
            <a:ext cx="5760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pic>
        <p:nvPicPr>
          <p:cNvPr id="16" name="Picture 4" descr="C:\Users\bogomolov_a\Documents\Фирменный_стиль\Россети flat.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002578" y="116632"/>
            <a:ext cx="817371" cy="8603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bogomolov_a\Documents\Фирменный_стиль\Arrow.PNG"/>
          <p:cNvPicPr>
            <a:picLocks noChangeAspect="1" noChangeArrowheads="1"/>
          </p:cNvPicPr>
          <p:nvPr userDrawn="1"/>
        </p:nvPicPr>
        <p:blipFill>
          <a:blip r:embed="rId17">
            <a:extLst>
              <a:ext uri="{BEBA8EAE-BF5A-486C-A8C5-ECC9F3942E4B}">
                <a14:imgProps xmlns:a14="http://schemas.microsoft.com/office/drawing/2010/main">
                  <a14:imgLayer r:embed="rId18">
                    <a14:imgEffect>
                      <a14:brightnessContrast bright="10000" contrast="-15000"/>
                    </a14:imgEffect>
                  </a14:imgLayer>
                </a14:imgProps>
              </a:ext>
              <a:ext uri="{28A0092B-C50C-407E-A947-70E740481C1C}">
                <a14:useLocalDpi xmlns:a14="http://schemas.microsoft.com/office/drawing/2010/main" val="0"/>
              </a:ext>
            </a:extLst>
          </a:blip>
          <a:srcRect/>
          <a:stretch>
            <a:fillRect/>
          </a:stretch>
        </p:blipFill>
        <p:spPr bwMode="auto">
          <a:xfrm>
            <a:off x="245138" y="340180"/>
            <a:ext cx="336917" cy="298878"/>
          </a:xfrm>
          <a:prstGeom prst="rect">
            <a:avLst/>
          </a:prstGeom>
          <a:noFill/>
          <a:extLst>
            <a:ext uri="{909E8E84-426E-40DD-AFC4-6F175D3DCCD1}">
              <a14:hiddenFill xmlns:a14="http://schemas.microsoft.com/office/drawing/2010/main">
                <a:solidFill>
                  <a:srgbClr val="FFFFFF"/>
                </a:solidFill>
              </a14:hiddenFill>
            </a:ext>
          </a:extLst>
        </p:spPr>
      </p:pic>
      <p:sp>
        <p:nvSpPr>
          <p:cNvPr id="18" name="Равнобедренный треугольник 17"/>
          <p:cNvSpPr/>
          <p:nvPr userDrawn="1"/>
        </p:nvSpPr>
        <p:spPr>
          <a:xfrm rot="5400000">
            <a:off x="120034" y="406423"/>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9" name="Равнобедренный треугольник 18"/>
          <p:cNvSpPr/>
          <p:nvPr userDrawn="1"/>
        </p:nvSpPr>
        <p:spPr>
          <a:xfrm>
            <a:off x="452620" y="510541"/>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0" name="Равнобедренный треугольник 19"/>
          <p:cNvSpPr/>
          <p:nvPr userDrawn="1"/>
        </p:nvSpPr>
        <p:spPr>
          <a:xfrm rot="10800000">
            <a:off x="443093" y="351708"/>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14269192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75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Прямоугольник 13"/>
          <p:cNvSpPr/>
          <p:nvPr userDrawn="1"/>
        </p:nvSpPr>
        <p:spPr>
          <a:xfrm>
            <a:off x="0" y="331018"/>
            <a:ext cx="9144000" cy="318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6" name="Номер слайда 5"/>
          <p:cNvSpPr>
            <a:spLocks noGrp="1"/>
          </p:cNvSpPr>
          <p:nvPr>
            <p:ph type="sldNum" sz="quarter" idx="4"/>
          </p:nvPr>
        </p:nvSpPr>
        <p:spPr>
          <a:xfrm>
            <a:off x="8609344" y="285395"/>
            <a:ext cx="5760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pic>
        <p:nvPicPr>
          <p:cNvPr id="16" name="Picture 4" descr="C:\Users\bogomolov_a\Documents\Фирменный_стиль\Россети flat.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02578" y="116632"/>
            <a:ext cx="817371" cy="8603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bogomolov_a\Documents\Фирменный_стиль\Arrow.PNG"/>
          <p:cNvPicPr>
            <a:picLocks noChangeAspect="1" noChangeArrowheads="1"/>
          </p:cNvPicPr>
          <p:nvPr userDrawn="1"/>
        </p:nvPicPr>
        <p:blipFill>
          <a:blip r:embed="rId16">
            <a:extLst>
              <a:ext uri="{BEBA8EAE-BF5A-486C-A8C5-ECC9F3942E4B}">
                <a14:imgProps xmlns:a14="http://schemas.microsoft.com/office/drawing/2010/main">
                  <a14:imgLayer r:embed="rId17">
                    <a14:imgEffect>
                      <a14:brightnessContrast bright="10000" contrast="-15000"/>
                    </a14:imgEffect>
                  </a14:imgLayer>
                </a14:imgProps>
              </a:ext>
              <a:ext uri="{28A0092B-C50C-407E-A947-70E740481C1C}">
                <a14:useLocalDpi xmlns:a14="http://schemas.microsoft.com/office/drawing/2010/main" val="0"/>
              </a:ext>
            </a:extLst>
          </a:blip>
          <a:srcRect/>
          <a:stretch>
            <a:fillRect/>
          </a:stretch>
        </p:blipFill>
        <p:spPr bwMode="auto">
          <a:xfrm>
            <a:off x="245138" y="340180"/>
            <a:ext cx="336917" cy="298878"/>
          </a:xfrm>
          <a:prstGeom prst="rect">
            <a:avLst/>
          </a:prstGeom>
          <a:noFill/>
          <a:extLst>
            <a:ext uri="{909E8E84-426E-40DD-AFC4-6F175D3DCCD1}">
              <a14:hiddenFill xmlns:a14="http://schemas.microsoft.com/office/drawing/2010/main">
                <a:solidFill>
                  <a:srgbClr val="FFFFFF"/>
                </a:solidFill>
              </a14:hiddenFill>
            </a:ext>
          </a:extLst>
        </p:spPr>
      </p:pic>
      <p:sp>
        <p:nvSpPr>
          <p:cNvPr id="18" name="Равнобедренный треугольник 17"/>
          <p:cNvSpPr/>
          <p:nvPr userDrawn="1"/>
        </p:nvSpPr>
        <p:spPr>
          <a:xfrm rot="5400000">
            <a:off x="120034" y="406423"/>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9" name="Равнобедренный треугольник 18"/>
          <p:cNvSpPr/>
          <p:nvPr userDrawn="1"/>
        </p:nvSpPr>
        <p:spPr>
          <a:xfrm>
            <a:off x="452620" y="510541"/>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0" name="Равнобедренный треугольник 19"/>
          <p:cNvSpPr/>
          <p:nvPr userDrawn="1"/>
        </p:nvSpPr>
        <p:spPr>
          <a:xfrm rot="10800000">
            <a:off x="443093" y="351708"/>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225685472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Прямоугольник 13"/>
          <p:cNvSpPr/>
          <p:nvPr userDrawn="1"/>
        </p:nvSpPr>
        <p:spPr>
          <a:xfrm>
            <a:off x="0" y="331018"/>
            <a:ext cx="9144000" cy="318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6" name="Номер слайда 5"/>
          <p:cNvSpPr>
            <a:spLocks noGrp="1"/>
          </p:cNvSpPr>
          <p:nvPr>
            <p:ph type="sldNum" sz="quarter" idx="4"/>
          </p:nvPr>
        </p:nvSpPr>
        <p:spPr>
          <a:xfrm>
            <a:off x="8609344" y="285395"/>
            <a:ext cx="5760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pic>
        <p:nvPicPr>
          <p:cNvPr id="16" name="Picture 4" descr="C:\Users\bogomolov_a\Documents\Фирменный_стиль\Россети flat.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02578" y="116632"/>
            <a:ext cx="817371" cy="8603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bogomolov_a\Documents\Фирменный_стиль\Arrow.PNG"/>
          <p:cNvPicPr>
            <a:picLocks noChangeAspect="1" noChangeArrowheads="1"/>
          </p:cNvPicPr>
          <p:nvPr userDrawn="1"/>
        </p:nvPicPr>
        <p:blipFill>
          <a:blip r:embed="rId16">
            <a:extLst>
              <a:ext uri="{BEBA8EAE-BF5A-486C-A8C5-ECC9F3942E4B}">
                <a14:imgProps xmlns:a14="http://schemas.microsoft.com/office/drawing/2010/main">
                  <a14:imgLayer r:embed="rId17">
                    <a14:imgEffect>
                      <a14:brightnessContrast bright="10000" contrast="-15000"/>
                    </a14:imgEffect>
                  </a14:imgLayer>
                </a14:imgProps>
              </a:ext>
              <a:ext uri="{28A0092B-C50C-407E-A947-70E740481C1C}">
                <a14:useLocalDpi xmlns:a14="http://schemas.microsoft.com/office/drawing/2010/main" val="0"/>
              </a:ext>
            </a:extLst>
          </a:blip>
          <a:srcRect/>
          <a:stretch>
            <a:fillRect/>
          </a:stretch>
        </p:blipFill>
        <p:spPr bwMode="auto">
          <a:xfrm>
            <a:off x="245138" y="340180"/>
            <a:ext cx="336917" cy="298878"/>
          </a:xfrm>
          <a:prstGeom prst="rect">
            <a:avLst/>
          </a:prstGeom>
          <a:noFill/>
          <a:extLst>
            <a:ext uri="{909E8E84-426E-40DD-AFC4-6F175D3DCCD1}">
              <a14:hiddenFill xmlns:a14="http://schemas.microsoft.com/office/drawing/2010/main">
                <a:solidFill>
                  <a:srgbClr val="FFFFFF"/>
                </a:solidFill>
              </a14:hiddenFill>
            </a:ext>
          </a:extLst>
        </p:spPr>
      </p:pic>
      <p:sp>
        <p:nvSpPr>
          <p:cNvPr id="18" name="Равнобедренный треугольник 17"/>
          <p:cNvSpPr/>
          <p:nvPr userDrawn="1"/>
        </p:nvSpPr>
        <p:spPr>
          <a:xfrm rot="5400000">
            <a:off x="120034" y="406423"/>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9" name="Равнобедренный треугольник 18"/>
          <p:cNvSpPr/>
          <p:nvPr userDrawn="1"/>
        </p:nvSpPr>
        <p:spPr>
          <a:xfrm>
            <a:off x="452620" y="510541"/>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0" name="Равнобедренный треугольник 19"/>
          <p:cNvSpPr/>
          <p:nvPr userDrawn="1"/>
        </p:nvSpPr>
        <p:spPr>
          <a:xfrm rot="10800000">
            <a:off x="443093" y="351708"/>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250384044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Прямоугольник 13"/>
          <p:cNvSpPr/>
          <p:nvPr userDrawn="1"/>
        </p:nvSpPr>
        <p:spPr>
          <a:xfrm>
            <a:off x="0" y="331018"/>
            <a:ext cx="9144000" cy="318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6" name="Номер слайда 5"/>
          <p:cNvSpPr>
            <a:spLocks noGrp="1"/>
          </p:cNvSpPr>
          <p:nvPr>
            <p:ph type="sldNum" sz="quarter" idx="4"/>
          </p:nvPr>
        </p:nvSpPr>
        <p:spPr>
          <a:xfrm>
            <a:off x="8609344" y="285395"/>
            <a:ext cx="5760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pic>
        <p:nvPicPr>
          <p:cNvPr id="16" name="Picture 4" descr="C:\Users\bogomolov_a\Documents\Фирменный_стиль\Россети flat.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02578" y="116632"/>
            <a:ext cx="817371" cy="8603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bogomolov_a\Documents\Фирменный_стиль\Arrow.PNG"/>
          <p:cNvPicPr>
            <a:picLocks noChangeAspect="1" noChangeArrowheads="1"/>
          </p:cNvPicPr>
          <p:nvPr userDrawn="1"/>
        </p:nvPicPr>
        <p:blipFill>
          <a:blip r:embed="rId16">
            <a:extLst>
              <a:ext uri="{BEBA8EAE-BF5A-486C-A8C5-ECC9F3942E4B}">
                <a14:imgProps xmlns:a14="http://schemas.microsoft.com/office/drawing/2010/main">
                  <a14:imgLayer r:embed="rId17">
                    <a14:imgEffect>
                      <a14:brightnessContrast bright="10000" contrast="-15000"/>
                    </a14:imgEffect>
                  </a14:imgLayer>
                </a14:imgProps>
              </a:ext>
              <a:ext uri="{28A0092B-C50C-407E-A947-70E740481C1C}">
                <a14:useLocalDpi xmlns:a14="http://schemas.microsoft.com/office/drawing/2010/main" val="0"/>
              </a:ext>
            </a:extLst>
          </a:blip>
          <a:srcRect/>
          <a:stretch>
            <a:fillRect/>
          </a:stretch>
        </p:blipFill>
        <p:spPr bwMode="auto">
          <a:xfrm>
            <a:off x="245138" y="340180"/>
            <a:ext cx="336917" cy="298878"/>
          </a:xfrm>
          <a:prstGeom prst="rect">
            <a:avLst/>
          </a:prstGeom>
          <a:noFill/>
          <a:extLst>
            <a:ext uri="{909E8E84-426E-40DD-AFC4-6F175D3DCCD1}">
              <a14:hiddenFill xmlns:a14="http://schemas.microsoft.com/office/drawing/2010/main">
                <a:solidFill>
                  <a:srgbClr val="FFFFFF"/>
                </a:solidFill>
              </a14:hiddenFill>
            </a:ext>
          </a:extLst>
        </p:spPr>
      </p:pic>
      <p:sp>
        <p:nvSpPr>
          <p:cNvPr id="18" name="Равнобедренный треугольник 17"/>
          <p:cNvSpPr/>
          <p:nvPr userDrawn="1"/>
        </p:nvSpPr>
        <p:spPr>
          <a:xfrm rot="5400000">
            <a:off x="120034" y="406423"/>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9" name="Равнобедренный треугольник 18"/>
          <p:cNvSpPr/>
          <p:nvPr userDrawn="1"/>
        </p:nvSpPr>
        <p:spPr>
          <a:xfrm>
            <a:off x="452620" y="510541"/>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0" name="Равнобедренный треугольник 19"/>
          <p:cNvSpPr/>
          <p:nvPr userDrawn="1"/>
        </p:nvSpPr>
        <p:spPr>
          <a:xfrm rot="10800000">
            <a:off x="443093" y="351708"/>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153486927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Прямоугольник 13"/>
          <p:cNvSpPr/>
          <p:nvPr userDrawn="1"/>
        </p:nvSpPr>
        <p:spPr>
          <a:xfrm>
            <a:off x="0" y="331018"/>
            <a:ext cx="9144000" cy="318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6" name="Номер слайда 5"/>
          <p:cNvSpPr>
            <a:spLocks noGrp="1"/>
          </p:cNvSpPr>
          <p:nvPr>
            <p:ph type="sldNum" sz="quarter" idx="4"/>
          </p:nvPr>
        </p:nvSpPr>
        <p:spPr>
          <a:xfrm>
            <a:off x="8609344" y="285395"/>
            <a:ext cx="5760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pic>
        <p:nvPicPr>
          <p:cNvPr id="16" name="Picture 4" descr="C:\Users\bogomolov_a\Documents\Фирменный_стиль\Россети flat.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02578" y="116632"/>
            <a:ext cx="817371" cy="8603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bogomolov_a\Documents\Фирменный_стиль\Arrow.PNG"/>
          <p:cNvPicPr>
            <a:picLocks noChangeAspect="1" noChangeArrowheads="1"/>
          </p:cNvPicPr>
          <p:nvPr userDrawn="1"/>
        </p:nvPicPr>
        <p:blipFill>
          <a:blip r:embed="rId16">
            <a:extLst>
              <a:ext uri="{BEBA8EAE-BF5A-486C-A8C5-ECC9F3942E4B}">
                <a14:imgProps xmlns:a14="http://schemas.microsoft.com/office/drawing/2010/main">
                  <a14:imgLayer r:embed="rId17">
                    <a14:imgEffect>
                      <a14:brightnessContrast bright="10000" contrast="-15000"/>
                    </a14:imgEffect>
                  </a14:imgLayer>
                </a14:imgProps>
              </a:ext>
              <a:ext uri="{28A0092B-C50C-407E-A947-70E740481C1C}">
                <a14:useLocalDpi xmlns:a14="http://schemas.microsoft.com/office/drawing/2010/main" val="0"/>
              </a:ext>
            </a:extLst>
          </a:blip>
          <a:srcRect/>
          <a:stretch>
            <a:fillRect/>
          </a:stretch>
        </p:blipFill>
        <p:spPr bwMode="auto">
          <a:xfrm>
            <a:off x="245138" y="340180"/>
            <a:ext cx="336917" cy="298878"/>
          </a:xfrm>
          <a:prstGeom prst="rect">
            <a:avLst/>
          </a:prstGeom>
          <a:noFill/>
          <a:extLst>
            <a:ext uri="{909E8E84-426E-40DD-AFC4-6F175D3DCCD1}">
              <a14:hiddenFill xmlns:a14="http://schemas.microsoft.com/office/drawing/2010/main">
                <a:solidFill>
                  <a:srgbClr val="FFFFFF"/>
                </a:solidFill>
              </a14:hiddenFill>
            </a:ext>
          </a:extLst>
        </p:spPr>
      </p:pic>
      <p:sp>
        <p:nvSpPr>
          <p:cNvPr id="18" name="Равнобедренный треугольник 17"/>
          <p:cNvSpPr/>
          <p:nvPr userDrawn="1"/>
        </p:nvSpPr>
        <p:spPr>
          <a:xfrm rot="5400000">
            <a:off x="120034" y="406423"/>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9" name="Равнобедренный треугольник 18"/>
          <p:cNvSpPr/>
          <p:nvPr userDrawn="1"/>
        </p:nvSpPr>
        <p:spPr>
          <a:xfrm>
            <a:off x="452620" y="510541"/>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0" name="Равнобедренный треугольник 19"/>
          <p:cNvSpPr/>
          <p:nvPr userDrawn="1"/>
        </p:nvSpPr>
        <p:spPr>
          <a:xfrm rot="10800000">
            <a:off x="443093" y="351708"/>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405546680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Прямоугольник 13"/>
          <p:cNvSpPr/>
          <p:nvPr userDrawn="1"/>
        </p:nvSpPr>
        <p:spPr>
          <a:xfrm>
            <a:off x="0" y="331018"/>
            <a:ext cx="9144000" cy="318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6" name="Номер слайда 5"/>
          <p:cNvSpPr>
            <a:spLocks noGrp="1"/>
          </p:cNvSpPr>
          <p:nvPr>
            <p:ph type="sldNum" sz="quarter" idx="4"/>
          </p:nvPr>
        </p:nvSpPr>
        <p:spPr>
          <a:xfrm>
            <a:off x="8609344" y="285395"/>
            <a:ext cx="5760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pic>
        <p:nvPicPr>
          <p:cNvPr id="16" name="Picture 4" descr="C:\Users\bogomolov_a\Documents\Фирменный_стиль\Россети flat.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002578" y="116632"/>
            <a:ext cx="817371" cy="8603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bogomolov_a\Documents\Фирменный_стиль\Arrow.PNG"/>
          <p:cNvPicPr>
            <a:picLocks noChangeAspect="1" noChangeArrowheads="1"/>
          </p:cNvPicPr>
          <p:nvPr userDrawn="1"/>
        </p:nvPicPr>
        <p:blipFill>
          <a:blip r:embed="rId17">
            <a:extLst>
              <a:ext uri="{BEBA8EAE-BF5A-486C-A8C5-ECC9F3942E4B}">
                <a14:imgProps xmlns:a14="http://schemas.microsoft.com/office/drawing/2010/main">
                  <a14:imgLayer r:embed="rId18">
                    <a14:imgEffect>
                      <a14:brightnessContrast bright="10000" contrast="-15000"/>
                    </a14:imgEffect>
                  </a14:imgLayer>
                </a14:imgProps>
              </a:ext>
              <a:ext uri="{28A0092B-C50C-407E-A947-70E740481C1C}">
                <a14:useLocalDpi xmlns:a14="http://schemas.microsoft.com/office/drawing/2010/main" val="0"/>
              </a:ext>
            </a:extLst>
          </a:blip>
          <a:srcRect/>
          <a:stretch>
            <a:fillRect/>
          </a:stretch>
        </p:blipFill>
        <p:spPr bwMode="auto">
          <a:xfrm>
            <a:off x="245138" y="340180"/>
            <a:ext cx="336917" cy="298878"/>
          </a:xfrm>
          <a:prstGeom prst="rect">
            <a:avLst/>
          </a:prstGeom>
          <a:noFill/>
          <a:extLst>
            <a:ext uri="{909E8E84-426E-40DD-AFC4-6F175D3DCCD1}">
              <a14:hiddenFill xmlns:a14="http://schemas.microsoft.com/office/drawing/2010/main">
                <a:solidFill>
                  <a:srgbClr val="FFFFFF"/>
                </a:solidFill>
              </a14:hiddenFill>
            </a:ext>
          </a:extLst>
        </p:spPr>
      </p:pic>
      <p:sp>
        <p:nvSpPr>
          <p:cNvPr id="18" name="Равнобедренный треугольник 17"/>
          <p:cNvSpPr/>
          <p:nvPr userDrawn="1"/>
        </p:nvSpPr>
        <p:spPr>
          <a:xfrm rot="5400000">
            <a:off x="120034" y="406423"/>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9" name="Равнобедренный треугольник 18"/>
          <p:cNvSpPr/>
          <p:nvPr userDrawn="1"/>
        </p:nvSpPr>
        <p:spPr>
          <a:xfrm>
            <a:off x="452620" y="510541"/>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0" name="Равнобедренный треугольник 19"/>
          <p:cNvSpPr/>
          <p:nvPr userDrawn="1"/>
        </p:nvSpPr>
        <p:spPr>
          <a:xfrm rot="10800000">
            <a:off x="443093" y="351708"/>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12119525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6"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Прямоугольник 13"/>
          <p:cNvSpPr/>
          <p:nvPr userDrawn="1"/>
        </p:nvSpPr>
        <p:spPr>
          <a:xfrm>
            <a:off x="0" y="331018"/>
            <a:ext cx="9144000" cy="318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6" name="Номер слайда 5"/>
          <p:cNvSpPr>
            <a:spLocks noGrp="1"/>
          </p:cNvSpPr>
          <p:nvPr>
            <p:ph type="sldNum" sz="quarter" idx="4"/>
          </p:nvPr>
        </p:nvSpPr>
        <p:spPr>
          <a:xfrm>
            <a:off x="8609344" y="285395"/>
            <a:ext cx="5760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0ED5F-A6F8-401D-8C6E-1401739B8009}" type="slidenum">
              <a:rPr lang="ru-RU" smtClean="0">
                <a:solidFill>
                  <a:prstClr val="black">
                    <a:tint val="75000"/>
                  </a:prstClr>
                </a:solidFill>
              </a:rPr>
              <a:pPr/>
              <a:t>‹#›</a:t>
            </a:fld>
            <a:endParaRPr lang="ru-RU">
              <a:solidFill>
                <a:prstClr val="black">
                  <a:tint val="75000"/>
                </a:prstClr>
              </a:solidFill>
            </a:endParaRPr>
          </a:p>
        </p:txBody>
      </p:sp>
      <p:pic>
        <p:nvPicPr>
          <p:cNvPr id="16" name="Picture 4" descr="C:\Users\bogomolov_a\Documents\Фирменный_стиль\Россети flat.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002578" y="116632"/>
            <a:ext cx="817371" cy="8603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bogomolov_a\Documents\Фирменный_стиль\Arrow.PNG"/>
          <p:cNvPicPr>
            <a:picLocks noChangeAspect="1" noChangeArrowheads="1"/>
          </p:cNvPicPr>
          <p:nvPr userDrawn="1"/>
        </p:nvPicPr>
        <p:blipFill>
          <a:blip r:embed="rId17">
            <a:extLst>
              <a:ext uri="{BEBA8EAE-BF5A-486C-A8C5-ECC9F3942E4B}">
                <a14:imgProps xmlns:a14="http://schemas.microsoft.com/office/drawing/2010/main">
                  <a14:imgLayer r:embed="rId18">
                    <a14:imgEffect>
                      <a14:brightnessContrast bright="10000" contrast="-15000"/>
                    </a14:imgEffect>
                  </a14:imgLayer>
                </a14:imgProps>
              </a:ext>
              <a:ext uri="{28A0092B-C50C-407E-A947-70E740481C1C}">
                <a14:useLocalDpi xmlns:a14="http://schemas.microsoft.com/office/drawing/2010/main" val="0"/>
              </a:ext>
            </a:extLst>
          </a:blip>
          <a:srcRect/>
          <a:stretch>
            <a:fillRect/>
          </a:stretch>
        </p:blipFill>
        <p:spPr bwMode="auto">
          <a:xfrm>
            <a:off x="245138" y="340180"/>
            <a:ext cx="336917" cy="298878"/>
          </a:xfrm>
          <a:prstGeom prst="rect">
            <a:avLst/>
          </a:prstGeom>
          <a:noFill/>
          <a:extLst>
            <a:ext uri="{909E8E84-426E-40DD-AFC4-6F175D3DCCD1}">
              <a14:hiddenFill xmlns:a14="http://schemas.microsoft.com/office/drawing/2010/main">
                <a:solidFill>
                  <a:srgbClr val="FFFFFF"/>
                </a:solidFill>
              </a14:hiddenFill>
            </a:ext>
          </a:extLst>
        </p:spPr>
      </p:pic>
      <p:sp>
        <p:nvSpPr>
          <p:cNvPr id="18" name="Равнобедренный треугольник 17"/>
          <p:cNvSpPr/>
          <p:nvPr userDrawn="1"/>
        </p:nvSpPr>
        <p:spPr>
          <a:xfrm rot="5400000">
            <a:off x="120034" y="406423"/>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9" name="Равнобедренный треугольник 18"/>
          <p:cNvSpPr/>
          <p:nvPr userDrawn="1"/>
        </p:nvSpPr>
        <p:spPr>
          <a:xfrm>
            <a:off x="452620" y="510541"/>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0" name="Равнобедренный треугольник 19"/>
          <p:cNvSpPr/>
          <p:nvPr userDrawn="1"/>
        </p:nvSpPr>
        <p:spPr>
          <a:xfrm rot="10800000">
            <a:off x="443093" y="351708"/>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5519653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7.xml"/><Relationship Id="rId5" Type="http://schemas.microsoft.com/office/2007/relationships/hdphoto" Target="../media/hdphoto1.wdp"/><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7.xml"/><Relationship Id="rId5" Type="http://schemas.openxmlformats.org/officeDocument/2006/relationships/image" Target="../media/image11.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9.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9.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0.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hyperlink" Target="http://www.rosseti.ru/custom/plany-zakupok-msp/" TargetMode="External"/><Relationship Id="rId1" Type="http://schemas.openxmlformats.org/officeDocument/2006/relationships/slideLayout" Target="../slideLayouts/slideLayout1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ogomolov_a\Documents\Фирменный_стиль\Россети flat horizont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467639"/>
            <a:ext cx="3528392" cy="134415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0" y="2811789"/>
            <a:ext cx="9144000" cy="324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7" name="Picture 5" descr="C:\Users\bogomolov_a\Documents\Фирменный_стиль\Arrow.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90667" y="2816186"/>
            <a:ext cx="336917" cy="298878"/>
          </a:xfrm>
          <a:prstGeom prst="rect">
            <a:avLst/>
          </a:prstGeom>
          <a:noFill/>
          <a:extLst>
            <a:ext uri="{909E8E84-426E-40DD-AFC4-6F175D3DCCD1}">
              <a14:hiddenFill xmlns:a14="http://schemas.microsoft.com/office/drawing/2010/main">
                <a:solidFill>
                  <a:srgbClr val="FFFFFF"/>
                </a:solidFill>
              </a14:hiddenFill>
            </a:ext>
          </a:extLst>
        </p:spPr>
      </p:pic>
      <p:sp>
        <p:nvSpPr>
          <p:cNvPr id="8" name="Текст 1"/>
          <p:cNvSpPr txBox="1">
            <a:spLocks/>
          </p:cNvSpPr>
          <p:nvPr/>
        </p:nvSpPr>
        <p:spPr>
          <a:xfrm>
            <a:off x="490667" y="3377317"/>
            <a:ext cx="8257797" cy="2923439"/>
          </a:xfrm>
          <a:prstGeom prst="rect">
            <a:avLst/>
          </a:prstGeom>
        </p:spPr>
        <p:txBody>
          <a:bodyPr vert="horz" wrap="square" lIns="33596" tIns="45503" rIns="91029" bIns="45503" rtlCol="0" anchor="ctr">
            <a:spAutoFit/>
          </a:bodyPr>
          <a:lstStyle>
            <a:defPPr>
              <a:defRPr lang="ru-RU"/>
            </a:defPPr>
            <a:lvl1pPr marL="0" algn="r" defTabSz="910238" rtl="0" eaLnBrk="1" fontAlgn="auto" latinLnBrk="0" hangingPunct="1">
              <a:spcBef>
                <a:spcPts val="0"/>
              </a:spcBef>
              <a:spcAft>
                <a:spcPts val="0"/>
              </a:spcAft>
              <a:defRPr sz="1200" kern="1200">
                <a:solidFill>
                  <a:prstClr val="black">
                    <a:tint val="75000"/>
                  </a:prst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3200" dirty="0"/>
          </a:p>
          <a:p>
            <a:pPr algn="ctr"/>
            <a:r>
              <a:rPr lang="ru-RU" sz="2800" b="1" i="1" dirty="0"/>
              <a:t>Обеспечение участия субъектов МСП в закупках ПАО «</a:t>
            </a:r>
            <a:r>
              <a:rPr lang="ru-RU" sz="2800" b="1" i="1" dirty="0" err="1"/>
              <a:t>Россети</a:t>
            </a:r>
            <a:r>
              <a:rPr lang="ru-RU" sz="2800" b="1" i="1" dirty="0"/>
              <a:t>». </a:t>
            </a:r>
            <a:endParaRPr lang="en-US" sz="2800" b="1" i="1" dirty="0" smtClean="0"/>
          </a:p>
          <a:p>
            <a:pPr algn="ctr"/>
            <a:r>
              <a:rPr lang="ru-RU" sz="2800" b="1" i="1" dirty="0" smtClean="0"/>
              <a:t>Анализ </a:t>
            </a:r>
            <a:r>
              <a:rPr lang="ru-RU" sz="2800" b="1" i="1" dirty="0"/>
              <a:t>результатов за 2016 г.</a:t>
            </a:r>
            <a:r>
              <a:rPr lang="ru-RU" sz="2800" b="1" dirty="0"/>
              <a:t>	</a:t>
            </a:r>
            <a:endParaRPr lang="ru-RU" sz="3200" b="1" dirty="0" smtClean="0">
              <a:solidFill>
                <a:prstClr val="white">
                  <a:lumMod val="50000"/>
                </a:prstClr>
              </a:solidFill>
              <a:latin typeface="Arial Narrow" panose="020B0606020202030204" pitchFamily="34" charset="0"/>
            </a:endParaRPr>
          </a:p>
          <a:p>
            <a:pPr algn="ctr"/>
            <a:endParaRPr lang="ru-RU" sz="2800" b="1" dirty="0">
              <a:solidFill>
                <a:prstClr val="white">
                  <a:lumMod val="50000"/>
                </a:prstClr>
              </a:solidFill>
              <a:latin typeface="Arial Narrow" panose="020B0606020202030204" pitchFamily="34" charset="0"/>
            </a:endParaRPr>
          </a:p>
          <a:p>
            <a:r>
              <a:rPr lang="ru-RU" sz="2000" dirty="0" smtClean="0">
                <a:solidFill>
                  <a:prstClr val="white">
                    <a:lumMod val="50000"/>
                  </a:prstClr>
                </a:solidFill>
                <a:latin typeface="Arial Narrow" panose="020B0606020202030204" pitchFamily="34" charset="0"/>
              </a:rPr>
              <a:t>Симоненко Виктор</a:t>
            </a:r>
          </a:p>
          <a:p>
            <a:r>
              <a:rPr lang="ru-RU" sz="2000" dirty="0" smtClean="0">
                <a:solidFill>
                  <a:prstClr val="white">
                    <a:lumMod val="50000"/>
                  </a:prstClr>
                </a:solidFill>
                <a:latin typeface="Arial Narrow" panose="020B0606020202030204" pitchFamily="34" charset="0"/>
              </a:rPr>
              <a:t>Июнь 2017</a:t>
            </a:r>
          </a:p>
        </p:txBody>
      </p:sp>
    </p:spTree>
    <p:extLst>
      <p:ext uri="{BB962C8B-B14F-4D97-AF65-F5344CB8AC3E}">
        <p14:creationId xmlns:p14="http://schemas.microsoft.com/office/powerpoint/2010/main" val="219011377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2811789"/>
            <a:ext cx="9144000" cy="324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7" name="Picture 5" descr="C:\Users\bogomolov_a\Documents\Фирменный_стиль\Arrow.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90667" y="2816186"/>
            <a:ext cx="336917" cy="298878"/>
          </a:xfrm>
          <a:prstGeom prst="rect">
            <a:avLst/>
          </a:prstGeom>
          <a:noFill/>
          <a:extLst>
            <a:ext uri="{909E8E84-426E-40DD-AFC4-6F175D3DCCD1}">
              <a14:hiddenFill xmlns:a14="http://schemas.microsoft.com/office/drawing/2010/main">
                <a:solidFill>
                  <a:srgbClr val="FFFFFF"/>
                </a:solidFill>
              </a14:hiddenFill>
            </a:ext>
          </a:extLst>
        </p:spPr>
      </p:pic>
      <p:sp>
        <p:nvSpPr>
          <p:cNvPr id="8" name="Текст 1"/>
          <p:cNvSpPr txBox="1">
            <a:spLocks/>
          </p:cNvSpPr>
          <p:nvPr/>
        </p:nvSpPr>
        <p:spPr>
          <a:xfrm>
            <a:off x="490667" y="4146758"/>
            <a:ext cx="8257797" cy="1384556"/>
          </a:xfrm>
          <a:prstGeom prst="rect">
            <a:avLst/>
          </a:prstGeom>
        </p:spPr>
        <p:txBody>
          <a:bodyPr vert="horz" wrap="square" lIns="33596" tIns="45503" rIns="91029" bIns="45503" rtlCol="0" anchor="ctr">
            <a:spAutoFit/>
          </a:bodyPr>
          <a:lstStyle>
            <a:defPPr>
              <a:defRPr lang="ru-RU"/>
            </a:defPPr>
            <a:lvl1pPr marL="0" algn="r" defTabSz="910238" rtl="0" eaLnBrk="1" fontAlgn="auto" latinLnBrk="0" hangingPunct="1">
              <a:spcBef>
                <a:spcPts val="0"/>
              </a:spcBef>
              <a:spcAft>
                <a:spcPts val="0"/>
              </a:spcAft>
              <a:defRPr sz="1200" kern="1200">
                <a:solidFill>
                  <a:prstClr val="black">
                    <a:tint val="75000"/>
                  </a:prst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800" b="1" dirty="0" smtClean="0">
                <a:solidFill>
                  <a:prstClr val="white">
                    <a:lumMod val="50000"/>
                  </a:prstClr>
                </a:solidFill>
                <a:latin typeface="Arial Narrow" panose="020B0606020202030204" pitchFamily="34" charset="0"/>
              </a:rPr>
              <a:t>Спасибо за внимание!</a:t>
            </a:r>
          </a:p>
          <a:p>
            <a:pPr algn="ctr"/>
            <a:endParaRPr lang="ru-RU" sz="2800" b="1" dirty="0" smtClean="0">
              <a:solidFill>
                <a:prstClr val="white">
                  <a:lumMod val="50000"/>
                </a:prstClr>
              </a:solidFill>
              <a:latin typeface="Arial Narrow" panose="020B0606020202030204" pitchFamily="34" charset="0"/>
            </a:endParaRPr>
          </a:p>
          <a:p>
            <a:pPr algn="ctr"/>
            <a:endParaRPr lang="ru-RU" sz="2800" b="1" dirty="0">
              <a:solidFill>
                <a:prstClr val="white">
                  <a:lumMod val="50000"/>
                </a:prstClr>
              </a:solidFill>
              <a:latin typeface="Arial Narrow" panose="020B0606020202030204" pitchFamily="34" charset="0"/>
            </a:endParaRPr>
          </a:p>
        </p:txBody>
      </p:sp>
      <p:pic>
        <p:nvPicPr>
          <p:cNvPr id="5" name="Picture 2" descr="C:\Users\bogomolov_a\Documents\Фирменный_стиль\Россети flat horizonta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1467639"/>
            <a:ext cx="3528392" cy="134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6506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314231"/>
            <a:ext cx="7500451" cy="363562"/>
          </a:xfrm>
          <a:prstGeom prst="rect">
            <a:avLst/>
          </a:prstGeom>
        </p:spPr>
        <p:txBody>
          <a:bodyPr wrap="none" lIns="85725" tIns="42863" rIns="85725" bIns="42863">
            <a:spAutoFit/>
          </a:bodyPr>
          <a:lstStyle/>
          <a:p>
            <a:pPr defTabSz="914224"/>
            <a:r>
              <a:rPr lang="ru-RU" dirty="0">
                <a:solidFill>
                  <a:prstClr val="white"/>
                </a:solidFill>
                <a:latin typeface="Arial Narrow" panose="020B0606020202030204" pitchFamily="34" charset="0"/>
                <a:cs typeface="Arial" panose="020B0604020202020204" pitchFamily="34" charset="0"/>
              </a:rPr>
              <a:t>РОССЕТИ – СИСТЕМООБРАЗУЮЩАЯ ЭЛЕКТРОСЕТЕВАЯ КОМПАНИЯ РОССИИ</a:t>
            </a:r>
          </a:p>
        </p:txBody>
      </p:sp>
      <p:sp>
        <p:nvSpPr>
          <p:cNvPr id="8" name="TextBox 7"/>
          <p:cNvSpPr txBox="1"/>
          <p:nvPr/>
        </p:nvSpPr>
        <p:spPr>
          <a:xfrm>
            <a:off x="1072298" y="692696"/>
            <a:ext cx="7696367" cy="338554"/>
          </a:xfrm>
          <a:prstGeom prst="rect">
            <a:avLst/>
          </a:prstGeom>
          <a:noFill/>
          <a:effectLst/>
        </p:spPr>
        <p:txBody>
          <a:bodyPr wrap="square" rtlCol="0">
            <a:spAutoFit/>
          </a:bodyPr>
          <a:lstStyle/>
          <a:p>
            <a:r>
              <a:rPr lang="ru-RU" sz="1600" dirty="0" smtClean="0">
                <a:solidFill>
                  <a:prstClr val="white">
                    <a:lumMod val="65000"/>
                  </a:prstClr>
                </a:solidFill>
                <a:latin typeface="Arial Narrow" panose="020B0606020202030204" pitchFamily="34" charset="0"/>
                <a:cs typeface="Arial" panose="020B0604020202020204" pitchFamily="34" charset="0"/>
              </a:rPr>
              <a:t>создана 4 </a:t>
            </a:r>
            <a:r>
              <a:rPr lang="ru-RU" sz="1600" dirty="0">
                <a:solidFill>
                  <a:prstClr val="white">
                    <a:lumMod val="65000"/>
                  </a:prstClr>
                </a:solidFill>
                <a:latin typeface="Arial Narrow" panose="020B0606020202030204" pitchFamily="34" charset="0"/>
                <a:cs typeface="Arial" panose="020B0604020202020204" pitchFamily="34" charset="0"/>
              </a:rPr>
              <a:t>апреля 2013 года </a:t>
            </a:r>
            <a:r>
              <a:rPr lang="ru-RU" sz="1600" dirty="0" smtClean="0">
                <a:solidFill>
                  <a:prstClr val="white">
                    <a:lumMod val="65000"/>
                  </a:prstClr>
                </a:solidFill>
                <a:latin typeface="Arial Narrow" panose="020B0606020202030204" pitchFamily="34" charset="0"/>
                <a:cs typeface="Arial" panose="020B0604020202020204" pitchFamily="34" charset="0"/>
              </a:rPr>
              <a:t>по </a:t>
            </a:r>
            <a:r>
              <a:rPr lang="ru-RU" sz="1600" dirty="0">
                <a:solidFill>
                  <a:prstClr val="white">
                    <a:lumMod val="65000"/>
                  </a:prstClr>
                </a:solidFill>
                <a:latin typeface="Arial Narrow" panose="020B0606020202030204" pitchFamily="34" charset="0"/>
                <a:cs typeface="Arial" panose="020B0604020202020204" pitchFamily="34" charset="0"/>
              </a:rPr>
              <a:t>Указу Президента России от 22 ноября 2012 года </a:t>
            </a:r>
            <a:endParaRPr lang="ru-RU" sz="1600" dirty="0">
              <a:solidFill>
                <a:prstClr val="white">
                  <a:lumMod val="65000"/>
                </a:prstClr>
              </a:solidFill>
              <a:latin typeface="Arial Narrow" panose="020B0606020202030204" pitchFamily="34" charset="0"/>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9877" y="1931712"/>
            <a:ext cx="6264696" cy="379371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Группа 10"/>
          <p:cNvGrpSpPr/>
          <p:nvPr/>
        </p:nvGrpSpPr>
        <p:grpSpPr>
          <a:xfrm>
            <a:off x="640250" y="1175258"/>
            <a:ext cx="7399854" cy="1241339"/>
            <a:chOff x="4034360" y="5352901"/>
            <a:chExt cx="4438038" cy="843459"/>
          </a:xfrm>
          <a:effectLst/>
        </p:grpSpPr>
        <p:sp>
          <p:nvSpPr>
            <p:cNvPr id="12" name="TextBox 11"/>
            <p:cNvSpPr txBox="1"/>
            <p:nvPr/>
          </p:nvSpPr>
          <p:spPr>
            <a:xfrm>
              <a:off x="4120733" y="5882670"/>
              <a:ext cx="759538" cy="313690"/>
            </a:xfrm>
            <a:prstGeom prst="rect">
              <a:avLst/>
            </a:prstGeom>
            <a:noFill/>
          </p:spPr>
          <p:txBody>
            <a:bodyPr wrap="square" rtlCol="0">
              <a:spAutoFit/>
            </a:bodyPr>
            <a:lstStyle/>
            <a:p>
              <a:r>
                <a:rPr lang="ru-RU" sz="2400" dirty="0" smtClean="0">
                  <a:solidFill>
                    <a:prstClr val="black">
                      <a:lumMod val="75000"/>
                      <a:lumOff val="25000"/>
                    </a:prstClr>
                  </a:solidFill>
                  <a:latin typeface="Arial Narrow" panose="020B0606020202030204" pitchFamily="34" charset="0"/>
                  <a:ea typeface="Dotum" panose="020B0600000101010101" pitchFamily="34" charset="-127"/>
                  <a:cs typeface="Arial" panose="020B0604020202020204" pitchFamily="34" charset="0"/>
                </a:rPr>
                <a:t>762</a:t>
              </a:r>
              <a:endParaRPr lang="ru-RU" sz="2400" dirty="0">
                <a:solidFill>
                  <a:prstClr val="black">
                    <a:lumMod val="75000"/>
                    <a:lumOff val="25000"/>
                  </a:prstClr>
                </a:solidFill>
                <a:latin typeface="Arial Narrow" panose="020B0606020202030204" pitchFamily="34" charset="0"/>
                <a:ea typeface="Dotum" panose="020B0600000101010101" pitchFamily="34" charset="-127"/>
                <a:cs typeface="Arial" panose="020B0604020202020204" pitchFamily="34" charset="0"/>
              </a:endParaRPr>
            </a:p>
          </p:txBody>
        </p:sp>
        <p:sp>
          <p:nvSpPr>
            <p:cNvPr id="13" name="TextBox 12"/>
            <p:cNvSpPr txBox="1"/>
            <p:nvPr/>
          </p:nvSpPr>
          <p:spPr>
            <a:xfrm>
              <a:off x="5164636" y="5882670"/>
              <a:ext cx="1287823" cy="313690"/>
            </a:xfrm>
            <a:prstGeom prst="rect">
              <a:avLst/>
            </a:prstGeom>
            <a:noFill/>
          </p:spPr>
          <p:txBody>
            <a:bodyPr wrap="square" rtlCol="0">
              <a:spAutoFit/>
            </a:bodyPr>
            <a:lstStyle/>
            <a:p>
              <a:r>
                <a:rPr lang="ru-RU" sz="2400" dirty="0" smtClean="0">
                  <a:solidFill>
                    <a:prstClr val="black">
                      <a:lumMod val="75000"/>
                      <a:lumOff val="25000"/>
                    </a:prstClr>
                  </a:solidFill>
                  <a:latin typeface="Arial Narrow" panose="020B0606020202030204" pitchFamily="34" charset="0"/>
                  <a:ea typeface="Dotum" panose="020B0600000101010101" pitchFamily="34" charset="-127"/>
                  <a:cs typeface="Arial" panose="020B0604020202020204" pitchFamily="34" charset="0"/>
                </a:rPr>
                <a:t>2 300</a:t>
              </a:r>
              <a:endParaRPr lang="ru-RU" sz="2400" dirty="0">
                <a:solidFill>
                  <a:prstClr val="black">
                    <a:lumMod val="75000"/>
                    <a:lumOff val="25000"/>
                  </a:prstClr>
                </a:solidFill>
                <a:latin typeface="Arial Narrow" panose="020B0606020202030204" pitchFamily="34" charset="0"/>
                <a:ea typeface="Dotum" panose="020B0600000101010101" pitchFamily="34" charset="-127"/>
                <a:cs typeface="Arial" panose="020B0604020202020204" pitchFamily="34" charset="0"/>
              </a:endParaRPr>
            </a:p>
          </p:txBody>
        </p:sp>
        <p:sp>
          <p:nvSpPr>
            <p:cNvPr id="14" name="Прямоугольник 13"/>
            <p:cNvSpPr/>
            <p:nvPr/>
          </p:nvSpPr>
          <p:spPr>
            <a:xfrm>
              <a:off x="5142675" y="5352902"/>
              <a:ext cx="1108315" cy="3803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prstClr val="white"/>
                  </a:solidFill>
                  <a:latin typeface="Arial Narrow" panose="020B0606020202030204" pitchFamily="34" charset="0"/>
                </a:rPr>
                <a:t>Протяженность линий электропередачи</a:t>
              </a:r>
              <a:endParaRPr lang="en-US" sz="1200" dirty="0">
                <a:solidFill>
                  <a:prstClr val="white"/>
                </a:solidFill>
                <a:latin typeface="Arial Narrow" panose="020B0606020202030204" pitchFamily="34" charset="0"/>
              </a:endParaRPr>
            </a:p>
            <a:p>
              <a:pPr algn="ctr"/>
              <a:r>
                <a:rPr lang="ru-RU" sz="1200" dirty="0">
                  <a:solidFill>
                    <a:prstClr val="white"/>
                  </a:solidFill>
                  <a:latin typeface="Arial Narrow" panose="020B0606020202030204" pitchFamily="34" charset="0"/>
                </a:rPr>
                <a:t>тыс. </a:t>
              </a:r>
              <a:r>
                <a:rPr lang="ru-RU" sz="1200" dirty="0" smtClean="0">
                  <a:solidFill>
                    <a:prstClr val="white"/>
                  </a:solidFill>
                  <a:latin typeface="Arial Narrow" panose="020B0606020202030204" pitchFamily="34" charset="0"/>
                </a:rPr>
                <a:t>км</a:t>
              </a:r>
              <a:endParaRPr lang="ru-RU" sz="1200" dirty="0">
                <a:solidFill>
                  <a:prstClr val="white"/>
                </a:solidFill>
                <a:latin typeface="Arial Narrow" panose="020B0606020202030204" pitchFamily="34" charset="0"/>
              </a:endParaRPr>
            </a:p>
          </p:txBody>
        </p:sp>
        <p:sp>
          <p:nvSpPr>
            <p:cNvPr id="15" name="Прямоугольник 14"/>
            <p:cNvSpPr/>
            <p:nvPr/>
          </p:nvSpPr>
          <p:spPr>
            <a:xfrm>
              <a:off x="6252850" y="5352901"/>
              <a:ext cx="1108315" cy="38035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prstClr val="white"/>
                  </a:solidFill>
                  <a:latin typeface="Arial Narrow" panose="020B0606020202030204" pitchFamily="34" charset="0"/>
                </a:rPr>
                <a:t>Численность сотрудников</a:t>
              </a:r>
              <a:endParaRPr lang="en-US" sz="1200" dirty="0">
                <a:solidFill>
                  <a:prstClr val="white"/>
                </a:solidFill>
                <a:latin typeface="Arial Narrow" panose="020B0606020202030204" pitchFamily="34" charset="0"/>
              </a:endParaRPr>
            </a:p>
            <a:p>
              <a:pPr algn="ctr"/>
              <a:r>
                <a:rPr lang="ru-RU" sz="1200" dirty="0">
                  <a:solidFill>
                    <a:prstClr val="white"/>
                  </a:solidFill>
                  <a:latin typeface="Arial Narrow" panose="020B0606020202030204" pitchFamily="34" charset="0"/>
                </a:rPr>
                <a:t>тыс. </a:t>
              </a:r>
              <a:r>
                <a:rPr lang="ru-RU" sz="1200" dirty="0" smtClean="0">
                  <a:solidFill>
                    <a:prstClr val="white"/>
                  </a:solidFill>
                  <a:latin typeface="Arial Narrow" panose="020B0606020202030204" pitchFamily="34" charset="0"/>
                </a:rPr>
                <a:t>человек</a:t>
              </a:r>
              <a:endParaRPr lang="ru-RU" sz="1200" dirty="0">
                <a:solidFill>
                  <a:prstClr val="white"/>
                </a:solidFill>
                <a:latin typeface="Arial Narrow" panose="020B0606020202030204" pitchFamily="34" charset="0"/>
              </a:endParaRPr>
            </a:p>
          </p:txBody>
        </p:sp>
        <p:sp>
          <p:nvSpPr>
            <p:cNvPr id="16" name="Прямоугольник 15"/>
            <p:cNvSpPr/>
            <p:nvPr/>
          </p:nvSpPr>
          <p:spPr>
            <a:xfrm>
              <a:off x="7364083" y="5352902"/>
              <a:ext cx="1108315" cy="38035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prstClr val="white"/>
                  </a:solidFill>
                  <a:latin typeface="Arial Narrow" panose="020B0606020202030204" pitchFamily="34" charset="0"/>
                </a:rPr>
                <a:t>Количество подстанций</a:t>
              </a:r>
            </a:p>
            <a:p>
              <a:pPr algn="ctr"/>
              <a:r>
                <a:rPr lang="ru-RU" sz="1200" dirty="0">
                  <a:solidFill>
                    <a:prstClr val="white"/>
                  </a:solidFill>
                  <a:latin typeface="Arial Narrow" panose="020B0606020202030204" pitchFamily="34" charset="0"/>
                </a:rPr>
                <a:t>т</a:t>
              </a:r>
              <a:r>
                <a:rPr lang="ru-RU" sz="1200" dirty="0" smtClean="0">
                  <a:solidFill>
                    <a:prstClr val="white"/>
                  </a:solidFill>
                  <a:latin typeface="Arial Narrow" panose="020B0606020202030204" pitchFamily="34" charset="0"/>
                </a:rPr>
                <a:t>ыс. шт.</a:t>
              </a:r>
              <a:endParaRPr lang="ru-RU" sz="1200" dirty="0">
                <a:solidFill>
                  <a:prstClr val="white"/>
                </a:solidFill>
                <a:latin typeface="Arial Narrow" panose="020B0606020202030204" pitchFamily="34" charset="0"/>
              </a:endParaRPr>
            </a:p>
          </p:txBody>
        </p:sp>
        <p:sp>
          <p:nvSpPr>
            <p:cNvPr id="17" name="Прямоугольник 16"/>
            <p:cNvSpPr/>
            <p:nvPr/>
          </p:nvSpPr>
          <p:spPr>
            <a:xfrm>
              <a:off x="4034360" y="5352902"/>
              <a:ext cx="1108315" cy="38035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prstClr val="white"/>
                  </a:solidFill>
                  <a:latin typeface="Arial Narrow" panose="020B0606020202030204" pitchFamily="34" charset="0"/>
                </a:rPr>
                <a:t>Трансформаторная мощность</a:t>
              </a:r>
              <a:endParaRPr lang="en-US" sz="1200" dirty="0" smtClean="0">
                <a:solidFill>
                  <a:prstClr val="white"/>
                </a:solidFill>
                <a:latin typeface="Arial Narrow" panose="020B0606020202030204" pitchFamily="34" charset="0"/>
              </a:endParaRPr>
            </a:p>
            <a:p>
              <a:pPr algn="ctr"/>
              <a:r>
                <a:rPr lang="ru-RU" sz="1200" dirty="0" smtClean="0">
                  <a:solidFill>
                    <a:prstClr val="white"/>
                  </a:solidFill>
                  <a:latin typeface="Arial Narrow" panose="020B0606020202030204" pitchFamily="34" charset="0"/>
                </a:rPr>
                <a:t>тыс. МВА</a:t>
              </a:r>
              <a:endParaRPr lang="ru-RU" sz="1200" dirty="0">
                <a:solidFill>
                  <a:prstClr val="white"/>
                </a:solidFill>
                <a:latin typeface="Arial Narrow" panose="020B0606020202030204" pitchFamily="34" charset="0"/>
              </a:endParaRPr>
            </a:p>
          </p:txBody>
        </p:sp>
        <p:sp>
          <p:nvSpPr>
            <p:cNvPr id="18" name="Равнобедренный треугольник 17"/>
            <p:cNvSpPr/>
            <p:nvPr/>
          </p:nvSpPr>
          <p:spPr>
            <a:xfrm rot="10800000">
              <a:off x="4169345" y="5730490"/>
              <a:ext cx="274918" cy="21602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latin typeface="Arial Narrow" panose="020B0606020202030204" pitchFamily="34" charset="0"/>
              </a:endParaRPr>
            </a:p>
          </p:txBody>
        </p:sp>
        <p:sp>
          <p:nvSpPr>
            <p:cNvPr id="19" name="Равнобедренный треугольник 18"/>
            <p:cNvSpPr/>
            <p:nvPr/>
          </p:nvSpPr>
          <p:spPr>
            <a:xfrm rot="10800000">
              <a:off x="5262579" y="5733256"/>
              <a:ext cx="274918" cy="2160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latin typeface="Arial Narrow" panose="020B0606020202030204" pitchFamily="34" charset="0"/>
              </a:endParaRPr>
            </a:p>
          </p:txBody>
        </p:sp>
        <p:sp>
          <p:nvSpPr>
            <p:cNvPr id="20" name="Равнобедренный треугольник 19"/>
            <p:cNvSpPr/>
            <p:nvPr/>
          </p:nvSpPr>
          <p:spPr>
            <a:xfrm rot="10800000">
              <a:off x="6401593" y="5733256"/>
              <a:ext cx="274918" cy="21602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latin typeface="Arial Narrow" panose="020B0606020202030204" pitchFamily="34" charset="0"/>
              </a:endParaRPr>
            </a:p>
          </p:txBody>
        </p:sp>
        <p:sp>
          <p:nvSpPr>
            <p:cNvPr id="21" name="Равнобедренный треугольник 20"/>
            <p:cNvSpPr/>
            <p:nvPr/>
          </p:nvSpPr>
          <p:spPr>
            <a:xfrm rot="10800000">
              <a:off x="7517225" y="5733257"/>
              <a:ext cx="274918" cy="216024"/>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latin typeface="Arial Narrow" panose="020B0606020202030204" pitchFamily="34" charset="0"/>
              </a:endParaRPr>
            </a:p>
          </p:txBody>
        </p:sp>
        <p:sp>
          <p:nvSpPr>
            <p:cNvPr id="23" name="TextBox 22"/>
            <p:cNvSpPr txBox="1"/>
            <p:nvPr/>
          </p:nvSpPr>
          <p:spPr>
            <a:xfrm>
              <a:off x="6328168" y="5882670"/>
              <a:ext cx="824583" cy="313690"/>
            </a:xfrm>
            <a:prstGeom prst="rect">
              <a:avLst/>
            </a:prstGeom>
            <a:noFill/>
          </p:spPr>
          <p:txBody>
            <a:bodyPr wrap="square" rtlCol="0">
              <a:spAutoFit/>
            </a:bodyPr>
            <a:lstStyle/>
            <a:p>
              <a:r>
                <a:rPr lang="ru-RU" sz="2400" dirty="0" smtClean="0">
                  <a:solidFill>
                    <a:prstClr val="black">
                      <a:lumMod val="75000"/>
                      <a:lumOff val="25000"/>
                    </a:prstClr>
                  </a:solidFill>
                  <a:latin typeface="Arial Narrow" panose="020B0606020202030204" pitchFamily="34" charset="0"/>
                  <a:ea typeface="Dotum" panose="020B0600000101010101" pitchFamily="34" charset="-127"/>
                  <a:cs typeface="Arial" panose="020B0604020202020204" pitchFamily="34" charset="0"/>
                </a:rPr>
                <a:t>216</a:t>
              </a:r>
              <a:endParaRPr lang="ru-RU" sz="2400" dirty="0">
                <a:solidFill>
                  <a:prstClr val="black">
                    <a:lumMod val="75000"/>
                    <a:lumOff val="25000"/>
                  </a:prstClr>
                </a:solidFill>
                <a:latin typeface="Arial Narrow" panose="020B0606020202030204" pitchFamily="34" charset="0"/>
                <a:ea typeface="Dotum" panose="020B0600000101010101" pitchFamily="34" charset="-127"/>
                <a:cs typeface="Arial" panose="020B0604020202020204" pitchFamily="34" charset="0"/>
              </a:endParaRPr>
            </a:p>
          </p:txBody>
        </p:sp>
        <p:sp>
          <p:nvSpPr>
            <p:cNvPr id="24" name="TextBox 23"/>
            <p:cNvSpPr txBox="1"/>
            <p:nvPr/>
          </p:nvSpPr>
          <p:spPr>
            <a:xfrm>
              <a:off x="7498326" y="5882668"/>
              <a:ext cx="824583" cy="313690"/>
            </a:xfrm>
            <a:prstGeom prst="rect">
              <a:avLst/>
            </a:prstGeom>
            <a:noFill/>
          </p:spPr>
          <p:txBody>
            <a:bodyPr wrap="square" rtlCol="0">
              <a:spAutoFit/>
            </a:bodyPr>
            <a:lstStyle/>
            <a:p>
              <a:r>
                <a:rPr lang="ru-RU" sz="2400" dirty="0" smtClean="0">
                  <a:solidFill>
                    <a:prstClr val="black">
                      <a:lumMod val="75000"/>
                      <a:lumOff val="25000"/>
                    </a:prstClr>
                  </a:solidFill>
                  <a:latin typeface="Arial Narrow" panose="020B0606020202030204" pitchFamily="34" charset="0"/>
                  <a:ea typeface="Dotum" panose="020B0600000101010101" pitchFamily="34" charset="-127"/>
                  <a:cs typeface="Arial" panose="020B0604020202020204" pitchFamily="34" charset="0"/>
                </a:rPr>
                <a:t>490</a:t>
              </a:r>
              <a:endParaRPr lang="ru-RU" sz="2400" dirty="0">
                <a:solidFill>
                  <a:prstClr val="black">
                    <a:lumMod val="75000"/>
                    <a:lumOff val="25000"/>
                  </a:prstClr>
                </a:solidFill>
                <a:latin typeface="Arial Narrow" panose="020B0606020202030204" pitchFamily="34" charset="0"/>
                <a:ea typeface="Dotum" panose="020B0600000101010101" pitchFamily="34" charset="-127"/>
                <a:cs typeface="Arial" panose="020B0604020202020204" pitchFamily="34" charset="0"/>
              </a:endParaRPr>
            </a:p>
          </p:txBody>
        </p:sp>
      </p:grpSp>
      <p:sp>
        <p:nvSpPr>
          <p:cNvPr id="39" name="Freeform 90"/>
          <p:cNvSpPr>
            <a:spLocks/>
          </p:cNvSpPr>
          <p:nvPr/>
        </p:nvSpPr>
        <p:spPr bwMode="auto">
          <a:xfrm>
            <a:off x="983568" y="4725144"/>
            <a:ext cx="177460" cy="229497"/>
          </a:xfrm>
          <a:custGeom>
            <a:avLst/>
            <a:gdLst>
              <a:gd name="connsiteX0" fmla="*/ 10000 w 10000"/>
              <a:gd name="connsiteY0" fmla="*/ 6652 h 10811"/>
              <a:gd name="connsiteX1" fmla="*/ 10000 w 10000"/>
              <a:gd name="connsiteY1" fmla="*/ 6652 h 10811"/>
              <a:gd name="connsiteX2" fmla="*/ 10000 w 10000"/>
              <a:gd name="connsiteY2" fmla="*/ 7014 h 10811"/>
              <a:gd name="connsiteX3" fmla="*/ 9892 w 10000"/>
              <a:gd name="connsiteY3" fmla="*/ 7376 h 10811"/>
              <a:gd name="connsiteX4" fmla="*/ 9730 w 10000"/>
              <a:gd name="connsiteY4" fmla="*/ 7647 h 10811"/>
              <a:gd name="connsiteX5" fmla="*/ 9568 w 10000"/>
              <a:gd name="connsiteY5" fmla="*/ 7919 h 10811"/>
              <a:gd name="connsiteX6" fmla="*/ 9405 w 10000"/>
              <a:gd name="connsiteY6" fmla="*/ 8145 h 10811"/>
              <a:gd name="connsiteX7" fmla="*/ 9135 w 10000"/>
              <a:gd name="connsiteY7" fmla="*/ 8326 h 10811"/>
              <a:gd name="connsiteX8" fmla="*/ 8595 w 10000"/>
              <a:gd name="connsiteY8" fmla="*/ 8643 h 10811"/>
              <a:gd name="connsiteX9" fmla="*/ 8000 w 10000"/>
              <a:gd name="connsiteY9" fmla="*/ 8869 h 10811"/>
              <a:gd name="connsiteX10" fmla="*/ 8912 w 10000"/>
              <a:gd name="connsiteY10" fmla="*/ 10811 h 10811"/>
              <a:gd name="connsiteX11" fmla="*/ 6811 w 10000"/>
              <a:gd name="connsiteY11" fmla="*/ 9367 h 10811"/>
              <a:gd name="connsiteX12" fmla="*/ 6378 w 10000"/>
              <a:gd name="connsiteY12" fmla="*/ 9683 h 10811"/>
              <a:gd name="connsiteX13" fmla="*/ 6378 w 10000"/>
              <a:gd name="connsiteY13" fmla="*/ 9683 h 10811"/>
              <a:gd name="connsiteX14" fmla="*/ 6000 w 10000"/>
              <a:gd name="connsiteY14" fmla="*/ 10000 h 10811"/>
              <a:gd name="connsiteX15" fmla="*/ 6000 w 10000"/>
              <a:gd name="connsiteY15" fmla="*/ 10000 h 10811"/>
              <a:gd name="connsiteX16" fmla="*/ 6000 w 10000"/>
              <a:gd name="connsiteY16" fmla="*/ 10000 h 10811"/>
              <a:gd name="connsiteX17" fmla="*/ 5405 w 10000"/>
              <a:gd name="connsiteY17" fmla="*/ 9095 h 10811"/>
              <a:gd name="connsiteX18" fmla="*/ 4649 w 10000"/>
              <a:gd name="connsiteY18" fmla="*/ 8190 h 10811"/>
              <a:gd name="connsiteX19" fmla="*/ 3081 w 10000"/>
              <a:gd name="connsiteY19" fmla="*/ 6380 h 10811"/>
              <a:gd name="connsiteX20" fmla="*/ 2270 w 10000"/>
              <a:gd name="connsiteY20" fmla="*/ 5430 h 10811"/>
              <a:gd name="connsiteX21" fmla="*/ 1568 w 10000"/>
              <a:gd name="connsiteY21" fmla="*/ 4480 h 10811"/>
              <a:gd name="connsiteX22" fmla="*/ 865 w 10000"/>
              <a:gd name="connsiteY22" fmla="*/ 3439 h 10811"/>
              <a:gd name="connsiteX23" fmla="*/ 216 w 10000"/>
              <a:gd name="connsiteY23" fmla="*/ 2308 h 10811"/>
              <a:gd name="connsiteX24" fmla="*/ 216 w 10000"/>
              <a:gd name="connsiteY24" fmla="*/ 2308 h 10811"/>
              <a:gd name="connsiteX25" fmla="*/ 54 w 10000"/>
              <a:gd name="connsiteY25" fmla="*/ 1765 h 10811"/>
              <a:gd name="connsiteX26" fmla="*/ 0 w 10000"/>
              <a:gd name="connsiteY26" fmla="*/ 1403 h 10811"/>
              <a:gd name="connsiteX27" fmla="*/ 54 w 10000"/>
              <a:gd name="connsiteY27" fmla="*/ 1222 h 10811"/>
              <a:gd name="connsiteX28" fmla="*/ 108 w 10000"/>
              <a:gd name="connsiteY28" fmla="*/ 1086 h 10811"/>
              <a:gd name="connsiteX29" fmla="*/ 324 w 10000"/>
              <a:gd name="connsiteY29" fmla="*/ 860 h 10811"/>
              <a:gd name="connsiteX30" fmla="*/ 541 w 10000"/>
              <a:gd name="connsiteY30" fmla="*/ 769 h 10811"/>
              <a:gd name="connsiteX31" fmla="*/ 919 w 10000"/>
              <a:gd name="connsiteY31" fmla="*/ 588 h 10811"/>
              <a:gd name="connsiteX32" fmla="*/ 1297 w 10000"/>
              <a:gd name="connsiteY32" fmla="*/ 498 h 10811"/>
              <a:gd name="connsiteX33" fmla="*/ 1676 w 10000"/>
              <a:gd name="connsiteY33" fmla="*/ 362 h 10811"/>
              <a:gd name="connsiteX34" fmla="*/ 1676 w 10000"/>
              <a:gd name="connsiteY34" fmla="*/ 362 h 10811"/>
              <a:gd name="connsiteX35" fmla="*/ 2000 w 10000"/>
              <a:gd name="connsiteY35" fmla="*/ 181 h 10811"/>
              <a:gd name="connsiteX36" fmla="*/ 2270 w 10000"/>
              <a:gd name="connsiteY36" fmla="*/ 90 h 10811"/>
              <a:gd name="connsiteX37" fmla="*/ 2595 w 10000"/>
              <a:gd name="connsiteY37" fmla="*/ 45 h 10811"/>
              <a:gd name="connsiteX38" fmla="*/ 2811 w 10000"/>
              <a:gd name="connsiteY38" fmla="*/ 0 h 10811"/>
              <a:gd name="connsiteX39" fmla="*/ 3027 w 10000"/>
              <a:gd name="connsiteY39" fmla="*/ 45 h 10811"/>
              <a:gd name="connsiteX40" fmla="*/ 3243 w 10000"/>
              <a:gd name="connsiteY40" fmla="*/ 90 h 10811"/>
              <a:gd name="connsiteX41" fmla="*/ 3730 w 10000"/>
              <a:gd name="connsiteY41" fmla="*/ 317 h 10811"/>
              <a:gd name="connsiteX42" fmla="*/ 4216 w 10000"/>
              <a:gd name="connsiteY42" fmla="*/ 498 h 10811"/>
              <a:gd name="connsiteX43" fmla="*/ 4973 w 10000"/>
              <a:gd name="connsiteY43" fmla="*/ 769 h 10811"/>
              <a:gd name="connsiteX44" fmla="*/ 5405 w 10000"/>
              <a:gd name="connsiteY44" fmla="*/ 860 h 10811"/>
              <a:gd name="connsiteX45" fmla="*/ 5892 w 10000"/>
              <a:gd name="connsiteY45" fmla="*/ 905 h 10811"/>
              <a:gd name="connsiteX46" fmla="*/ 6541 w 10000"/>
              <a:gd name="connsiteY46" fmla="*/ 995 h 10811"/>
              <a:gd name="connsiteX47" fmla="*/ 7189 w 10000"/>
              <a:gd name="connsiteY47" fmla="*/ 995 h 10811"/>
              <a:gd name="connsiteX48" fmla="*/ 7189 w 10000"/>
              <a:gd name="connsiteY48" fmla="*/ 995 h 10811"/>
              <a:gd name="connsiteX49" fmla="*/ 8649 w 10000"/>
              <a:gd name="connsiteY49" fmla="*/ 2986 h 10811"/>
              <a:gd name="connsiteX50" fmla="*/ 8649 w 10000"/>
              <a:gd name="connsiteY50" fmla="*/ 2986 h 10811"/>
              <a:gd name="connsiteX51" fmla="*/ 9081 w 10000"/>
              <a:gd name="connsiteY51" fmla="*/ 3801 h 10811"/>
              <a:gd name="connsiteX52" fmla="*/ 9459 w 10000"/>
              <a:gd name="connsiteY52" fmla="*/ 4615 h 10811"/>
              <a:gd name="connsiteX53" fmla="*/ 9838 w 10000"/>
              <a:gd name="connsiteY53" fmla="*/ 5566 h 10811"/>
              <a:gd name="connsiteX54" fmla="*/ 10000 w 10000"/>
              <a:gd name="connsiteY54" fmla="*/ 6652 h 10811"/>
              <a:gd name="connsiteX55" fmla="*/ 10000 w 10000"/>
              <a:gd name="connsiteY55" fmla="*/ 6652 h 10811"/>
              <a:gd name="connsiteX56" fmla="*/ 10000 w 10000"/>
              <a:gd name="connsiteY56" fmla="*/ 6652 h 10811"/>
              <a:gd name="connsiteX0" fmla="*/ 10000 w 10000"/>
              <a:gd name="connsiteY0" fmla="*/ 6652 h 10811"/>
              <a:gd name="connsiteX1" fmla="*/ 10000 w 10000"/>
              <a:gd name="connsiteY1" fmla="*/ 6652 h 10811"/>
              <a:gd name="connsiteX2" fmla="*/ 10000 w 10000"/>
              <a:gd name="connsiteY2" fmla="*/ 7014 h 10811"/>
              <a:gd name="connsiteX3" fmla="*/ 9892 w 10000"/>
              <a:gd name="connsiteY3" fmla="*/ 7376 h 10811"/>
              <a:gd name="connsiteX4" fmla="*/ 9730 w 10000"/>
              <a:gd name="connsiteY4" fmla="*/ 7647 h 10811"/>
              <a:gd name="connsiteX5" fmla="*/ 9568 w 10000"/>
              <a:gd name="connsiteY5" fmla="*/ 7919 h 10811"/>
              <a:gd name="connsiteX6" fmla="*/ 9405 w 10000"/>
              <a:gd name="connsiteY6" fmla="*/ 8145 h 10811"/>
              <a:gd name="connsiteX7" fmla="*/ 9135 w 10000"/>
              <a:gd name="connsiteY7" fmla="*/ 8326 h 10811"/>
              <a:gd name="connsiteX8" fmla="*/ 8595 w 10000"/>
              <a:gd name="connsiteY8" fmla="*/ 8643 h 10811"/>
              <a:gd name="connsiteX9" fmla="*/ 8000 w 10000"/>
              <a:gd name="connsiteY9" fmla="*/ 8869 h 10811"/>
              <a:gd name="connsiteX10" fmla="*/ 8912 w 10000"/>
              <a:gd name="connsiteY10" fmla="*/ 10811 h 10811"/>
              <a:gd name="connsiteX11" fmla="*/ 6811 w 10000"/>
              <a:gd name="connsiteY11" fmla="*/ 9367 h 10811"/>
              <a:gd name="connsiteX12" fmla="*/ 6378 w 10000"/>
              <a:gd name="connsiteY12" fmla="*/ 9683 h 10811"/>
              <a:gd name="connsiteX13" fmla="*/ 6378 w 10000"/>
              <a:gd name="connsiteY13" fmla="*/ 9683 h 10811"/>
              <a:gd name="connsiteX14" fmla="*/ 6000 w 10000"/>
              <a:gd name="connsiteY14" fmla="*/ 10000 h 10811"/>
              <a:gd name="connsiteX15" fmla="*/ 6000 w 10000"/>
              <a:gd name="connsiteY15" fmla="*/ 10000 h 10811"/>
              <a:gd name="connsiteX16" fmla="*/ 6000 w 10000"/>
              <a:gd name="connsiteY16" fmla="*/ 10000 h 10811"/>
              <a:gd name="connsiteX17" fmla="*/ 5405 w 10000"/>
              <a:gd name="connsiteY17" fmla="*/ 9095 h 10811"/>
              <a:gd name="connsiteX18" fmla="*/ 4649 w 10000"/>
              <a:gd name="connsiteY18" fmla="*/ 8190 h 10811"/>
              <a:gd name="connsiteX19" fmla="*/ 3081 w 10000"/>
              <a:gd name="connsiteY19" fmla="*/ 6380 h 10811"/>
              <a:gd name="connsiteX20" fmla="*/ 0 w 10000"/>
              <a:gd name="connsiteY20" fmla="*/ 8198 h 10811"/>
              <a:gd name="connsiteX21" fmla="*/ 1568 w 10000"/>
              <a:gd name="connsiteY21" fmla="*/ 4480 h 10811"/>
              <a:gd name="connsiteX22" fmla="*/ 865 w 10000"/>
              <a:gd name="connsiteY22" fmla="*/ 3439 h 10811"/>
              <a:gd name="connsiteX23" fmla="*/ 216 w 10000"/>
              <a:gd name="connsiteY23" fmla="*/ 2308 h 10811"/>
              <a:gd name="connsiteX24" fmla="*/ 216 w 10000"/>
              <a:gd name="connsiteY24" fmla="*/ 2308 h 10811"/>
              <a:gd name="connsiteX25" fmla="*/ 54 w 10000"/>
              <a:gd name="connsiteY25" fmla="*/ 1765 h 10811"/>
              <a:gd name="connsiteX26" fmla="*/ 0 w 10000"/>
              <a:gd name="connsiteY26" fmla="*/ 1403 h 10811"/>
              <a:gd name="connsiteX27" fmla="*/ 54 w 10000"/>
              <a:gd name="connsiteY27" fmla="*/ 1222 h 10811"/>
              <a:gd name="connsiteX28" fmla="*/ 108 w 10000"/>
              <a:gd name="connsiteY28" fmla="*/ 1086 h 10811"/>
              <a:gd name="connsiteX29" fmla="*/ 324 w 10000"/>
              <a:gd name="connsiteY29" fmla="*/ 860 h 10811"/>
              <a:gd name="connsiteX30" fmla="*/ 541 w 10000"/>
              <a:gd name="connsiteY30" fmla="*/ 769 h 10811"/>
              <a:gd name="connsiteX31" fmla="*/ 919 w 10000"/>
              <a:gd name="connsiteY31" fmla="*/ 588 h 10811"/>
              <a:gd name="connsiteX32" fmla="*/ 1297 w 10000"/>
              <a:gd name="connsiteY32" fmla="*/ 498 h 10811"/>
              <a:gd name="connsiteX33" fmla="*/ 1676 w 10000"/>
              <a:gd name="connsiteY33" fmla="*/ 362 h 10811"/>
              <a:gd name="connsiteX34" fmla="*/ 1676 w 10000"/>
              <a:gd name="connsiteY34" fmla="*/ 362 h 10811"/>
              <a:gd name="connsiteX35" fmla="*/ 2000 w 10000"/>
              <a:gd name="connsiteY35" fmla="*/ 181 h 10811"/>
              <a:gd name="connsiteX36" fmla="*/ 2270 w 10000"/>
              <a:gd name="connsiteY36" fmla="*/ 90 h 10811"/>
              <a:gd name="connsiteX37" fmla="*/ 2595 w 10000"/>
              <a:gd name="connsiteY37" fmla="*/ 45 h 10811"/>
              <a:gd name="connsiteX38" fmla="*/ 2811 w 10000"/>
              <a:gd name="connsiteY38" fmla="*/ 0 h 10811"/>
              <a:gd name="connsiteX39" fmla="*/ 3027 w 10000"/>
              <a:gd name="connsiteY39" fmla="*/ 45 h 10811"/>
              <a:gd name="connsiteX40" fmla="*/ 3243 w 10000"/>
              <a:gd name="connsiteY40" fmla="*/ 90 h 10811"/>
              <a:gd name="connsiteX41" fmla="*/ 3730 w 10000"/>
              <a:gd name="connsiteY41" fmla="*/ 317 h 10811"/>
              <a:gd name="connsiteX42" fmla="*/ 4216 w 10000"/>
              <a:gd name="connsiteY42" fmla="*/ 498 h 10811"/>
              <a:gd name="connsiteX43" fmla="*/ 4973 w 10000"/>
              <a:gd name="connsiteY43" fmla="*/ 769 h 10811"/>
              <a:gd name="connsiteX44" fmla="*/ 5405 w 10000"/>
              <a:gd name="connsiteY44" fmla="*/ 860 h 10811"/>
              <a:gd name="connsiteX45" fmla="*/ 5892 w 10000"/>
              <a:gd name="connsiteY45" fmla="*/ 905 h 10811"/>
              <a:gd name="connsiteX46" fmla="*/ 6541 w 10000"/>
              <a:gd name="connsiteY46" fmla="*/ 995 h 10811"/>
              <a:gd name="connsiteX47" fmla="*/ 7189 w 10000"/>
              <a:gd name="connsiteY47" fmla="*/ 995 h 10811"/>
              <a:gd name="connsiteX48" fmla="*/ 7189 w 10000"/>
              <a:gd name="connsiteY48" fmla="*/ 995 h 10811"/>
              <a:gd name="connsiteX49" fmla="*/ 8649 w 10000"/>
              <a:gd name="connsiteY49" fmla="*/ 2986 h 10811"/>
              <a:gd name="connsiteX50" fmla="*/ 8649 w 10000"/>
              <a:gd name="connsiteY50" fmla="*/ 2986 h 10811"/>
              <a:gd name="connsiteX51" fmla="*/ 9081 w 10000"/>
              <a:gd name="connsiteY51" fmla="*/ 3801 h 10811"/>
              <a:gd name="connsiteX52" fmla="*/ 9459 w 10000"/>
              <a:gd name="connsiteY52" fmla="*/ 4615 h 10811"/>
              <a:gd name="connsiteX53" fmla="*/ 9838 w 10000"/>
              <a:gd name="connsiteY53" fmla="*/ 5566 h 10811"/>
              <a:gd name="connsiteX54" fmla="*/ 10000 w 10000"/>
              <a:gd name="connsiteY54" fmla="*/ 6652 h 10811"/>
              <a:gd name="connsiteX55" fmla="*/ 10000 w 10000"/>
              <a:gd name="connsiteY55" fmla="*/ 6652 h 10811"/>
              <a:gd name="connsiteX56" fmla="*/ 10000 w 10000"/>
              <a:gd name="connsiteY56" fmla="*/ 6652 h 10811"/>
              <a:gd name="connsiteX0" fmla="*/ 10000 w 10000"/>
              <a:gd name="connsiteY0" fmla="*/ 6652 h 10811"/>
              <a:gd name="connsiteX1" fmla="*/ 10000 w 10000"/>
              <a:gd name="connsiteY1" fmla="*/ 6652 h 10811"/>
              <a:gd name="connsiteX2" fmla="*/ 10000 w 10000"/>
              <a:gd name="connsiteY2" fmla="*/ 7014 h 10811"/>
              <a:gd name="connsiteX3" fmla="*/ 9892 w 10000"/>
              <a:gd name="connsiteY3" fmla="*/ 7376 h 10811"/>
              <a:gd name="connsiteX4" fmla="*/ 9730 w 10000"/>
              <a:gd name="connsiteY4" fmla="*/ 7647 h 10811"/>
              <a:gd name="connsiteX5" fmla="*/ 9568 w 10000"/>
              <a:gd name="connsiteY5" fmla="*/ 7919 h 10811"/>
              <a:gd name="connsiteX6" fmla="*/ 9405 w 10000"/>
              <a:gd name="connsiteY6" fmla="*/ 8145 h 10811"/>
              <a:gd name="connsiteX7" fmla="*/ 9135 w 10000"/>
              <a:gd name="connsiteY7" fmla="*/ 8326 h 10811"/>
              <a:gd name="connsiteX8" fmla="*/ 8595 w 10000"/>
              <a:gd name="connsiteY8" fmla="*/ 8643 h 10811"/>
              <a:gd name="connsiteX9" fmla="*/ 8000 w 10000"/>
              <a:gd name="connsiteY9" fmla="*/ 8869 h 10811"/>
              <a:gd name="connsiteX10" fmla="*/ 8912 w 10000"/>
              <a:gd name="connsiteY10" fmla="*/ 10811 h 10811"/>
              <a:gd name="connsiteX11" fmla="*/ 6811 w 10000"/>
              <a:gd name="connsiteY11" fmla="*/ 9367 h 10811"/>
              <a:gd name="connsiteX12" fmla="*/ 6378 w 10000"/>
              <a:gd name="connsiteY12" fmla="*/ 9683 h 10811"/>
              <a:gd name="connsiteX13" fmla="*/ 6378 w 10000"/>
              <a:gd name="connsiteY13" fmla="*/ 9683 h 10811"/>
              <a:gd name="connsiteX14" fmla="*/ 6000 w 10000"/>
              <a:gd name="connsiteY14" fmla="*/ 10000 h 10811"/>
              <a:gd name="connsiteX15" fmla="*/ 6000 w 10000"/>
              <a:gd name="connsiteY15" fmla="*/ 10000 h 10811"/>
              <a:gd name="connsiteX16" fmla="*/ 6000 w 10000"/>
              <a:gd name="connsiteY16" fmla="*/ 10000 h 10811"/>
              <a:gd name="connsiteX17" fmla="*/ 5405 w 10000"/>
              <a:gd name="connsiteY17" fmla="*/ 9095 h 10811"/>
              <a:gd name="connsiteX18" fmla="*/ 4649 w 10000"/>
              <a:gd name="connsiteY18" fmla="*/ 8190 h 10811"/>
              <a:gd name="connsiteX19" fmla="*/ 1317 w 10000"/>
              <a:gd name="connsiteY19" fmla="*/ 10000 h 10811"/>
              <a:gd name="connsiteX20" fmla="*/ 0 w 10000"/>
              <a:gd name="connsiteY20" fmla="*/ 8198 h 10811"/>
              <a:gd name="connsiteX21" fmla="*/ 1568 w 10000"/>
              <a:gd name="connsiteY21" fmla="*/ 4480 h 10811"/>
              <a:gd name="connsiteX22" fmla="*/ 865 w 10000"/>
              <a:gd name="connsiteY22" fmla="*/ 3439 h 10811"/>
              <a:gd name="connsiteX23" fmla="*/ 216 w 10000"/>
              <a:gd name="connsiteY23" fmla="*/ 2308 h 10811"/>
              <a:gd name="connsiteX24" fmla="*/ 216 w 10000"/>
              <a:gd name="connsiteY24" fmla="*/ 2308 h 10811"/>
              <a:gd name="connsiteX25" fmla="*/ 54 w 10000"/>
              <a:gd name="connsiteY25" fmla="*/ 1765 h 10811"/>
              <a:gd name="connsiteX26" fmla="*/ 0 w 10000"/>
              <a:gd name="connsiteY26" fmla="*/ 1403 h 10811"/>
              <a:gd name="connsiteX27" fmla="*/ 54 w 10000"/>
              <a:gd name="connsiteY27" fmla="*/ 1222 h 10811"/>
              <a:gd name="connsiteX28" fmla="*/ 108 w 10000"/>
              <a:gd name="connsiteY28" fmla="*/ 1086 h 10811"/>
              <a:gd name="connsiteX29" fmla="*/ 324 w 10000"/>
              <a:gd name="connsiteY29" fmla="*/ 860 h 10811"/>
              <a:gd name="connsiteX30" fmla="*/ 541 w 10000"/>
              <a:gd name="connsiteY30" fmla="*/ 769 h 10811"/>
              <a:gd name="connsiteX31" fmla="*/ 919 w 10000"/>
              <a:gd name="connsiteY31" fmla="*/ 588 h 10811"/>
              <a:gd name="connsiteX32" fmla="*/ 1297 w 10000"/>
              <a:gd name="connsiteY32" fmla="*/ 498 h 10811"/>
              <a:gd name="connsiteX33" fmla="*/ 1676 w 10000"/>
              <a:gd name="connsiteY33" fmla="*/ 362 h 10811"/>
              <a:gd name="connsiteX34" fmla="*/ 1676 w 10000"/>
              <a:gd name="connsiteY34" fmla="*/ 362 h 10811"/>
              <a:gd name="connsiteX35" fmla="*/ 2000 w 10000"/>
              <a:gd name="connsiteY35" fmla="*/ 181 h 10811"/>
              <a:gd name="connsiteX36" fmla="*/ 2270 w 10000"/>
              <a:gd name="connsiteY36" fmla="*/ 90 h 10811"/>
              <a:gd name="connsiteX37" fmla="*/ 2595 w 10000"/>
              <a:gd name="connsiteY37" fmla="*/ 45 h 10811"/>
              <a:gd name="connsiteX38" fmla="*/ 2811 w 10000"/>
              <a:gd name="connsiteY38" fmla="*/ 0 h 10811"/>
              <a:gd name="connsiteX39" fmla="*/ 3027 w 10000"/>
              <a:gd name="connsiteY39" fmla="*/ 45 h 10811"/>
              <a:gd name="connsiteX40" fmla="*/ 3243 w 10000"/>
              <a:gd name="connsiteY40" fmla="*/ 90 h 10811"/>
              <a:gd name="connsiteX41" fmla="*/ 3730 w 10000"/>
              <a:gd name="connsiteY41" fmla="*/ 317 h 10811"/>
              <a:gd name="connsiteX42" fmla="*/ 4216 w 10000"/>
              <a:gd name="connsiteY42" fmla="*/ 498 h 10811"/>
              <a:gd name="connsiteX43" fmla="*/ 4973 w 10000"/>
              <a:gd name="connsiteY43" fmla="*/ 769 h 10811"/>
              <a:gd name="connsiteX44" fmla="*/ 5405 w 10000"/>
              <a:gd name="connsiteY44" fmla="*/ 860 h 10811"/>
              <a:gd name="connsiteX45" fmla="*/ 5892 w 10000"/>
              <a:gd name="connsiteY45" fmla="*/ 905 h 10811"/>
              <a:gd name="connsiteX46" fmla="*/ 6541 w 10000"/>
              <a:gd name="connsiteY46" fmla="*/ 995 h 10811"/>
              <a:gd name="connsiteX47" fmla="*/ 7189 w 10000"/>
              <a:gd name="connsiteY47" fmla="*/ 995 h 10811"/>
              <a:gd name="connsiteX48" fmla="*/ 7189 w 10000"/>
              <a:gd name="connsiteY48" fmla="*/ 995 h 10811"/>
              <a:gd name="connsiteX49" fmla="*/ 8649 w 10000"/>
              <a:gd name="connsiteY49" fmla="*/ 2986 h 10811"/>
              <a:gd name="connsiteX50" fmla="*/ 8649 w 10000"/>
              <a:gd name="connsiteY50" fmla="*/ 2986 h 10811"/>
              <a:gd name="connsiteX51" fmla="*/ 9081 w 10000"/>
              <a:gd name="connsiteY51" fmla="*/ 3801 h 10811"/>
              <a:gd name="connsiteX52" fmla="*/ 9459 w 10000"/>
              <a:gd name="connsiteY52" fmla="*/ 4615 h 10811"/>
              <a:gd name="connsiteX53" fmla="*/ 9838 w 10000"/>
              <a:gd name="connsiteY53" fmla="*/ 5566 h 10811"/>
              <a:gd name="connsiteX54" fmla="*/ 10000 w 10000"/>
              <a:gd name="connsiteY54" fmla="*/ 6652 h 10811"/>
              <a:gd name="connsiteX55" fmla="*/ 10000 w 10000"/>
              <a:gd name="connsiteY55" fmla="*/ 6652 h 10811"/>
              <a:gd name="connsiteX56" fmla="*/ 10000 w 10000"/>
              <a:gd name="connsiteY56" fmla="*/ 6652 h 10811"/>
              <a:gd name="connsiteX0" fmla="*/ 10000 w 10000"/>
              <a:gd name="connsiteY0" fmla="*/ 6652 h 10811"/>
              <a:gd name="connsiteX1" fmla="*/ 10000 w 10000"/>
              <a:gd name="connsiteY1" fmla="*/ 6652 h 10811"/>
              <a:gd name="connsiteX2" fmla="*/ 10000 w 10000"/>
              <a:gd name="connsiteY2" fmla="*/ 7014 h 10811"/>
              <a:gd name="connsiteX3" fmla="*/ 9892 w 10000"/>
              <a:gd name="connsiteY3" fmla="*/ 7376 h 10811"/>
              <a:gd name="connsiteX4" fmla="*/ 9730 w 10000"/>
              <a:gd name="connsiteY4" fmla="*/ 7647 h 10811"/>
              <a:gd name="connsiteX5" fmla="*/ 9568 w 10000"/>
              <a:gd name="connsiteY5" fmla="*/ 7919 h 10811"/>
              <a:gd name="connsiteX6" fmla="*/ 9405 w 10000"/>
              <a:gd name="connsiteY6" fmla="*/ 8145 h 10811"/>
              <a:gd name="connsiteX7" fmla="*/ 9135 w 10000"/>
              <a:gd name="connsiteY7" fmla="*/ 8326 h 10811"/>
              <a:gd name="connsiteX8" fmla="*/ 8595 w 10000"/>
              <a:gd name="connsiteY8" fmla="*/ 8643 h 10811"/>
              <a:gd name="connsiteX9" fmla="*/ 8000 w 10000"/>
              <a:gd name="connsiteY9" fmla="*/ 8869 h 10811"/>
              <a:gd name="connsiteX10" fmla="*/ 8912 w 10000"/>
              <a:gd name="connsiteY10" fmla="*/ 10811 h 10811"/>
              <a:gd name="connsiteX11" fmla="*/ 6811 w 10000"/>
              <a:gd name="connsiteY11" fmla="*/ 9367 h 10811"/>
              <a:gd name="connsiteX12" fmla="*/ 6378 w 10000"/>
              <a:gd name="connsiteY12" fmla="*/ 9683 h 10811"/>
              <a:gd name="connsiteX13" fmla="*/ 6378 w 10000"/>
              <a:gd name="connsiteY13" fmla="*/ 9683 h 10811"/>
              <a:gd name="connsiteX14" fmla="*/ 6000 w 10000"/>
              <a:gd name="connsiteY14" fmla="*/ 10000 h 10811"/>
              <a:gd name="connsiteX15" fmla="*/ 6000 w 10000"/>
              <a:gd name="connsiteY15" fmla="*/ 10000 h 10811"/>
              <a:gd name="connsiteX16" fmla="*/ 6000 w 10000"/>
              <a:gd name="connsiteY16" fmla="*/ 10000 h 10811"/>
              <a:gd name="connsiteX17" fmla="*/ 5405 w 10000"/>
              <a:gd name="connsiteY17" fmla="*/ 9095 h 10811"/>
              <a:gd name="connsiteX18" fmla="*/ 2128 w 10000"/>
              <a:gd name="connsiteY18" fmla="*/ 10811 h 10811"/>
              <a:gd name="connsiteX19" fmla="*/ 1317 w 10000"/>
              <a:gd name="connsiteY19" fmla="*/ 10000 h 10811"/>
              <a:gd name="connsiteX20" fmla="*/ 0 w 10000"/>
              <a:gd name="connsiteY20" fmla="*/ 8198 h 10811"/>
              <a:gd name="connsiteX21" fmla="*/ 1568 w 10000"/>
              <a:gd name="connsiteY21" fmla="*/ 4480 h 10811"/>
              <a:gd name="connsiteX22" fmla="*/ 865 w 10000"/>
              <a:gd name="connsiteY22" fmla="*/ 3439 h 10811"/>
              <a:gd name="connsiteX23" fmla="*/ 216 w 10000"/>
              <a:gd name="connsiteY23" fmla="*/ 2308 h 10811"/>
              <a:gd name="connsiteX24" fmla="*/ 216 w 10000"/>
              <a:gd name="connsiteY24" fmla="*/ 2308 h 10811"/>
              <a:gd name="connsiteX25" fmla="*/ 54 w 10000"/>
              <a:gd name="connsiteY25" fmla="*/ 1765 h 10811"/>
              <a:gd name="connsiteX26" fmla="*/ 0 w 10000"/>
              <a:gd name="connsiteY26" fmla="*/ 1403 h 10811"/>
              <a:gd name="connsiteX27" fmla="*/ 54 w 10000"/>
              <a:gd name="connsiteY27" fmla="*/ 1222 h 10811"/>
              <a:gd name="connsiteX28" fmla="*/ 108 w 10000"/>
              <a:gd name="connsiteY28" fmla="*/ 1086 h 10811"/>
              <a:gd name="connsiteX29" fmla="*/ 324 w 10000"/>
              <a:gd name="connsiteY29" fmla="*/ 860 h 10811"/>
              <a:gd name="connsiteX30" fmla="*/ 541 w 10000"/>
              <a:gd name="connsiteY30" fmla="*/ 769 h 10811"/>
              <a:gd name="connsiteX31" fmla="*/ 919 w 10000"/>
              <a:gd name="connsiteY31" fmla="*/ 588 h 10811"/>
              <a:gd name="connsiteX32" fmla="*/ 1297 w 10000"/>
              <a:gd name="connsiteY32" fmla="*/ 498 h 10811"/>
              <a:gd name="connsiteX33" fmla="*/ 1676 w 10000"/>
              <a:gd name="connsiteY33" fmla="*/ 362 h 10811"/>
              <a:gd name="connsiteX34" fmla="*/ 1676 w 10000"/>
              <a:gd name="connsiteY34" fmla="*/ 362 h 10811"/>
              <a:gd name="connsiteX35" fmla="*/ 2000 w 10000"/>
              <a:gd name="connsiteY35" fmla="*/ 181 h 10811"/>
              <a:gd name="connsiteX36" fmla="*/ 2270 w 10000"/>
              <a:gd name="connsiteY36" fmla="*/ 90 h 10811"/>
              <a:gd name="connsiteX37" fmla="*/ 2595 w 10000"/>
              <a:gd name="connsiteY37" fmla="*/ 45 h 10811"/>
              <a:gd name="connsiteX38" fmla="*/ 2811 w 10000"/>
              <a:gd name="connsiteY38" fmla="*/ 0 h 10811"/>
              <a:gd name="connsiteX39" fmla="*/ 3027 w 10000"/>
              <a:gd name="connsiteY39" fmla="*/ 45 h 10811"/>
              <a:gd name="connsiteX40" fmla="*/ 3243 w 10000"/>
              <a:gd name="connsiteY40" fmla="*/ 90 h 10811"/>
              <a:gd name="connsiteX41" fmla="*/ 3730 w 10000"/>
              <a:gd name="connsiteY41" fmla="*/ 317 h 10811"/>
              <a:gd name="connsiteX42" fmla="*/ 4216 w 10000"/>
              <a:gd name="connsiteY42" fmla="*/ 498 h 10811"/>
              <a:gd name="connsiteX43" fmla="*/ 4973 w 10000"/>
              <a:gd name="connsiteY43" fmla="*/ 769 h 10811"/>
              <a:gd name="connsiteX44" fmla="*/ 5405 w 10000"/>
              <a:gd name="connsiteY44" fmla="*/ 860 h 10811"/>
              <a:gd name="connsiteX45" fmla="*/ 5892 w 10000"/>
              <a:gd name="connsiteY45" fmla="*/ 905 h 10811"/>
              <a:gd name="connsiteX46" fmla="*/ 6541 w 10000"/>
              <a:gd name="connsiteY46" fmla="*/ 995 h 10811"/>
              <a:gd name="connsiteX47" fmla="*/ 7189 w 10000"/>
              <a:gd name="connsiteY47" fmla="*/ 995 h 10811"/>
              <a:gd name="connsiteX48" fmla="*/ 7189 w 10000"/>
              <a:gd name="connsiteY48" fmla="*/ 995 h 10811"/>
              <a:gd name="connsiteX49" fmla="*/ 8649 w 10000"/>
              <a:gd name="connsiteY49" fmla="*/ 2986 h 10811"/>
              <a:gd name="connsiteX50" fmla="*/ 8649 w 10000"/>
              <a:gd name="connsiteY50" fmla="*/ 2986 h 10811"/>
              <a:gd name="connsiteX51" fmla="*/ 9081 w 10000"/>
              <a:gd name="connsiteY51" fmla="*/ 3801 h 10811"/>
              <a:gd name="connsiteX52" fmla="*/ 9459 w 10000"/>
              <a:gd name="connsiteY52" fmla="*/ 4615 h 10811"/>
              <a:gd name="connsiteX53" fmla="*/ 9838 w 10000"/>
              <a:gd name="connsiteY53" fmla="*/ 5566 h 10811"/>
              <a:gd name="connsiteX54" fmla="*/ 10000 w 10000"/>
              <a:gd name="connsiteY54" fmla="*/ 6652 h 10811"/>
              <a:gd name="connsiteX55" fmla="*/ 10000 w 10000"/>
              <a:gd name="connsiteY55" fmla="*/ 6652 h 10811"/>
              <a:gd name="connsiteX56" fmla="*/ 10000 w 10000"/>
              <a:gd name="connsiteY56" fmla="*/ 6652 h 10811"/>
              <a:gd name="connsiteX0" fmla="*/ 10000 w 10539"/>
              <a:gd name="connsiteY0" fmla="*/ 6652 h 10811"/>
              <a:gd name="connsiteX1" fmla="*/ 10000 w 10539"/>
              <a:gd name="connsiteY1" fmla="*/ 6652 h 10811"/>
              <a:gd name="connsiteX2" fmla="*/ 10000 w 10539"/>
              <a:gd name="connsiteY2" fmla="*/ 7014 h 10811"/>
              <a:gd name="connsiteX3" fmla="*/ 9892 w 10539"/>
              <a:gd name="connsiteY3" fmla="*/ 7376 h 10811"/>
              <a:gd name="connsiteX4" fmla="*/ 9730 w 10539"/>
              <a:gd name="connsiteY4" fmla="*/ 7647 h 10811"/>
              <a:gd name="connsiteX5" fmla="*/ 9568 w 10539"/>
              <a:gd name="connsiteY5" fmla="*/ 7919 h 10811"/>
              <a:gd name="connsiteX6" fmla="*/ 9405 w 10539"/>
              <a:gd name="connsiteY6" fmla="*/ 8145 h 10811"/>
              <a:gd name="connsiteX7" fmla="*/ 9135 w 10539"/>
              <a:gd name="connsiteY7" fmla="*/ 8326 h 10811"/>
              <a:gd name="connsiteX8" fmla="*/ 8595 w 10539"/>
              <a:gd name="connsiteY8" fmla="*/ 8643 h 10811"/>
              <a:gd name="connsiteX9" fmla="*/ 8000 w 10539"/>
              <a:gd name="connsiteY9" fmla="*/ 8869 h 10811"/>
              <a:gd name="connsiteX10" fmla="*/ 8912 w 10539"/>
              <a:gd name="connsiteY10" fmla="*/ 10811 h 10811"/>
              <a:gd name="connsiteX11" fmla="*/ 6811 w 10539"/>
              <a:gd name="connsiteY11" fmla="*/ 9367 h 10811"/>
              <a:gd name="connsiteX12" fmla="*/ 6378 w 10539"/>
              <a:gd name="connsiteY12" fmla="*/ 9683 h 10811"/>
              <a:gd name="connsiteX13" fmla="*/ 6378 w 10539"/>
              <a:gd name="connsiteY13" fmla="*/ 9683 h 10811"/>
              <a:gd name="connsiteX14" fmla="*/ 6000 w 10539"/>
              <a:gd name="connsiteY14" fmla="*/ 10000 h 10811"/>
              <a:gd name="connsiteX15" fmla="*/ 6000 w 10539"/>
              <a:gd name="connsiteY15" fmla="*/ 10000 h 10811"/>
              <a:gd name="connsiteX16" fmla="*/ 6000 w 10539"/>
              <a:gd name="connsiteY16" fmla="*/ 10000 h 10811"/>
              <a:gd name="connsiteX17" fmla="*/ 5405 w 10539"/>
              <a:gd name="connsiteY17" fmla="*/ 9095 h 10811"/>
              <a:gd name="connsiteX18" fmla="*/ 2128 w 10539"/>
              <a:gd name="connsiteY18" fmla="*/ 10811 h 10811"/>
              <a:gd name="connsiteX19" fmla="*/ 1317 w 10539"/>
              <a:gd name="connsiteY19" fmla="*/ 10000 h 10811"/>
              <a:gd name="connsiteX20" fmla="*/ 0 w 10539"/>
              <a:gd name="connsiteY20" fmla="*/ 8198 h 10811"/>
              <a:gd name="connsiteX21" fmla="*/ 1568 w 10539"/>
              <a:gd name="connsiteY21" fmla="*/ 4480 h 10811"/>
              <a:gd name="connsiteX22" fmla="*/ 865 w 10539"/>
              <a:gd name="connsiteY22" fmla="*/ 3439 h 10811"/>
              <a:gd name="connsiteX23" fmla="*/ 216 w 10539"/>
              <a:gd name="connsiteY23" fmla="*/ 2308 h 10811"/>
              <a:gd name="connsiteX24" fmla="*/ 216 w 10539"/>
              <a:gd name="connsiteY24" fmla="*/ 2308 h 10811"/>
              <a:gd name="connsiteX25" fmla="*/ 54 w 10539"/>
              <a:gd name="connsiteY25" fmla="*/ 1765 h 10811"/>
              <a:gd name="connsiteX26" fmla="*/ 0 w 10539"/>
              <a:gd name="connsiteY26" fmla="*/ 1403 h 10811"/>
              <a:gd name="connsiteX27" fmla="*/ 54 w 10539"/>
              <a:gd name="connsiteY27" fmla="*/ 1222 h 10811"/>
              <a:gd name="connsiteX28" fmla="*/ 108 w 10539"/>
              <a:gd name="connsiteY28" fmla="*/ 1086 h 10811"/>
              <a:gd name="connsiteX29" fmla="*/ 324 w 10539"/>
              <a:gd name="connsiteY29" fmla="*/ 860 h 10811"/>
              <a:gd name="connsiteX30" fmla="*/ 541 w 10539"/>
              <a:gd name="connsiteY30" fmla="*/ 769 h 10811"/>
              <a:gd name="connsiteX31" fmla="*/ 919 w 10539"/>
              <a:gd name="connsiteY31" fmla="*/ 588 h 10811"/>
              <a:gd name="connsiteX32" fmla="*/ 1297 w 10539"/>
              <a:gd name="connsiteY32" fmla="*/ 498 h 10811"/>
              <a:gd name="connsiteX33" fmla="*/ 1676 w 10539"/>
              <a:gd name="connsiteY33" fmla="*/ 362 h 10811"/>
              <a:gd name="connsiteX34" fmla="*/ 1676 w 10539"/>
              <a:gd name="connsiteY34" fmla="*/ 362 h 10811"/>
              <a:gd name="connsiteX35" fmla="*/ 2000 w 10539"/>
              <a:gd name="connsiteY35" fmla="*/ 181 h 10811"/>
              <a:gd name="connsiteX36" fmla="*/ 2270 w 10539"/>
              <a:gd name="connsiteY36" fmla="*/ 90 h 10811"/>
              <a:gd name="connsiteX37" fmla="*/ 2595 w 10539"/>
              <a:gd name="connsiteY37" fmla="*/ 45 h 10811"/>
              <a:gd name="connsiteX38" fmla="*/ 2811 w 10539"/>
              <a:gd name="connsiteY38" fmla="*/ 0 h 10811"/>
              <a:gd name="connsiteX39" fmla="*/ 3027 w 10539"/>
              <a:gd name="connsiteY39" fmla="*/ 45 h 10811"/>
              <a:gd name="connsiteX40" fmla="*/ 3243 w 10539"/>
              <a:gd name="connsiteY40" fmla="*/ 90 h 10811"/>
              <a:gd name="connsiteX41" fmla="*/ 3730 w 10539"/>
              <a:gd name="connsiteY41" fmla="*/ 317 h 10811"/>
              <a:gd name="connsiteX42" fmla="*/ 4216 w 10539"/>
              <a:gd name="connsiteY42" fmla="*/ 498 h 10811"/>
              <a:gd name="connsiteX43" fmla="*/ 4973 w 10539"/>
              <a:gd name="connsiteY43" fmla="*/ 769 h 10811"/>
              <a:gd name="connsiteX44" fmla="*/ 5405 w 10539"/>
              <a:gd name="connsiteY44" fmla="*/ 860 h 10811"/>
              <a:gd name="connsiteX45" fmla="*/ 5892 w 10539"/>
              <a:gd name="connsiteY45" fmla="*/ 905 h 10811"/>
              <a:gd name="connsiteX46" fmla="*/ 6541 w 10539"/>
              <a:gd name="connsiteY46" fmla="*/ 995 h 10811"/>
              <a:gd name="connsiteX47" fmla="*/ 7189 w 10539"/>
              <a:gd name="connsiteY47" fmla="*/ 995 h 10811"/>
              <a:gd name="connsiteX48" fmla="*/ 7189 w 10539"/>
              <a:gd name="connsiteY48" fmla="*/ 995 h 10811"/>
              <a:gd name="connsiteX49" fmla="*/ 8649 w 10539"/>
              <a:gd name="connsiteY49" fmla="*/ 2986 h 10811"/>
              <a:gd name="connsiteX50" fmla="*/ 10539 w 10539"/>
              <a:gd name="connsiteY50" fmla="*/ 721 h 10811"/>
              <a:gd name="connsiteX51" fmla="*/ 9081 w 10539"/>
              <a:gd name="connsiteY51" fmla="*/ 3801 h 10811"/>
              <a:gd name="connsiteX52" fmla="*/ 9459 w 10539"/>
              <a:gd name="connsiteY52" fmla="*/ 4615 h 10811"/>
              <a:gd name="connsiteX53" fmla="*/ 9838 w 10539"/>
              <a:gd name="connsiteY53" fmla="*/ 5566 h 10811"/>
              <a:gd name="connsiteX54" fmla="*/ 10000 w 10539"/>
              <a:gd name="connsiteY54" fmla="*/ 6652 h 10811"/>
              <a:gd name="connsiteX55" fmla="*/ 10000 w 10539"/>
              <a:gd name="connsiteY55" fmla="*/ 6652 h 10811"/>
              <a:gd name="connsiteX56" fmla="*/ 10000 w 10539"/>
              <a:gd name="connsiteY56" fmla="*/ 6652 h 10811"/>
              <a:gd name="connsiteX0" fmla="*/ 10000 w 10539"/>
              <a:gd name="connsiteY0" fmla="*/ 6652 h 10811"/>
              <a:gd name="connsiteX1" fmla="*/ 10000 w 10539"/>
              <a:gd name="connsiteY1" fmla="*/ 6652 h 10811"/>
              <a:gd name="connsiteX2" fmla="*/ 10000 w 10539"/>
              <a:gd name="connsiteY2" fmla="*/ 7014 h 10811"/>
              <a:gd name="connsiteX3" fmla="*/ 9892 w 10539"/>
              <a:gd name="connsiteY3" fmla="*/ 7376 h 10811"/>
              <a:gd name="connsiteX4" fmla="*/ 9730 w 10539"/>
              <a:gd name="connsiteY4" fmla="*/ 7647 h 10811"/>
              <a:gd name="connsiteX5" fmla="*/ 9568 w 10539"/>
              <a:gd name="connsiteY5" fmla="*/ 7919 h 10811"/>
              <a:gd name="connsiteX6" fmla="*/ 9405 w 10539"/>
              <a:gd name="connsiteY6" fmla="*/ 8145 h 10811"/>
              <a:gd name="connsiteX7" fmla="*/ 9135 w 10539"/>
              <a:gd name="connsiteY7" fmla="*/ 8326 h 10811"/>
              <a:gd name="connsiteX8" fmla="*/ 8595 w 10539"/>
              <a:gd name="connsiteY8" fmla="*/ 8643 h 10811"/>
              <a:gd name="connsiteX9" fmla="*/ 8000 w 10539"/>
              <a:gd name="connsiteY9" fmla="*/ 8869 h 10811"/>
              <a:gd name="connsiteX10" fmla="*/ 8912 w 10539"/>
              <a:gd name="connsiteY10" fmla="*/ 10811 h 10811"/>
              <a:gd name="connsiteX11" fmla="*/ 6811 w 10539"/>
              <a:gd name="connsiteY11" fmla="*/ 9367 h 10811"/>
              <a:gd name="connsiteX12" fmla="*/ 6378 w 10539"/>
              <a:gd name="connsiteY12" fmla="*/ 9683 h 10811"/>
              <a:gd name="connsiteX13" fmla="*/ 6378 w 10539"/>
              <a:gd name="connsiteY13" fmla="*/ 9683 h 10811"/>
              <a:gd name="connsiteX14" fmla="*/ 6000 w 10539"/>
              <a:gd name="connsiteY14" fmla="*/ 10000 h 10811"/>
              <a:gd name="connsiteX15" fmla="*/ 6000 w 10539"/>
              <a:gd name="connsiteY15" fmla="*/ 10000 h 10811"/>
              <a:gd name="connsiteX16" fmla="*/ 6000 w 10539"/>
              <a:gd name="connsiteY16" fmla="*/ 10000 h 10811"/>
              <a:gd name="connsiteX17" fmla="*/ 5405 w 10539"/>
              <a:gd name="connsiteY17" fmla="*/ 9095 h 10811"/>
              <a:gd name="connsiteX18" fmla="*/ 2128 w 10539"/>
              <a:gd name="connsiteY18" fmla="*/ 10811 h 10811"/>
              <a:gd name="connsiteX19" fmla="*/ 1317 w 10539"/>
              <a:gd name="connsiteY19" fmla="*/ 10000 h 10811"/>
              <a:gd name="connsiteX20" fmla="*/ 0 w 10539"/>
              <a:gd name="connsiteY20" fmla="*/ 8198 h 10811"/>
              <a:gd name="connsiteX21" fmla="*/ 1568 w 10539"/>
              <a:gd name="connsiteY21" fmla="*/ 4480 h 10811"/>
              <a:gd name="connsiteX22" fmla="*/ 865 w 10539"/>
              <a:gd name="connsiteY22" fmla="*/ 3439 h 10811"/>
              <a:gd name="connsiteX23" fmla="*/ 216 w 10539"/>
              <a:gd name="connsiteY23" fmla="*/ 2308 h 10811"/>
              <a:gd name="connsiteX24" fmla="*/ 216 w 10539"/>
              <a:gd name="connsiteY24" fmla="*/ 2308 h 10811"/>
              <a:gd name="connsiteX25" fmla="*/ 54 w 10539"/>
              <a:gd name="connsiteY25" fmla="*/ 1765 h 10811"/>
              <a:gd name="connsiteX26" fmla="*/ 0 w 10539"/>
              <a:gd name="connsiteY26" fmla="*/ 1403 h 10811"/>
              <a:gd name="connsiteX27" fmla="*/ 54 w 10539"/>
              <a:gd name="connsiteY27" fmla="*/ 1222 h 10811"/>
              <a:gd name="connsiteX28" fmla="*/ 108 w 10539"/>
              <a:gd name="connsiteY28" fmla="*/ 1086 h 10811"/>
              <a:gd name="connsiteX29" fmla="*/ 324 w 10539"/>
              <a:gd name="connsiteY29" fmla="*/ 860 h 10811"/>
              <a:gd name="connsiteX30" fmla="*/ 541 w 10539"/>
              <a:gd name="connsiteY30" fmla="*/ 769 h 10811"/>
              <a:gd name="connsiteX31" fmla="*/ 919 w 10539"/>
              <a:gd name="connsiteY31" fmla="*/ 588 h 10811"/>
              <a:gd name="connsiteX32" fmla="*/ 1297 w 10539"/>
              <a:gd name="connsiteY32" fmla="*/ 498 h 10811"/>
              <a:gd name="connsiteX33" fmla="*/ 1676 w 10539"/>
              <a:gd name="connsiteY33" fmla="*/ 362 h 10811"/>
              <a:gd name="connsiteX34" fmla="*/ 1676 w 10539"/>
              <a:gd name="connsiteY34" fmla="*/ 362 h 10811"/>
              <a:gd name="connsiteX35" fmla="*/ 2000 w 10539"/>
              <a:gd name="connsiteY35" fmla="*/ 181 h 10811"/>
              <a:gd name="connsiteX36" fmla="*/ 2270 w 10539"/>
              <a:gd name="connsiteY36" fmla="*/ 90 h 10811"/>
              <a:gd name="connsiteX37" fmla="*/ 2595 w 10539"/>
              <a:gd name="connsiteY37" fmla="*/ 45 h 10811"/>
              <a:gd name="connsiteX38" fmla="*/ 2811 w 10539"/>
              <a:gd name="connsiteY38" fmla="*/ 0 h 10811"/>
              <a:gd name="connsiteX39" fmla="*/ 3027 w 10539"/>
              <a:gd name="connsiteY39" fmla="*/ 45 h 10811"/>
              <a:gd name="connsiteX40" fmla="*/ 3243 w 10539"/>
              <a:gd name="connsiteY40" fmla="*/ 90 h 10811"/>
              <a:gd name="connsiteX41" fmla="*/ 3730 w 10539"/>
              <a:gd name="connsiteY41" fmla="*/ 317 h 10811"/>
              <a:gd name="connsiteX42" fmla="*/ 4216 w 10539"/>
              <a:gd name="connsiteY42" fmla="*/ 498 h 10811"/>
              <a:gd name="connsiteX43" fmla="*/ 4973 w 10539"/>
              <a:gd name="connsiteY43" fmla="*/ 769 h 10811"/>
              <a:gd name="connsiteX44" fmla="*/ 5405 w 10539"/>
              <a:gd name="connsiteY44" fmla="*/ 860 h 10811"/>
              <a:gd name="connsiteX45" fmla="*/ 5892 w 10539"/>
              <a:gd name="connsiteY45" fmla="*/ 905 h 10811"/>
              <a:gd name="connsiteX46" fmla="*/ 6541 w 10539"/>
              <a:gd name="connsiteY46" fmla="*/ 995 h 10811"/>
              <a:gd name="connsiteX47" fmla="*/ 7189 w 10539"/>
              <a:gd name="connsiteY47" fmla="*/ 995 h 10811"/>
              <a:gd name="connsiteX48" fmla="*/ 7189 w 10539"/>
              <a:gd name="connsiteY48" fmla="*/ 995 h 10811"/>
              <a:gd name="connsiteX49" fmla="*/ 8649 w 10539"/>
              <a:gd name="connsiteY49" fmla="*/ 2986 h 10811"/>
              <a:gd name="connsiteX50" fmla="*/ 10539 w 10539"/>
              <a:gd name="connsiteY50" fmla="*/ 721 h 10811"/>
              <a:gd name="connsiteX51" fmla="*/ 10539 w 10539"/>
              <a:gd name="connsiteY51" fmla="*/ 1441 h 10811"/>
              <a:gd name="connsiteX52" fmla="*/ 9459 w 10539"/>
              <a:gd name="connsiteY52" fmla="*/ 4615 h 10811"/>
              <a:gd name="connsiteX53" fmla="*/ 9838 w 10539"/>
              <a:gd name="connsiteY53" fmla="*/ 5566 h 10811"/>
              <a:gd name="connsiteX54" fmla="*/ 10000 w 10539"/>
              <a:gd name="connsiteY54" fmla="*/ 6652 h 10811"/>
              <a:gd name="connsiteX55" fmla="*/ 10000 w 10539"/>
              <a:gd name="connsiteY55" fmla="*/ 6652 h 10811"/>
              <a:gd name="connsiteX56" fmla="*/ 10000 w 10539"/>
              <a:gd name="connsiteY56" fmla="*/ 6652 h 10811"/>
              <a:gd name="connsiteX0" fmla="*/ 10000 w 10539"/>
              <a:gd name="connsiteY0" fmla="*/ 6688 h 10847"/>
              <a:gd name="connsiteX1" fmla="*/ 10000 w 10539"/>
              <a:gd name="connsiteY1" fmla="*/ 6688 h 10847"/>
              <a:gd name="connsiteX2" fmla="*/ 10000 w 10539"/>
              <a:gd name="connsiteY2" fmla="*/ 7050 h 10847"/>
              <a:gd name="connsiteX3" fmla="*/ 9892 w 10539"/>
              <a:gd name="connsiteY3" fmla="*/ 7412 h 10847"/>
              <a:gd name="connsiteX4" fmla="*/ 9730 w 10539"/>
              <a:gd name="connsiteY4" fmla="*/ 7683 h 10847"/>
              <a:gd name="connsiteX5" fmla="*/ 9568 w 10539"/>
              <a:gd name="connsiteY5" fmla="*/ 7955 h 10847"/>
              <a:gd name="connsiteX6" fmla="*/ 9405 w 10539"/>
              <a:gd name="connsiteY6" fmla="*/ 8181 h 10847"/>
              <a:gd name="connsiteX7" fmla="*/ 9135 w 10539"/>
              <a:gd name="connsiteY7" fmla="*/ 8362 h 10847"/>
              <a:gd name="connsiteX8" fmla="*/ 8595 w 10539"/>
              <a:gd name="connsiteY8" fmla="*/ 8679 h 10847"/>
              <a:gd name="connsiteX9" fmla="*/ 8000 w 10539"/>
              <a:gd name="connsiteY9" fmla="*/ 8905 h 10847"/>
              <a:gd name="connsiteX10" fmla="*/ 8912 w 10539"/>
              <a:gd name="connsiteY10" fmla="*/ 10847 h 10847"/>
              <a:gd name="connsiteX11" fmla="*/ 6811 w 10539"/>
              <a:gd name="connsiteY11" fmla="*/ 9403 h 10847"/>
              <a:gd name="connsiteX12" fmla="*/ 6378 w 10539"/>
              <a:gd name="connsiteY12" fmla="*/ 9719 h 10847"/>
              <a:gd name="connsiteX13" fmla="*/ 6378 w 10539"/>
              <a:gd name="connsiteY13" fmla="*/ 9719 h 10847"/>
              <a:gd name="connsiteX14" fmla="*/ 6000 w 10539"/>
              <a:gd name="connsiteY14" fmla="*/ 10036 h 10847"/>
              <a:gd name="connsiteX15" fmla="*/ 6000 w 10539"/>
              <a:gd name="connsiteY15" fmla="*/ 10036 h 10847"/>
              <a:gd name="connsiteX16" fmla="*/ 6000 w 10539"/>
              <a:gd name="connsiteY16" fmla="*/ 10036 h 10847"/>
              <a:gd name="connsiteX17" fmla="*/ 5405 w 10539"/>
              <a:gd name="connsiteY17" fmla="*/ 9131 h 10847"/>
              <a:gd name="connsiteX18" fmla="*/ 2128 w 10539"/>
              <a:gd name="connsiteY18" fmla="*/ 10847 h 10847"/>
              <a:gd name="connsiteX19" fmla="*/ 1317 w 10539"/>
              <a:gd name="connsiteY19" fmla="*/ 10036 h 10847"/>
              <a:gd name="connsiteX20" fmla="*/ 0 w 10539"/>
              <a:gd name="connsiteY20" fmla="*/ 8234 h 10847"/>
              <a:gd name="connsiteX21" fmla="*/ 1568 w 10539"/>
              <a:gd name="connsiteY21" fmla="*/ 4516 h 10847"/>
              <a:gd name="connsiteX22" fmla="*/ 865 w 10539"/>
              <a:gd name="connsiteY22" fmla="*/ 3475 h 10847"/>
              <a:gd name="connsiteX23" fmla="*/ 216 w 10539"/>
              <a:gd name="connsiteY23" fmla="*/ 2344 h 10847"/>
              <a:gd name="connsiteX24" fmla="*/ 216 w 10539"/>
              <a:gd name="connsiteY24" fmla="*/ 2344 h 10847"/>
              <a:gd name="connsiteX25" fmla="*/ 54 w 10539"/>
              <a:gd name="connsiteY25" fmla="*/ 1801 h 10847"/>
              <a:gd name="connsiteX26" fmla="*/ 0 w 10539"/>
              <a:gd name="connsiteY26" fmla="*/ 1439 h 10847"/>
              <a:gd name="connsiteX27" fmla="*/ 54 w 10539"/>
              <a:gd name="connsiteY27" fmla="*/ 1258 h 10847"/>
              <a:gd name="connsiteX28" fmla="*/ 108 w 10539"/>
              <a:gd name="connsiteY28" fmla="*/ 1122 h 10847"/>
              <a:gd name="connsiteX29" fmla="*/ 324 w 10539"/>
              <a:gd name="connsiteY29" fmla="*/ 896 h 10847"/>
              <a:gd name="connsiteX30" fmla="*/ 541 w 10539"/>
              <a:gd name="connsiteY30" fmla="*/ 805 h 10847"/>
              <a:gd name="connsiteX31" fmla="*/ 919 w 10539"/>
              <a:gd name="connsiteY31" fmla="*/ 624 h 10847"/>
              <a:gd name="connsiteX32" fmla="*/ 1297 w 10539"/>
              <a:gd name="connsiteY32" fmla="*/ 534 h 10847"/>
              <a:gd name="connsiteX33" fmla="*/ 1676 w 10539"/>
              <a:gd name="connsiteY33" fmla="*/ 398 h 10847"/>
              <a:gd name="connsiteX34" fmla="*/ 1676 w 10539"/>
              <a:gd name="connsiteY34" fmla="*/ 398 h 10847"/>
              <a:gd name="connsiteX35" fmla="*/ 2000 w 10539"/>
              <a:gd name="connsiteY35" fmla="*/ 217 h 10847"/>
              <a:gd name="connsiteX36" fmla="*/ 2270 w 10539"/>
              <a:gd name="connsiteY36" fmla="*/ 126 h 10847"/>
              <a:gd name="connsiteX37" fmla="*/ 2595 w 10539"/>
              <a:gd name="connsiteY37" fmla="*/ 81 h 10847"/>
              <a:gd name="connsiteX38" fmla="*/ 2811 w 10539"/>
              <a:gd name="connsiteY38" fmla="*/ 36 h 10847"/>
              <a:gd name="connsiteX39" fmla="*/ 3027 w 10539"/>
              <a:gd name="connsiteY39" fmla="*/ 81 h 10847"/>
              <a:gd name="connsiteX40" fmla="*/ 3243 w 10539"/>
              <a:gd name="connsiteY40" fmla="*/ 126 h 10847"/>
              <a:gd name="connsiteX41" fmla="*/ 3730 w 10539"/>
              <a:gd name="connsiteY41" fmla="*/ 353 h 10847"/>
              <a:gd name="connsiteX42" fmla="*/ 4216 w 10539"/>
              <a:gd name="connsiteY42" fmla="*/ 534 h 10847"/>
              <a:gd name="connsiteX43" fmla="*/ 4973 w 10539"/>
              <a:gd name="connsiteY43" fmla="*/ 805 h 10847"/>
              <a:gd name="connsiteX44" fmla="*/ 5405 w 10539"/>
              <a:gd name="connsiteY44" fmla="*/ 896 h 10847"/>
              <a:gd name="connsiteX45" fmla="*/ 5892 w 10539"/>
              <a:gd name="connsiteY45" fmla="*/ 941 h 10847"/>
              <a:gd name="connsiteX46" fmla="*/ 6541 w 10539"/>
              <a:gd name="connsiteY46" fmla="*/ 1031 h 10847"/>
              <a:gd name="connsiteX47" fmla="*/ 7189 w 10539"/>
              <a:gd name="connsiteY47" fmla="*/ 1031 h 10847"/>
              <a:gd name="connsiteX48" fmla="*/ 7189 w 10539"/>
              <a:gd name="connsiteY48" fmla="*/ 1031 h 10847"/>
              <a:gd name="connsiteX49" fmla="*/ 10539 w 10539"/>
              <a:gd name="connsiteY49" fmla="*/ 36 h 10847"/>
              <a:gd name="connsiteX50" fmla="*/ 8649 w 10539"/>
              <a:gd name="connsiteY50" fmla="*/ 3022 h 10847"/>
              <a:gd name="connsiteX51" fmla="*/ 10539 w 10539"/>
              <a:gd name="connsiteY51" fmla="*/ 757 h 10847"/>
              <a:gd name="connsiteX52" fmla="*/ 10539 w 10539"/>
              <a:gd name="connsiteY52" fmla="*/ 1477 h 10847"/>
              <a:gd name="connsiteX53" fmla="*/ 9459 w 10539"/>
              <a:gd name="connsiteY53" fmla="*/ 4651 h 10847"/>
              <a:gd name="connsiteX54" fmla="*/ 9838 w 10539"/>
              <a:gd name="connsiteY54" fmla="*/ 5602 h 10847"/>
              <a:gd name="connsiteX55" fmla="*/ 10000 w 10539"/>
              <a:gd name="connsiteY55" fmla="*/ 6688 h 10847"/>
              <a:gd name="connsiteX56" fmla="*/ 10000 w 10539"/>
              <a:gd name="connsiteY56" fmla="*/ 6688 h 10847"/>
              <a:gd name="connsiteX57" fmla="*/ 10000 w 10539"/>
              <a:gd name="connsiteY57" fmla="*/ 6688 h 10847"/>
              <a:gd name="connsiteX0" fmla="*/ 10000 w 10550"/>
              <a:gd name="connsiteY0" fmla="*/ 7553 h 11712"/>
              <a:gd name="connsiteX1" fmla="*/ 10000 w 10550"/>
              <a:gd name="connsiteY1" fmla="*/ 7553 h 11712"/>
              <a:gd name="connsiteX2" fmla="*/ 10000 w 10550"/>
              <a:gd name="connsiteY2" fmla="*/ 7915 h 11712"/>
              <a:gd name="connsiteX3" fmla="*/ 9892 w 10550"/>
              <a:gd name="connsiteY3" fmla="*/ 8277 h 11712"/>
              <a:gd name="connsiteX4" fmla="*/ 9730 w 10550"/>
              <a:gd name="connsiteY4" fmla="*/ 8548 h 11712"/>
              <a:gd name="connsiteX5" fmla="*/ 9568 w 10550"/>
              <a:gd name="connsiteY5" fmla="*/ 8820 h 11712"/>
              <a:gd name="connsiteX6" fmla="*/ 9405 w 10550"/>
              <a:gd name="connsiteY6" fmla="*/ 9046 h 11712"/>
              <a:gd name="connsiteX7" fmla="*/ 9135 w 10550"/>
              <a:gd name="connsiteY7" fmla="*/ 9227 h 11712"/>
              <a:gd name="connsiteX8" fmla="*/ 8595 w 10550"/>
              <a:gd name="connsiteY8" fmla="*/ 9544 h 11712"/>
              <a:gd name="connsiteX9" fmla="*/ 8000 w 10550"/>
              <a:gd name="connsiteY9" fmla="*/ 9770 h 11712"/>
              <a:gd name="connsiteX10" fmla="*/ 8912 w 10550"/>
              <a:gd name="connsiteY10" fmla="*/ 11712 h 11712"/>
              <a:gd name="connsiteX11" fmla="*/ 6811 w 10550"/>
              <a:gd name="connsiteY11" fmla="*/ 10268 h 11712"/>
              <a:gd name="connsiteX12" fmla="*/ 6378 w 10550"/>
              <a:gd name="connsiteY12" fmla="*/ 10584 h 11712"/>
              <a:gd name="connsiteX13" fmla="*/ 6378 w 10550"/>
              <a:gd name="connsiteY13" fmla="*/ 10584 h 11712"/>
              <a:gd name="connsiteX14" fmla="*/ 6000 w 10550"/>
              <a:gd name="connsiteY14" fmla="*/ 10901 h 11712"/>
              <a:gd name="connsiteX15" fmla="*/ 6000 w 10550"/>
              <a:gd name="connsiteY15" fmla="*/ 10901 h 11712"/>
              <a:gd name="connsiteX16" fmla="*/ 6000 w 10550"/>
              <a:gd name="connsiteY16" fmla="*/ 10901 h 11712"/>
              <a:gd name="connsiteX17" fmla="*/ 5405 w 10550"/>
              <a:gd name="connsiteY17" fmla="*/ 9996 h 11712"/>
              <a:gd name="connsiteX18" fmla="*/ 2128 w 10550"/>
              <a:gd name="connsiteY18" fmla="*/ 11712 h 11712"/>
              <a:gd name="connsiteX19" fmla="*/ 1317 w 10550"/>
              <a:gd name="connsiteY19" fmla="*/ 10901 h 11712"/>
              <a:gd name="connsiteX20" fmla="*/ 0 w 10550"/>
              <a:gd name="connsiteY20" fmla="*/ 9099 h 11712"/>
              <a:gd name="connsiteX21" fmla="*/ 1568 w 10550"/>
              <a:gd name="connsiteY21" fmla="*/ 5381 h 11712"/>
              <a:gd name="connsiteX22" fmla="*/ 865 w 10550"/>
              <a:gd name="connsiteY22" fmla="*/ 4340 h 11712"/>
              <a:gd name="connsiteX23" fmla="*/ 216 w 10550"/>
              <a:gd name="connsiteY23" fmla="*/ 3209 h 11712"/>
              <a:gd name="connsiteX24" fmla="*/ 216 w 10550"/>
              <a:gd name="connsiteY24" fmla="*/ 3209 h 11712"/>
              <a:gd name="connsiteX25" fmla="*/ 54 w 10550"/>
              <a:gd name="connsiteY25" fmla="*/ 2666 h 11712"/>
              <a:gd name="connsiteX26" fmla="*/ 0 w 10550"/>
              <a:gd name="connsiteY26" fmla="*/ 2304 h 11712"/>
              <a:gd name="connsiteX27" fmla="*/ 54 w 10550"/>
              <a:gd name="connsiteY27" fmla="*/ 2123 h 11712"/>
              <a:gd name="connsiteX28" fmla="*/ 108 w 10550"/>
              <a:gd name="connsiteY28" fmla="*/ 1987 h 11712"/>
              <a:gd name="connsiteX29" fmla="*/ 324 w 10550"/>
              <a:gd name="connsiteY29" fmla="*/ 1761 h 11712"/>
              <a:gd name="connsiteX30" fmla="*/ 541 w 10550"/>
              <a:gd name="connsiteY30" fmla="*/ 1670 h 11712"/>
              <a:gd name="connsiteX31" fmla="*/ 919 w 10550"/>
              <a:gd name="connsiteY31" fmla="*/ 1489 h 11712"/>
              <a:gd name="connsiteX32" fmla="*/ 1297 w 10550"/>
              <a:gd name="connsiteY32" fmla="*/ 1399 h 11712"/>
              <a:gd name="connsiteX33" fmla="*/ 1676 w 10550"/>
              <a:gd name="connsiteY33" fmla="*/ 1263 h 11712"/>
              <a:gd name="connsiteX34" fmla="*/ 1676 w 10550"/>
              <a:gd name="connsiteY34" fmla="*/ 1263 h 11712"/>
              <a:gd name="connsiteX35" fmla="*/ 2000 w 10550"/>
              <a:gd name="connsiteY35" fmla="*/ 1082 h 11712"/>
              <a:gd name="connsiteX36" fmla="*/ 2270 w 10550"/>
              <a:gd name="connsiteY36" fmla="*/ 991 h 11712"/>
              <a:gd name="connsiteX37" fmla="*/ 2595 w 10550"/>
              <a:gd name="connsiteY37" fmla="*/ 946 h 11712"/>
              <a:gd name="connsiteX38" fmla="*/ 2811 w 10550"/>
              <a:gd name="connsiteY38" fmla="*/ 901 h 11712"/>
              <a:gd name="connsiteX39" fmla="*/ 3027 w 10550"/>
              <a:gd name="connsiteY39" fmla="*/ 946 h 11712"/>
              <a:gd name="connsiteX40" fmla="*/ 3243 w 10550"/>
              <a:gd name="connsiteY40" fmla="*/ 991 h 11712"/>
              <a:gd name="connsiteX41" fmla="*/ 3730 w 10550"/>
              <a:gd name="connsiteY41" fmla="*/ 1218 h 11712"/>
              <a:gd name="connsiteX42" fmla="*/ 4216 w 10550"/>
              <a:gd name="connsiteY42" fmla="*/ 1399 h 11712"/>
              <a:gd name="connsiteX43" fmla="*/ 4973 w 10550"/>
              <a:gd name="connsiteY43" fmla="*/ 1670 h 11712"/>
              <a:gd name="connsiteX44" fmla="*/ 5405 w 10550"/>
              <a:gd name="connsiteY44" fmla="*/ 1761 h 11712"/>
              <a:gd name="connsiteX45" fmla="*/ 5892 w 10550"/>
              <a:gd name="connsiteY45" fmla="*/ 1806 h 11712"/>
              <a:gd name="connsiteX46" fmla="*/ 6541 w 10550"/>
              <a:gd name="connsiteY46" fmla="*/ 1896 h 11712"/>
              <a:gd name="connsiteX47" fmla="*/ 7189 w 10550"/>
              <a:gd name="connsiteY47" fmla="*/ 1896 h 11712"/>
              <a:gd name="connsiteX48" fmla="*/ 10539 w 10550"/>
              <a:gd name="connsiteY48" fmla="*/ 0 h 11712"/>
              <a:gd name="connsiteX49" fmla="*/ 10539 w 10550"/>
              <a:gd name="connsiteY49" fmla="*/ 901 h 11712"/>
              <a:gd name="connsiteX50" fmla="*/ 8649 w 10550"/>
              <a:gd name="connsiteY50" fmla="*/ 3887 h 11712"/>
              <a:gd name="connsiteX51" fmla="*/ 10539 w 10550"/>
              <a:gd name="connsiteY51" fmla="*/ 1622 h 11712"/>
              <a:gd name="connsiteX52" fmla="*/ 10539 w 10550"/>
              <a:gd name="connsiteY52" fmla="*/ 2342 h 11712"/>
              <a:gd name="connsiteX53" fmla="*/ 9459 w 10550"/>
              <a:gd name="connsiteY53" fmla="*/ 5516 h 11712"/>
              <a:gd name="connsiteX54" fmla="*/ 9838 w 10550"/>
              <a:gd name="connsiteY54" fmla="*/ 6467 h 11712"/>
              <a:gd name="connsiteX55" fmla="*/ 10000 w 10550"/>
              <a:gd name="connsiteY55" fmla="*/ 7553 h 11712"/>
              <a:gd name="connsiteX56" fmla="*/ 10000 w 10550"/>
              <a:gd name="connsiteY56" fmla="*/ 7553 h 11712"/>
              <a:gd name="connsiteX57" fmla="*/ 10000 w 10550"/>
              <a:gd name="connsiteY57" fmla="*/ 7553 h 11712"/>
              <a:gd name="connsiteX0" fmla="*/ 10000 w 10641"/>
              <a:gd name="connsiteY0" fmla="*/ 7553 h 11712"/>
              <a:gd name="connsiteX1" fmla="*/ 10000 w 10641"/>
              <a:gd name="connsiteY1" fmla="*/ 7553 h 11712"/>
              <a:gd name="connsiteX2" fmla="*/ 10000 w 10641"/>
              <a:gd name="connsiteY2" fmla="*/ 7915 h 11712"/>
              <a:gd name="connsiteX3" fmla="*/ 9892 w 10641"/>
              <a:gd name="connsiteY3" fmla="*/ 8277 h 11712"/>
              <a:gd name="connsiteX4" fmla="*/ 9730 w 10641"/>
              <a:gd name="connsiteY4" fmla="*/ 8548 h 11712"/>
              <a:gd name="connsiteX5" fmla="*/ 9568 w 10641"/>
              <a:gd name="connsiteY5" fmla="*/ 8820 h 11712"/>
              <a:gd name="connsiteX6" fmla="*/ 9405 w 10641"/>
              <a:gd name="connsiteY6" fmla="*/ 9046 h 11712"/>
              <a:gd name="connsiteX7" fmla="*/ 9135 w 10641"/>
              <a:gd name="connsiteY7" fmla="*/ 9227 h 11712"/>
              <a:gd name="connsiteX8" fmla="*/ 8595 w 10641"/>
              <a:gd name="connsiteY8" fmla="*/ 9544 h 11712"/>
              <a:gd name="connsiteX9" fmla="*/ 8000 w 10641"/>
              <a:gd name="connsiteY9" fmla="*/ 9770 h 11712"/>
              <a:gd name="connsiteX10" fmla="*/ 8912 w 10641"/>
              <a:gd name="connsiteY10" fmla="*/ 11712 h 11712"/>
              <a:gd name="connsiteX11" fmla="*/ 6811 w 10641"/>
              <a:gd name="connsiteY11" fmla="*/ 10268 h 11712"/>
              <a:gd name="connsiteX12" fmla="*/ 6378 w 10641"/>
              <a:gd name="connsiteY12" fmla="*/ 10584 h 11712"/>
              <a:gd name="connsiteX13" fmla="*/ 6378 w 10641"/>
              <a:gd name="connsiteY13" fmla="*/ 10584 h 11712"/>
              <a:gd name="connsiteX14" fmla="*/ 6000 w 10641"/>
              <a:gd name="connsiteY14" fmla="*/ 10901 h 11712"/>
              <a:gd name="connsiteX15" fmla="*/ 6000 w 10641"/>
              <a:gd name="connsiteY15" fmla="*/ 10901 h 11712"/>
              <a:gd name="connsiteX16" fmla="*/ 6000 w 10641"/>
              <a:gd name="connsiteY16" fmla="*/ 10901 h 11712"/>
              <a:gd name="connsiteX17" fmla="*/ 5405 w 10641"/>
              <a:gd name="connsiteY17" fmla="*/ 9996 h 11712"/>
              <a:gd name="connsiteX18" fmla="*/ 2128 w 10641"/>
              <a:gd name="connsiteY18" fmla="*/ 11712 h 11712"/>
              <a:gd name="connsiteX19" fmla="*/ 1317 w 10641"/>
              <a:gd name="connsiteY19" fmla="*/ 10901 h 11712"/>
              <a:gd name="connsiteX20" fmla="*/ 0 w 10641"/>
              <a:gd name="connsiteY20" fmla="*/ 9099 h 11712"/>
              <a:gd name="connsiteX21" fmla="*/ 1568 w 10641"/>
              <a:gd name="connsiteY21" fmla="*/ 5381 h 11712"/>
              <a:gd name="connsiteX22" fmla="*/ 865 w 10641"/>
              <a:gd name="connsiteY22" fmla="*/ 4340 h 11712"/>
              <a:gd name="connsiteX23" fmla="*/ 216 w 10641"/>
              <a:gd name="connsiteY23" fmla="*/ 3209 h 11712"/>
              <a:gd name="connsiteX24" fmla="*/ 216 w 10641"/>
              <a:gd name="connsiteY24" fmla="*/ 3209 h 11712"/>
              <a:gd name="connsiteX25" fmla="*/ 54 w 10641"/>
              <a:gd name="connsiteY25" fmla="*/ 2666 h 11712"/>
              <a:gd name="connsiteX26" fmla="*/ 0 w 10641"/>
              <a:gd name="connsiteY26" fmla="*/ 2304 h 11712"/>
              <a:gd name="connsiteX27" fmla="*/ 54 w 10641"/>
              <a:gd name="connsiteY27" fmla="*/ 2123 h 11712"/>
              <a:gd name="connsiteX28" fmla="*/ 108 w 10641"/>
              <a:gd name="connsiteY28" fmla="*/ 1987 h 11712"/>
              <a:gd name="connsiteX29" fmla="*/ 324 w 10641"/>
              <a:gd name="connsiteY29" fmla="*/ 1761 h 11712"/>
              <a:gd name="connsiteX30" fmla="*/ 541 w 10641"/>
              <a:gd name="connsiteY30" fmla="*/ 1670 h 11712"/>
              <a:gd name="connsiteX31" fmla="*/ 919 w 10641"/>
              <a:gd name="connsiteY31" fmla="*/ 1489 h 11712"/>
              <a:gd name="connsiteX32" fmla="*/ 1297 w 10641"/>
              <a:gd name="connsiteY32" fmla="*/ 1399 h 11712"/>
              <a:gd name="connsiteX33" fmla="*/ 1676 w 10641"/>
              <a:gd name="connsiteY33" fmla="*/ 1263 h 11712"/>
              <a:gd name="connsiteX34" fmla="*/ 1676 w 10641"/>
              <a:gd name="connsiteY34" fmla="*/ 1263 h 11712"/>
              <a:gd name="connsiteX35" fmla="*/ 2000 w 10641"/>
              <a:gd name="connsiteY35" fmla="*/ 1082 h 11712"/>
              <a:gd name="connsiteX36" fmla="*/ 2270 w 10641"/>
              <a:gd name="connsiteY36" fmla="*/ 991 h 11712"/>
              <a:gd name="connsiteX37" fmla="*/ 2595 w 10641"/>
              <a:gd name="connsiteY37" fmla="*/ 946 h 11712"/>
              <a:gd name="connsiteX38" fmla="*/ 2811 w 10641"/>
              <a:gd name="connsiteY38" fmla="*/ 901 h 11712"/>
              <a:gd name="connsiteX39" fmla="*/ 3027 w 10641"/>
              <a:gd name="connsiteY39" fmla="*/ 946 h 11712"/>
              <a:gd name="connsiteX40" fmla="*/ 3243 w 10641"/>
              <a:gd name="connsiteY40" fmla="*/ 991 h 11712"/>
              <a:gd name="connsiteX41" fmla="*/ 3730 w 10641"/>
              <a:gd name="connsiteY41" fmla="*/ 1218 h 11712"/>
              <a:gd name="connsiteX42" fmla="*/ 4216 w 10641"/>
              <a:gd name="connsiteY42" fmla="*/ 1399 h 11712"/>
              <a:gd name="connsiteX43" fmla="*/ 4973 w 10641"/>
              <a:gd name="connsiteY43" fmla="*/ 1670 h 11712"/>
              <a:gd name="connsiteX44" fmla="*/ 5405 w 10641"/>
              <a:gd name="connsiteY44" fmla="*/ 1761 h 11712"/>
              <a:gd name="connsiteX45" fmla="*/ 5892 w 10641"/>
              <a:gd name="connsiteY45" fmla="*/ 1806 h 11712"/>
              <a:gd name="connsiteX46" fmla="*/ 6541 w 10641"/>
              <a:gd name="connsiteY46" fmla="*/ 1896 h 11712"/>
              <a:gd name="connsiteX47" fmla="*/ 7189 w 10641"/>
              <a:gd name="connsiteY47" fmla="*/ 1896 h 11712"/>
              <a:gd name="connsiteX48" fmla="*/ 10539 w 10641"/>
              <a:gd name="connsiteY48" fmla="*/ 0 h 11712"/>
              <a:gd name="connsiteX49" fmla="*/ 10539 w 10641"/>
              <a:gd name="connsiteY49" fmla="*/ 901 h 11712"/>
              <a:gd name="connsiteX50" fmla="*/ 8649 w 10641"/>
              <a:gd name="connsiteY50" fmla="*/ 3887 h 11712"/>
              <a:gd name="connsiteX51" fmla="*/ 10539 w 10641"/>
              <a:gd name="connsiteY51" fmla="*/ 1622 h 11712"/>
              <a:gd name="connsiteX52" fmla="*/ 10539 w 10641"/>
              <a:gd name="connsiteY52" fmla="*/ 2342 h 11712"/>
              <a:gd name="connsiteX53" fmla="*/ 10550 w 10641"/>
              <a:gd name="connsiteY53" fmla="*/ 2342 h 11712"/>
              <a:gd name="connsiteX54" fmla="*/ 9459 w 10641"/>
              <a:gd name="connsiteY54" fmla="*/ 5516 h 11712"/>
              <a:gd name="connsiteX55" fmla="*/ 9838 w 10641"/>
              <a:gd name="connsiteY55" fmla="*/ 6467 h 11712"/>
              <a:gd name="connsiteX56" fmla="*/ 10000 w 10641"/>
              <a:gd name="connsiteY56" fmla="*/ 7553 h 11712"/>
              <a:gd name="connsiteX57" fmla="*/ 10000 w 10641"/>
              <a:gd name="connsiteY57" fmla="*/ 7553 h 11712"/>
              <a:gd name="connsiteX58" fmla="*/ 10000 w 10641"/>
              <a:gd name="connsiteY58" fmla="*/ 7553 h 11712"/>
              <a:gd name="connsiteX0" fmla="*/ 10000 w 10641"/>
              <a:gd name="connsiteY0" fmla="*/ 7553 h 11712"/>
              <a:gd name="connsiteX1" fmla="*/ 10000 w 10641"/>
              <a:gd name="connsiteY1" fmla="*/ 7553 h 11712"/>
              <a:gd name="connsiteX2" fmla="*/ 10000 w 10641"/>
              <a:gd name="connsiteY2" fmla="*/ 7915 h 11712"/>
              <a:gd name="connsiteX3" fmla="*/ 9892 w 10641"/>
              <a:gd name="connsiteY3" fmla="*/ 8277 h 11712"/>
              <a:gd name="connsiteX4" fmla="*/ 9730 w 10641"/>
              <a:gd name="connsiteY4" fmla="*/ 8548 h 11712"/>
              <a:gd name="connsiteX5" fmla="*/ 9568 w 10641"/>
              <a:gd name="connsiteY5" fmla="*/ 8820 h 11712"/>
              <a:gd name="connsiteX6" fmla="*/ 9405 w 10641"/>
              <a:gd name="connsiteY6" fmla="*/ 9046 h 11712"/>
              <a:gd name="connsiteX7" fmla="*/ 9135 w 10641"/>
              <a:gd name="connsiteY7" fmla="*/ 9227 h 11712"/>
              <a:gd name="connsiteX8" fmla="*/ 8595 w 10641"/>
              <a:gd name="connsiteY8" fmla="*/ 9544 h 11712"/>
              <a:gd name="connsiteX9" fmla="*/ 8000 w 10641"/>
              <a:gd name="connsiteY9" fmla="*/ 9770 h 11712"/>
              <a:gd name="connsiteX10" fmla="*/ 8912 w 10641"/>
              <a:gd name="connsiteY10" fmla="*/ 11712 h 11712"/>
              <a:gd name="connsiteX11" fmla="*/ 6811 w 10641"/>
              <a:gd name="connsiteY11" fmla="*/ 10268 h 11712"/>
              <a:gd name="connsiteX12" fmla="*/ 6378 w 10641"/>
              <a:gd name="connsiteY12" fmla="*/ 10584 h 11712"/>
              <a:gd name="connsiteX13" fmla="*/ 6378 w 10641"/>
              <a:gd name="connsiteY13" fmla="*/ 10584 h 11712"/>
              <a:gd name="connsiteX14" fmla="*/ 6000 w 10641"/>
              <a:gd name="connsiteY14" fmla="*/ 10901 h 11712"/>
              <a:gd name="connsiteX15" fmla="*/ 6000 w 10641"/>
              <a:gd name="connsiteY15" fmla="*/ 10901 h 11712"/>
              <a:gd name="connsiteX16" fmla="*/ 6000 w 10641"/>
              <a:gd name="connsiteY16" fmla="*/ 10901 h 11712"/>
              <a:gd name="connsiteX17" fmla="*/ 5405 w 10641"/>
              <a:gd name="connsiteY17" fmla="*/ 9996 h 11712"/>
              <a:gd name="connsiteX18" fmla="*/ 2128 w 10641"/>
              <a:gd name="connsiteY18" fmla="*/ 11712 h 11712"/>
              <a:gd name="connsiteX19" fmla="*/ 1317 w 10641"/>
              <a:gd name="connsiteY19" fmla="*/ 10901 h 11712"/>
              <a:gd name="connsiteX20" fmla="*/ 0 w 10641"/>
              <a:gd name="connsiteY20" fmla="*/ 9099 h 11712"/>
              <a:gd name="connsiteX21" fmla="*/ 1568 w 10641"/>
              <a:gd name="connsiteY21" fmla="*/ 5381 h 11712"/>
              <a:gd name="connsiteX22" fmla="*/ 865 w 10641"/>
              <a:gd name="connsiteY22" fmla="*/ 4340 h 11712"/>
              <a:gd name="connsiteX23" fmla="*/ 216 w 10641"/>
              <a:gd name="connsiteY23" fmla="*/ 3209 h 11712"/>
              <a:gd name="connsiteX24" fmla="*/ 216 w 10641"/>
              <a:gd name="connsiteY24" fmla="*/ 3209 h 11712"/>
              <a:gd name="connsiteX25" fmla="*/ 54 w 10641"/>
              <a:gd name="connsiteY25" fmla="*/ 2666 h 11712"/>
              <a:gd name="connsiteX26" fmla="*/ 0 w 10641"/>
              <a:gd name="connsiteY26" fmla="*/ 2304 h 11712"/>
              <a:gd name="connsiteX27" fmla="*/ 54 w 10641"/>
              <a:gd name="connsiteY27" fmla="*/ 2123 h 11712"/>
              <a:gd name="connsiteX28" fmla="*/ 108 w 10641"/>
              <a:gd name="connsiteY28" fmla="*/ 1987 h 11712"/>
              <a:gd name="connsiteX29" fmla="*/ 324 w 10641"/>
              <a:gd name="connsiteY29" fmla="*/ 1761 h 11712"/>
              <a:gd name="connsiteX30" fmla="*/ 541 w 10641"/>
              <a:gd name="connsiteY30" fmla="*/ 1670 h 11712"/>
              <a:gd name="connsiteX31" fmla="*/ 919 w 10641"/>
              <a:gd name="connsiteY31" fmla="*/ 1489 h 11712"/>
              <a:gd name="connsiteX32" fmla="*/ 1297 w 10641"/>
              <a:gd name="connsiteY32" fmla="*/ 1399 h 11712"/>
              <a:gd name="connsiteX33" fmla="*/ 1676 w 10641"/>
              <a:gd name="connsiteY33" fmla="*/ 1263 h 11712"/>
              <a:gd name="connsiteX34" fmla="*/ 1676 w 10641"/>
              <a:gd name="connsiteY34" fmla="*/ 1263 h 11712"/>
              <a:gd name="connsiteX35" fmla="*/ 2000 w 10641"/>
              <a:gd name="connsiteY35" fmla="*/ 1082 h 11712"/>
              <a:gd name="connsiteX36" fmla="*/ 2270 w 10641"/>
              <a:gd name="connsiteY36" fmla="*/ 991 h 11712"/>
              <a:gd name="connsiteX37" fmla="*/ 2595 w 10641"/>
              <a:gd name="connsiteY37" fmla="*/ 946 h 11712"/>
              <a:gd name="connsiteX38" fmla="*/ 2811 w 10641"/>
              <a:gd name="connsiteY38" fmla="*/ 901 h 11712"/>
              <a:gd name="connsiteX39" fmla="*/ 3027 w 10641"/>
              <a:gd name="connsiteY39" fmla="*/ 946 h 11712"/>
              <a:gd name="connsiteX40" fmla="*/ 3243 w 10641"/>
              <a:gd name="connsiteY40" fmla="*/ 991 h 11712"/>
              <a:gd name="connsiteX41" fmla="*/ 3730 w 10641"/>
              <a:gd name="connsiteY41" fmla="*/ 1218 h 11712"/>
              <a:gd name="connsiteX42" fmla="*/ 4216 w 10641"/>
              <a:gd name="connsiteY42" fmla="*/ 1399 h 11712"/>
              <a:gd name="connsiteX43" fmla="*/ 4973 w 10641"/>
              <a:gd name="connsiteY43" fmla="*/ 1670 h 11712"/>
              <a:gd name="connsiteX44" fmla="*/ 5405 w 10641"/>
              <a:gd name="connsiteY44" fmla="*/ 1761 h 11712"/>
              <a:gd name="connsiteX45" fmla="*/ 5892 w 10641"/>
              <a:gd name="connsiteY45" fmla="*/ 1806 h 11712"/>
              <a:gd name="connsiteX46" fmla="*/ 6541 w 10641"/>
              <a:gd name="connsiteY46" fmla="*/ 1896 h 11712"/>
              <a:gd name="connsiteX47" fmla="*/ 7189 w 10641"/>
              <a:gd name="connsiteY47" fmla="*/ 1896 h 11712"/>
              <a:gd name="connsiteX48" fmla="*/ 10539 w 10641"/>
              <a:gd name="connsiteY48" fmla="*/ 0 h 11712"/>
              <a:gd name="connsiteX49" fmla="*/ 10539 w 10641"/>
              <a:gd name="connsiteY49" fmla="*/ 901 h 11712"/>
              <a:gd name="connsiteX50" fmla="*/ 8649 w 10641"/>
              <a:gd name="connsiteY50" fmla="*/ 3887 h 11712"/>
              <a:gd name="connsiteX51" fmla="*/ 10539 w 10641"/>
              <a:gd name="connsiteY51" fmla="*/ 1622 h 11712"/>
              <a:gd name="connsiteX52" fmla="*/ 10539 w 10641"/>
              <a:gd name="connsiteY52" fmla="*/ 2342 h 11712"/>
              <a:gd name="connsiteX53" fmla="*/ 10550 w 10641"/>
              <a:gd name="connsiteY53" fmla="*/ 2342 h 11712"/>
              <a:gd name="connsiteX54" fmla="*/ 10641 w 10641"/>
              <a:gd name="connsiteY54" fmla="*/ 3619 h 11712"/>
              <a:gd name="connsiteX55" fmla="*/ 9838 w 10641"/>
              <a:gd name="connsiteY55" fmla="*/ 6467 h 11712"/>
              <a:gd name="connsiteX56" fmla="*/ 10000 w 10641"/>
              <a:gd name="connsiteY56" fmla="*/ 7553 h 11712"/>
              <a:gd name="connsiteX57" fmla="*/ 10000 w 10641"/>
              <a:gd name="connsiteY57" fmla="*/ 7553 h 11712"/>
              <a:gd name="connsiteX58" fmla="*/ 10000 w 10641"/>
              <a:gd name="connsiteY58" fmla="*/ 7553 h 11712"/>
              <a:gd name="connsiteX0" fmla="*/ 10000 w 10641"/>
              <a:gd name="connsiteY0" fmla="*/ 7553 h 12876"/>
              <a:gd name="connsiteX1" fmla="*/ 10000 w 10641"/>
              <a:gd name="connsiteY1" fmla="*/ 7553 h 12876"/>
              <a:gd name="connsiteX2" fmla="*/ 10000 w 10641"/>
              <a:gd name="connsiteY2" fmla="*/ 7915 h 12876"/>
              <a:gd name="connsiteX3" fmla="*/ 9892 w 10641"/>
              <a:gd name="connsiteY3" fmla="*/ 8277 h 12876"/>
              <a:gd name="connsiteX4" fmla="*/ 9730 w 10641"/>
              <a:gd name="connsiteY4" fmla="*/ 8548 h 12876"/>
              <a:gd name="connsiteX5" fmla="*/ 9568 w 10641"/>
              <a:gd name="connsiteY5" fmla="*/ 8820 h 12876"/>
              <a:gd name="connsiteX6" fmla="*/ 9405 w 10641"/>
              <a:gd name="connsiteY6" fmla="*/ 9046 h 12876"/>
              <a:gd name="connsiteX7" fmla="*/ 9135 w 10641"/>
              <a:gd name="connsiteY7" fmla="*/ 9227 h 12876"/>
              <a:gd name="connsiteX8" fmla="*/ 8595 w 10641"/>
              <a:gd name="connsiteY8" fmla="*/ 9544 h 12876"/>
              <a:gd name="connsiteX9" fmla="*/ 8000 w 10641"/>
              <a:gd name="connsiteY9" fmla="*/ 9770 h 12876"/>
              <a:gd name="connsiteX10" fmla="*/ 8912 w 10641"/>
              <a:gd name="connsiteY10" fmla="*/ 11712 h 12876"/>
              <a:gd name="connsiteX11" fmla="*/ 6811 w 10641"/>
              <a:gd name="connsiteY11" fmla="*/ 10268 h 12876"/>
              <a:gd name="connsiteX12" fmla="*/ 6378 w 10641"/>
              <a:gd name="connsiteY12" fmla="*/ 10584 h 12876"/>
              <a:gd name="connsiteX13" fmla="*/ 6378 w 10641"/>
              <a:gd name="connsiteY13" fmla="*/ 10584 h 12876"/>
              <a:gd name="connsiteX14" fmla="*/ 6000 w 10641"/>
              <a:gd name="connsiteY14" fmla="*/ 10901 h 12876"/>
              <a:gd name="connsiteX15" fmla="*/ 6000 w 10641"/>
              <a:gd name="connsiteY15" fmla="*/ 10901 h 12876"/>
              <a:gd name="connsiteX16" fmla="*/ 6000 w 10641"/>
              <a:gd name="connsiteY16" fmla="*/ 10901 h 12876"/>
              <a:gd name="connsiteX17" fmla="*/ 8912 w 10641"/>
              <a:gd name="connsiteY17" fmla="*/ 12876 h 12876"/>
              <a:gd name="connsiteX18" fmla="*/ 2128 w 10641"/>
              <a:gd name="connsiteY18" fmla="*/ 11712 h 12876"/>
              <a:gd name="connsiteX19" fmla="*/ 1317 w 10641"/>
              <a:gd name="connsiteY19" fmla="*/ 10901 h 12876"/>
              <a:gd name="connsiteX20" fmla="*/ 0 w 10641"/>
              <a:gd name="connsiteY20" fmla="*/ 9099 h 12876"/>
              <a:gd name="connsiteX21" fmla="*/ 1568 w 10641"/>
              <a:gd name="connsiteY21" fmla="*/ 5381 h 12876"/>
              <a:gd name="connsiteX22" fmla="*/ 865 w 10641"/>
              <a:gd name="connsiteY22" fmla="*/ 4340 h 12876"/>
              <a:gd name="connsiteX23" fmla="*/ 216 w 10641"/>
              <a:gd name="connsiteY23" fmla="*/ 3209 h 12876"/>
              <a:gd name="connsiteX24" fmla="*/ 216 w 10641"/>
              <a:gd name="connsiteY24" fmla="*/ 3209 h 12876"/>
              <a:gd name="connsiteX25" fmla="*/ 54 w 10641"/>
              <a:gd name="connsiteY25" fmla="*/ 2666 h 12876"/>
              <a:gd name="connsiteX26" fmla="*/ 0 w 10641"/>
              <a:gd name="connsiteY26" fmla="*/ 2304 h 12876"/>
              <a:gd name="connsiteX27" fmla="*/ 54 w 10641"/>
              <a:gd name="connsiteY27" fmla="*/ 2123 h 12876"/>
              <a:gd name="connsiteX28" fmla="*/ 108 w 10641"/>
              <a:gd name="connsiteY28" fmla="*/ 1987 h 12876"/>
              <a:gd name="connsiteX29" fmla="*/ 324 w 10641"/>
              <a:gd name="connsiteY29" fmla="*/ 1761 h 12876"/>
              <a:gd name="connsiteX30" fmla="*/ 541 w 10641"/>
              <a:gd name="connsiteY30" fmla="*/ 1670 h 12876"/>
              <a:gd name="connsiteX31" fmla="*/ 919 w 10641"/>
              <a:gd name="connsiteY31" fmla="*/ 1489 h 12876"/>
              <a:gd name="connsiteX32" fmla="*/ 1297 w 10641"/>
              <a:gd name="connsiteY32" fmla="*/ 1399 h 12876"/>
              <a:gd name="connsiteX33" fmla="*/ 1676 w 10641"/>
              <a:gd name="connsiteY33" fmla="*/ 1263 h 12876"/>
              <a:gd name="connsiteX34" fmla="*/ 1676 w 10641"/>
              <a:gd name="connsiteY34" fmla="*/ 1263 h 12876"/>
              <a:gd name="connsiteX35" fmla="*/ 2000 w 10641"/>
              <a:gd name="connsiteY35" fmla="*/ 1082 h 12876"/>
              <a:gd name="connsiteX36" fmla="*/ 2270 w 10641"/>
              <a:gd name="connsiteY36" fmla="*/ 991 h 12876"/>
              <a:gd name="connsiteX37" fmla="*/ 2595 w 10641"/>
              <a:gd name="connsiteY37" fmla="*/ 946 h 12876"/>
              <a:gd name="connsiteX38" fmla="*/ 2811 w 10641"/>
              <a:gd name="connsiteY38" fmla="*/ 901 h 12876"/>
              <a:gd name="connsiteX39" fmla="*/ 3027 w 10641"/>
              <a:gd name="connsiteY39" fmla="*/ 946 h 12876"/>
              <a:gd name="connsiteX40" fmla="*/ 3243 w 10641"/>
              <a:gd name="connsiteY40" fmla="*/ 991 h 12876"/>
              <a:gd name="connsiteX41" fmla="*/ 3730 w 10641"/>
              <a:gd name="connsiteY41" fmla="*/ 1218 h 12876"/>
              <a:gd name="connsiteX42" fmla="*/ 4216 w 10641"/>
              <a:gd name="connsiteY42" fmla="*/ 1399 h 12876"/>
              <a:gd name="connsiteX43" fmla="*/ 4973 w 10641"/>
              <a:gd name="connsiteY43" fmla="*/ 1670 h 12876"/>
              <a:gd name="connsiteX44" fmla="*/ 5405 w 10641"/>
              <a:gd name="connsiteY44" fmla="*/ 1761 h 12876"/>
              <a:gd name="connsiteX45" fmla="*/ 5892 w 10641"/>
              <a:gd name="connsiteY45" fmla="*/ 1806 h 12876"/>
              <a:gd name="connsiteX46" fmla="*/ 6541 w 10641"/>
              <a:gd name="connsiteY46" fmla="*/ 1896 h 12876"/>
              <a:gd name="connsiteX47" fmla="*/ 7189 w 10641"/>
              <a:gd name="connsiteY47" fmla="*/ 1896 h 12876"/>
              <a:gd name="connsiteX48" fmla="*/ 10539 w 10641"/>
              <a:gd name="connsiteY48" fmla="*/ 0 h 12876"/>
              <a:gd name="connsiteX49" fmla="*/ 10539 w 10641"/>
              <a:gd name="connsiteY49" fmla="*/ 901 h 12876"/>
              <a:gd name="connsiteX50" fmla="*/ 8649 w 10641"/>
              <a:gd name="connsiteY50" fmla="*/ 3887 h 12876"/>
              <a:gd name="connsiteX51" fmla="*/ 10539 w 10641"/>
              <a:gd name="connsiteY51" fmla="*/ 1622 h 12876"/>
              <a:gd name="connsiteX52" fmla="*/ 10539 w 10641"/>
              <a:gd name="connsiteY52" fmla="*/ 2342 h 12876"/>
              <a:gd name="connsiteX53" fmla="*/ 10550 w 10641"/>
              <a:gd name="connsiteY53" fmla="*/ 2342 h 12876"/>
              <a:gd name="connsiteX54" fmla="*/ 10641 w 10641"/>
              <a:gd name="connsiteY54" fmla="*/ 3619 h 12876"/>
              <a:gd name="connsiteX55" fmla="*/ 9838 w 10641"/>
              <a:gd name="connsiteY55" fmla="*/ 6467 h 12876"/>
              <a:gd name="connsiteX56" fmla="*/ 10000 w 10641"/>
              <a:gd name="connsiteY56" fmla="*/ 7553 h 12876"/>
              <a:gd name="connsiteX57" fmla="*/ 10000 w 10641"/>
              <a:gd name="connsiteY57" fmla="*/ 7553 h 12876"/>
              <a:gd name="connsiteX58" fmla="*/ 10000 w 10641"/>
              <a:gd name="connsiteY58" fmla="*/ 7553 h 12876"/>
              <a:gd name="connsiteX0" fmla="*/ 10000 w 10641"/>
              <a:gd name="connsiteY0" fmla="*/ 7553 h 12876"/>
              <a:gd name="connsiteX1" fmla="*/ 10000 w 10641"/>
              <a:gd name="connsiteY1" fmla="*/ 7553 h 12876"/>
              <a:gd name="connsiteX2" fmla="*/ 10000 w 10641"/>
              <a:gd name="connsiteY2" fmla="*/ 7915 h 12876"/>
              <a:gd name="connsiteX3" fmla="*/ 9892 w 10641"/>
              <a:gd name="connsiteY3" fmla="*/ 8277 h 12876"/>
              <a:gd name="connsiteX4" fmla="*/ 9730 w 10641"/>
              <a:gd name="connsiteY4" fmla="*/ 8548 h 12876"/>
              <a:gd name="connsiteX5" fmla="*/ 9568 w 10641"/>
              <a:gd name="connsiteY5" fmla="*/ 8820 h 12876"/>
              <a:gd name="connsiteX6" fmla="*/ 9405 w 10641"/>
              <a:gd name="connsiteY6" fmla="*/ 9046 h 12876"/>
              <a:gd name="connsiteX7" fmla="*/ 9135 w 10641"/>
              <a:gd name="connsiteY7" fmla="*/ 9227 h 12876"/>
              <a:gd name="connsiteX8" fmla="*/ 10641 w 10641"/>
              <a:gd name="connsiteY8" fmla="*/ 12876 h 12876"/>
              <a:gd name="connsiteX9" fmla="*/ 8000 w 10641"/>
              <a:gd name="connsiteY9" fmla="*/ 9770 h 12876"/>
              <a:gd name="connsiteX10" fmla="*/ 8912 w 10641"/>
              <a:gd name="connsiteY10" fmla="*/ 11712 h 12876"/>
              <a:gd name="connsiteX11" fmla="*/ 6811 w 10641"/>
              <a:gd name="connsiteY11" fmla="*/ 10268 h 12876"/>
              <a:gd name="connsiteX12" fmla="*/ 6378 w 10641"/>
              <a:gd name="connsiteY12" fmla="*/ 10584 h 12876"/>
              <a:gd name="connsiteX13" fmla="*/ 6378 w 10641"/>
              <a:gd name="connsiteY13" fmla="*/ 10584 h 12876"/>
              <a:gd name="connsiteX14" fmla="*/ 6000 w 10641"/>
              <a:gd name="connsiteY14" fmla="*/ 10901 h 12876"/>
              <a:gd name="connsiteX15" fmla="*/ 6000 w 10641"/>
              <a:gd name="connsiteY15" fmla="*/ 10901 h 12876"/>
              <a:gd name="connsiteX16" fmla="*/ 6000 w 10641"/>
              <a:gd name="connsiteY16" fmla="*/ 10901 h 12876"/>
              <a:gd name="connsiteX17" fmla="*/ 8912 w 10641"/>
              <a:gd name="connsiteY17" fmla="*/ 12876 h 12876"/>
              <a:gd name="connsiteX18" fmla="*/ 2128 w 10641"/>
              <a:gd name="connsiteY18" fmla="*/ 11712 h 12876"/>
              <a:gd name="connsiteX19" fmla="*/ 1317 w 10641"/>
              <a:gd name="connsiteY19" fmla="*/ 10901 h 12876"/>
              <a:gd name="connsiteX20" fmla="*/ 0 w 10641"/>
              <a:gd name="connsiteY20" fmla="*/ 9099 h 12876"/>
              <a:gd name="connsiteX21" fmla="*/ 1568 w 10641"/>
              <a:gd name="connsiteY21" fmla="*/ 5381 h 12876"/>
              <a:gd name="connsiteX22" fmla="*/ 865 w 10641"/>
              <a:gd name="connsiteY22" fmla="*/ 4340 h 12876"/>
              <a:gd name="connsiteX23" fmla="*/ 216 w 10641"/>
              <a:gd name="connsiteY23" fmla="*/ 3209 h 12876"/>
              <a:gd name="connsiteX24" fmla="*/ 216 w 10641"/>
              <a:gd name="connsiteY24" fmla="*/ 3209 h 12876"/>
              <a:gd name="connsiteX25" fmla="*/ 54 w 10641"/>
              <a:gd name="connsiteY25" fmla="*/ 2666 h 12876"/>
              <a:gd name="connsiteX26" fmla="*/ 0 w 10641"/>
              <a:gd name="connsiteY26" fmla="*/ 2304 h 12876"/>
              <a:gd name="connsiteX27" fmla="*/ 54 w 10641"/>
              <a:gd name="connsiteY27" fmla="*/ 2123 h 12876"/>
              <a:gd name="connsiteX28" fmla="*/ 108 w 10641"/>
              <a:gd name="connsiteY28" fmla="*/ 1987 h 12876"/>
              <a:gd name="connsiteX29" fmla="*/ 324 w 10641"/>
              <a:gd name="connsiteY29" fmla="*/ 1761 h 12876"/>
              <a:gd name="connsiteX30" fmla="*/ 541 w 10641"/>
              <a:gd name="connsiteY30" fmla="*/ 1670 h 12876"/>
              <a:gd name="connsiteX31" fmla="*/ 919 w 10641"/>
              <a:gd name="connsiteY31" fmla="*/ 1489 h 12876"/>
              <a:gd name="connsiteX32" fmla="*/ 1297 w 10641"/>
              <a:gd name="connsiteY32" fmla="*/ 1399 h 12876"/>
              <a:gd name="connsiteX33" fmla="*/ 1676 w 10641"/>
              <a:gd name="connsiteY33" fmla="*/ 1263 h 12876"/>
              <a:gd name="connsiteX34" fmla="*/ 1676 w 10641"/>
              <a:gd name="connsiteY34" fmla="*/ 1263 h 12876"/>
              <a:gd name="connsiteX35" fmla="*/ 2000 w 10641"/>
              <a:gd name="connsiteY35" fmla="*/ 1082 h 12876"/>
              <a:gd name="connsiteX36" fmla="*/ 2270 w 10641"/>
              <a:gd name="connsiteY36" fmla="*/ 991 h 12876"/>
              <a:gd name="connsiteX37" fmla="*/ 2595 w 10641"/>
              <a:gd name="connsiteY37" fmla="*/ 946 h 12876"/>
              <a:gd name="connsiteX38" fmla="*/ 2811 w 10641"/>
              <a:gd name="connsiteY38" fmla="*/ 901 h 12876"/>
              <a:gd name="connsiteX39" fmla="*/ 3027 w 10641"/>
              <a:gd name="connsiteY39" fmla="*/ 946 h 12876"/>
              <a:gd name="connsiteX40" fmla="*/ 3243 w 10641"/>
              <a:gd name="connsiteY40" fmla="*/ 991 h 12876"/>
              <a:gd name="connsiteX41" fmla="*/ 3730 w 10641"/>
              <a:gd name="connsiteY41" fmla="*/ 1218 h 12876"/>
              <a:gd name="connsiteX42" fmla="*/ 4216 w 10641"/>
              <a:gd name="connsiteY42" fmla="*/ 1399 h 12876"/>
              <a:gd name="connsiteX43" fmla="*/ 4973 w 10641"/>
              <a:gd name="connsiteY43" fmla="*/ 1670 h 12876"/>
              <a:gd name="connsiteX44" fmla="*/ 5405 w 10641"/>
              <a:gd name="connsiteY44" fmla="*/ 1761 h 12876"/>
              <a:gd name="connsiteX45" fmla="*/ 5892 w 10641"/>
              <a:gd name="connsiteY45" fmla="*/ 1806 h 12876"/>
              <a:gd name="connsiteX46" fmla="*/ 6541 w 10641"/>
              <a:gd name="connsiteY46" fmla="*/ 1896 h 12876"/>
              <a:gd name="connsiteX47" fmla="*/ 7189 w 10641"/>
              <a:gd name="connsiteY47" fmla="*/ 1896 h 12876"/>
              <a:gd name="connsiteX48" fmla="*/ 10539 w 10641"/>
              <a:gd name="connsiteY48" fmla="*/ 0 h 12876"/>
              <a:gd name="connsiteX49" fmla="*/ 10539 w 10641"/>
              <a:gd name="connsiteY49" fmla="*/ 901 h 12876"/>
              <a:gd name="connsiteX50" fmla="*/ 8649 w 10641"/>
              <a:gd name="connsiteY50" fmla="*/ 3887 h 12876"/>
              <a:gd name="connsiteX51" fmla="*/ 10539 w 10641"/>
              <a:gd name="connsiteY51" fmla="*/ 1622 h 12876"/>
              <a:gd name="connsiteX52" fmla="*/ 10539 w 10641"/>
              <a:gd name="connsiteY52" fmla="*/ 2342 h 12876"/>
              <a:gd name="connsiteX53" fmla="*/ 10550 w 10641"/>
              <a:gd name="connsiteY53" fmla="*/ 2342 h 12876"/>
              <a:gd name="connsiteX54" fmla="*/ 10641 w 10641"/>
              <a:gd name="connsiteY54" fmla="*/ 3619 h 12876"/>
              <a:gd name="connsiteX55" fmla="*/ 9838 w 10641"/>
              <a:gd name="connsiteY55" fmla="*/ 6467 h 12876"/>
              <a:gd name="connsiteX56" fmla="*/ 10000 w 10641"/>
              <a:gd name="connsiteY56" fmla="*/ 7553 h 12876"/>
              <a:gd name="connsiteX57" fmla="*/ 10000 w 10641"/>
              <a:gd name="connsiteY57" fmla="*/ 7553 h 12876"/>
              <a:gd name="connsiteX58" fmla="*/ 10000 w 10641"/>
              <a:gd name="connsiteY58" fmla="*/ 7553 h 12876"/>
              <a:gd name="connsiteX0" fmla="*/ 10000 w 10641"/>
              <a:gd name="connsiteY0" fmla="*/ 7553 h 12876"/>
              <a:gd name="connsiteX1" fmla="*/ 10000 w 10641"/>
              <a:gd name="connsiteY1" fmla="*/ 7553 h 12876"/>
              <a:gd name="connsiteX2" fmla="*/ 10000 w 10641"/>
              <a:gd name="connsiteY2" fmla="*/ 7915 h 12876"/>
              <a:gd name="connsiteX3" fmla="*/ 9892 w 10641"/>
              <a:gd name="connsiteY3" fmla="*/ 8277 h 12876"/>
              <a:gd name="connsiteX4" fmla="*/ 9730 w 10641"/>
              <a:gd name="connsiteY4" fmla="*/ 8548 h 12876"/>
              <a:gd name="connsiteX5" fmla="*/ 9568 w 10641"/>
              <a:gd name="connsiteY5" fmla="*/ 8820 h 12876"/>
              <a:gd name="connsiteX6" fmla="*/ 9405 w 10641"/>
              <a:gd name="connsiteY6" fmla="*/ 9046 h 12876"/>
              <a:gd name="connsiteX7" fmla="*/ 10539 w 10641"/>
              <a:gd name="connsiteY7" fmla="*/ 10901 h 12876"/>
              <a:gd name="connsiteX8" fmla="*/ 10641 w 10641"/>
              <a:gd name="connsiteY8" fmla="*/ 12876 h 12876"/>
              <a:gd name="connsiteX9" fmla="*/ 8000 w 10641"/>
              <a:gd name="connsiteY9" fmla="*/ 9770 h 12876"/>
              <a:gd name="connsiteX10" fmla="*/ 8912 w 10641"/>
              <a:gd name="connsiteY10" fmla="*/ 11712 h 12876"/>
              <a:gd name="connsiteX11" fmla="*/ 6811 w 10641"/>
              <a:gd name="connsiteY11" fmla="*/ 10268 h 12876"/>
              <a:gd name="connsiteX12" fmla="*/ 6378 w 10641"/>
              <a:gd name="connsiteY12" fmla="*/ 10584 h 12876"/>
              <a:gd name="connsiteX13" fmla="*/ 6378 w 10641"/>
              <a:gd name="connsiteY13" fmla="*/ 10584 h 12876"/>
              <a:gd name="connsiteX14" fmla="*/ 6000 w 10641"/>
              <a:gd name="connsiteY14" fmla="*/ 10901 h 12876"/>
              <a:gd name="connsiteX15" fmla="*/ 6000 w 10641"/>
              <a:gd name="connsiteY15" fmla="*/ 10901 h 12876"/>
              <a:gd name="connsiteX16" fmla="*/ 6000 w 10641"/>
              <a:gd name="connsiteY16" fmla="*/ 10901 h 12876"/>
              <a:gd name="connsiteX17" fmla="*/ 8912 w 10641"/>
              <a:gd name="connsiteY17" fmla="*/ 12876 h 12876"/>
              <a:gd name="connsiteX18" fmla="*/ 2128 w 10641"/>
              <a:gd name="connsiteY18" fmla="*/ 11712 h 12876"/>
              <a:gd name="connsiteX19" fmla="*/ 1317 w 10641"/>
              <a:gd name="connsiteY19" fmla="*/ 10901 h 12876"/>
              <a:gd name="connsiteX20" fmla="*/ 0 w 10641"/>
              <a:gd name="connsiteY20" fmla="*/ 9099 h 12876"/>
              <a:gd name="connsiteX21" fmla="*/ 1568 w 10641"/>
              <a:gd name="connsiteY21" fmla="*/ 5381 h 12876"/>
              <a:gd name="connsiteX22" fmla="*/ 865 w 10641"/>
              <a:gd name="connsiteY22" fmla="*/ 4340 h 12876"/>
              <a:gd name="connsiteX23" fmla="*/ 216 w 10641"/>
              <a:gd name="connsiteY23" fmla="*/ 3209 h 12876"/>
              <a:gd name="connsiteX24" fmla="*/ 216 w 10641"/>
              <a:gd name="connsiteY24" fmla="*/ 3209 h 12876"/>
              <a:gd name="connsiteX25" fmla="*/ 54 w 10641"/>
              <a:gd name="connsiteY25" fmla="*/ 2666 h 12876"/>
              <a:gd name="connsiteX26" fmla="*/ 0 w 10641"/>
              <a:gd name="connsiteY26" fmla="*/ 2304 h 12876"/>
              <a:gd name="connsiteX27" fmla="*/ 54 w 10641"/>
              <a:gd name="connsiteY27" fmla="*/ 2123 h 12876"/>
              <a:gd name="connsiteX28" fmla="*/ 108 w 10641"/>
              <a:gd name="connsiteY28" fmla="*/ 1987 h 12876"/>
              <a:gd name="connsiteX29" fmla="*/ 324 w 10641"/>
              <a:gd name="connsiteY29" fmla="*/ 1761 h 12876"/>
              <a:gd name="connsiteX30" fmla="*/ 541 w 10641"/>
              <a:gd name="connsiteY30" fmla="*/ 1670 h 12876"/>
              <a:gd name="connsiteX31" fmla="*/ 919 w 10641"/>
              <a:gd name="connsiteY31" fmla="*/ 1489 h 12876"/>
              <a:gd name="connsiteX32" fmla="*/ 1297 w 10641"/>
              <a:gd name="connsiteY32" fmla="*/ 1399 h 12876"/>
              <a:gd name="connsiteX33" fmla="*/ 1676 w 10641"/>
              <a:gd name="connsiteY33" fmla="*/ 1263 h 12876"/>
              <a:gd name="connsiteX34" fmla="*/ 1676 w 10641"/>
              <a:gd name="connsiteY34" fmla="*/ 1263 h 12876"/>
              <a:gd name="connsiteX35" fmla="*/ 2000 w 10641"/>
              <a:gd name="connsiteY35" fmla="*/ 1082 h 12876"/>
              <a:gd name="connsiteX36" fmla="*/ 2270 w 10641"/>
              <a:gd name="connsiteY36" fmla="*/ 991 h 12876"/>
              <a:gd name="connsiteX37" fmla="*/ 2595 w 10641"/>
              <a:gd name="connsiteY37" fmla="*/ 946 h 12876"/>
              <a:gd name="connsiteX38" fmla="*/ 2811 w 10641"/>
              <a:gd name="connsiteY38" fmla="*/ 901 h 12876"/>
              <a:gd name="connsiteX39" fmla="*/ 3027 w 10641"/>
              <a:gd name="connsiteY39" fmla="*/ 946 h 12876"/>
              <a:gd name="connsiteX40" fmla="*/ 3243 w 10641"/>
              <a:gd name="connsiteY40" fmla="*/ 991 h 12876"/>
              <a:gd name="connsiteX41" fmla="*/ 3730 w 10641"/>
              <a:gd name="connsiteY41" fmla="*/ 1218 h 12876"/>
              <a:gd name="connsiteX42" fmla="*/ 4216 w 10641"/>
              <a:gd name="connsiteY42" fmla="*/ 1399 h 12876"/>
              <a:gd name="connsiteX43" fmla="*/ 4973 w 10641"/>
              <a:gd name="connsiteY43" fmla="*/ 1670 h 12876"/>
              <a:gd name="connsiteX44" fmla="*/ 5405 w 10641"/>
              <a:gd name="connsiteY44" fmla="*/ 1761 h 12876"/>
              <a:gd name="connsiteX45" fmla="*/ 5892 w 10641"/>
              <a:gd name="connsiteY45" fmla="*/ 1806 h 12876"/>
              <a:gd name="connsiteX46" fmla="*/ 6541 w 10641"/>
              <a:gd name="connsiteY46" fmla="*/ 1896 h 12876"/>
              <a:gd name="connsiteX47" fmla="*/ 7189 w 10641"/>
              <a:gd name="connsiteY47" fmla="*/ 1896 h 12876"/>
              <a:gd name="connsiteX48" fmla="*/ 10539 w 10641"/>
              <a:gd name="connsiteY48" fmla="*/ 0 h 12876"/>
              <a:gd name="connsiteX49" fmla="*/ 10539 w 10641"/>
              <a:gd name="connsiteY49" fmla="*/ 901 h 12876"/>
              <a:gd name="connsiteX50" fmla="*/ 8649 w 10641"/>
              <a:gd name="connsiteY50" fmla="*/ 3887 h 12876"/>
              <a:gd name="connsiteX51" fmla="*/ 10539 w 10641"/>
              <a:gd name="connsiteY51" fmla="*/ 1622 h 12876"/>
              <a:gd name="connsiteX52" fmla="*/ 10539 w 10641"/>
              <a:gd name="connsiteY52" fmla="*/ 2342 h 12876"/>
              <a:gd name="connsiteX53" fmla="*/ 10550 w 10641"/>
              <a:gd name="connsiteY53" fmla="*/ 2342 h 12876"/>
              <a:gd name="connsiteX54" fmla="*/ 10641 w 10641"/>
              <a:gd name="connsiteY54" fmla="*/ 3619 h 12876"/>
              <a:gd name="connsiteX55" fmla="*/ 9838 w 10641"/>
              <a:gd name="connsiteY55" fmla="*/ 6467 h 12876"/>
              <a:gd name="connsiteX56" fmla="*/ 10000 w 10641"/>
              <a:gd name="connsiteY56" fmla="*/ 7553 h 12876"/>
              <a:gd name="connsiteX57" fmla="*/ 10000 w 10641"/>
              <a:gd name="connsiteY57" fmla="*/ 7553 h 12876"/>
              <a:gd name="connsiteX58" fmla="*/ 10000 w 10641"/>
              <a:gd name="connsiteY58" fmla="*/ 7553 h 12876"/>
              <a:gd name="connsiteX0" fmla="*/ 10000 w 10641"/>
              <a:gd name="connsiteY0" fmla="*/ 7553 h 12876"/>
              <a:gd name="connsiteX1" fmla="*/ 10000 w 10641"/>
              <a:gd name="connsiteY1" fmla="*/ 7553 h 12876"/>
              <a:gd name="connsiteX2" fmla="*/ 10000 w 10641"/>
              <a:gd name="connsiteY2" fmla="*/ 7915 h 12876"/>
              <a:gd name="connsiteX3" fmla="*/ 9892 w 10641"/>
              <a:gd name="connsiteY3" fmla="*/ 8277 h 12876"/>
              <a:gd name="connsiteX4" fmla="*/ 9730 w 10641"/>
              <a:gd name="connsiteY4" fmla="*/ 8548 h 12876"/>
              <a:gd name="connsiteX5" fmla="*/ 9568 w 10641"/>
              <a:gd name="connsiteY5" fmla="*/ 8820 h 12876"/>
              <a:gd name="connsiteX6" fmla="*/ 9405 w 10641"/>
              <a:gd name="connsiteY6" fmla="*/ 9046 h 12876"/>
              <a:gd name="connsiteX7" fmla="*/ 10539 w 10641"/>
              <a:gd name="connsiteY7" fmla="*/ 10901 h 12876"/>
              <a:gd name="connsiteX8" fmla="*/ 10641 w 10641"/>
              <a:gd name="connsiteY8" fmla="*/ 12876 h 12876"/>
              <a:gd name="connsiteX9" fmla="*/ 8000 w 10641"/>
              <a:gd name="connsiteY9" fmla="*/ 9770 h 12876"/>
              <a:gd name="connsiteX10" fmla="*/ 8912 w 10641"/>
              <a:gd name="connsiteY10" fmla="*/ 11712 h 12876"/>
              <a:gd name="connsiteX11" fmla="*/ 8912 w 10641"/>
              <a:gd name="connsiteY11" fmla="*/ 11712 h 12876"/>
              <a:gd name="connsiteX12" fmla="*/ 6378 w 10641"/>
              <a:gd name="connsiteY12" fmla="*/ 10584 h 12876"/>
              <a:gd name="connsiteX13" fmla="*/ 6378 w 10641"/>
              <a:gd name="connsiteY13" fmla="*/ 10584 h 12876"/>
              <a:gd name="connsiteX14" fmla="*/ 6000 w 10641"/>
              <a:gd name="connsiteY14" fmla="*/ 10901 h 12876"/>
              <a:gd name="connsiteX15" fmla="*/ 6000 w 10641"/>
              <a:gd name="connsiteY15" fmla="*/ 10901 h 12876"/>
              <a:gd name="connsiteX16" fmla="*/ 6000 w 10641"/>
              <a:gd name="connsiteY16" fmla="*/ 10901 h 12876"/>
              <a:gd name="connsiteX17" fmla="*/ 8912 w 10641"/>
              <a:gd name="connsiteY17" fmla="*/ 12876 h 12876"/>
              <a:gd name="connsiteX18" fmla="*/ 2128 w 10641"/>
              <a:gd name="connsiteY18" fmla="*/ 11712 h 12876"/>
              <a:gd name="connsiteX19" fmla="*/ 1317 w 10641"/>
              <a:gd name="connsiteY19" fmla="*/ 10901 h 12876"/>
              <a:gd name="connsiteX20" fmla="*/ 0 w 10641"/>
              <a:gd name="connsiteY20" fmla="*/ 9099 h 12876"/>
              <a:gd name="connsiteX21" fmla="*/ 1568 w 10641"/>
              <a:gd name="connsiteY21" fmla="*/ 5381 h 12876"/>
              <a:gd name="connsiteX22" fmla="*/ 865 w 10641"/>
              <a:gd name="connsiteY22" fmla="*/ 4340 h 12876"/>
              <a:gd name="connsiteX23" fmla="*/ 216 w 10641"/>
              <a:gd name="connsiteY23" fmla="*/ 3209 h 12876"/>
              <a:gd name="connsiteX24" fmla="*/ 216 w 10641"/>
              <a:gd name="connsiteY24" fmla="*/ 3209 h 12876"/>
              <a:gd name="connsiteX25" fmla="*/ 54 w 10641"/>
              <a:gd name="connsiteY25" fmla="*/ 2666 h 12876"/>
              <a:gd name="connsiteX26" fmla="*/ 0 w 10641"/>
              <a:gd name="connsiteY26" fmla="*/ 2304 h 12876"/>
              <a:gd name="connsiteX27" fmla="*/ 54 w 10641"/>
              <a:gd name="connsiteY27" fmla="*/ 2123 h 12876"/>
              <a:gd name="connsiteX28" fmla="*/ 108 w 10641"/>
              <a:gd name="connsiteY28" fmla="*/ 1987 h 12876"/>
              <a:gd name="connsiteX29" fmla="*/ 324 w 10641"/>
              <a:gd name="connsiteY29" fmla="*/ 1761 h 12876"/>
              <a:gd name="connsiteX30" fmla="*/ 541 w 10641"/>
              <a:gd name="connsiteY30" fmla="*/ 1670 h 12876"/>
              <a:gd name="connsiteX31" fmla="*/ 919 w 10641"/>
              <a:gd name="connsiteY31" fmla="*/ 1489 h 12876"/>
              <a:gd name="connsiteX32" fmla="*/ 1297 w 10641"/>
              <a:gd name="connsiteY32" fmla="*/ 1399 h 12876"/>
              <a:gd name="connsiteX33" fmla="*/ 1676 w 10641"/>
              <a:gd name="connsiteY33" fmla="*/ 1263 h 12876"/>
              <a:gd name="connsiteX34" fmla="*/ 1676 w 10641"/>
              <a:gd name="connsiteY34" fmla="*/ 1263 h 12876"/>
              <a:gd name="connsiteX35" fmla="*/ 2000 w 10641"/>
              <a:gd name="connsiteY35" fmla="*/ 1082 h 12876"/>
              <a:gd name="connsiteX36" fmla="*/ 2270 w 10641"/>
              <a:gd name="connsiteY36" fmla="*/ 991 h 12876"/>
              <a:gd name="connsiteX37" fmla="*/ 2595 w 10641"/>
              <a:gd name="connsiteY37" fmla="*/ 946 h 12876"/>
              <a:gd name="connsiteX38" fmla="*/ 2811 w 10641"/>
              <a:gd name="connsiteY38" fmla="*/ 901 h 12876"/>
              <a:gd name="connsiteX39" fmla="*/ 3027 w 10641"/>
              <a:gd name="connsiteY39" fmla="*/ 946 h 12876"/>
              <a:gd name="connsiteX40" fmla="*/ 3243 w 10641"/>
              <a:gd name="connsiteY40" fmla="*/ 991 h 12876"/>
              <a:gd name="connsiteX41" fmla="*/ 3730 w 10641"/>
              <a:gd name="connsiteY41" fmla="*/ 1218 h 12876"/>
              <a:gd name="connsiteX42" fmla="*/ 4216 w 10641"/>
              <a:gd name="connsiteY42" fmla="*/ 1399 h 12876"/>
              <a:gd name="connsiteX43" fmla="*/ 4973 w 10641"/>
              <a:gd name="connsiteY43" fmla="*/ 1670 h 12876"/>
              <a:gd name="connsiteX44" fmla="*/ 5405 w 10641"/>
              <a:gd name="connsiteY44" fmla="*/ 1761 h 12876"/>
              <a:gd name="connsiteX45" fmla="*/ 5892 w 10641"/>
              <a:gd name="connsiteY45" fmla="*/ 1806 h 12876"/>
              <a:gd name="connsiteX46" fmla="*/ 6541 w 10641"/>
              <a:gd name="connsiteY46" fmla="*/ 1896 h 12876"/>
              <a:gd name="connsiteX47" fmla="*/ 7189 w 10641"/>
              <a:gd name="connsiteY47" fmla="*/ 1896 h 12876"/>
              <a:gd name="connsiteX48" fmla="*/ 10539 w 10641"/>
              <a:gd name="connsiteY48" fmla="*/ 0 h 12876"/>
              <a:gd name="connsiteX49" fmla="*/ 10539 w 10641"/>
              <a:gd name="connsiteY49" fmla="*/ 901 h 12876"/>
              <a:gd name="connsiteX50" fmla="*/ 8649 w 10641"/>
              <a:gd name="connsiteY50" fmla="*/ 3887 h 12876"/>
              <a:gd name="connsiteX51" fmla="*/ 10539 w 10641"/>
              <a:gd name="connsiteY51" fmla="*/ 1622 h 12876"/>
              <a:gd name="connsiteX52" fmla="*/ 10539 w 10641"/>
              <a:gd name="connsiteY52" fmla="*/ 2342 h 12876"/>
              <a:gd name="connsiteX53" fmla="*/ 10550 w 10641"/>
              <a:gd name="connsiteY53" fmla="*/ 2342 h 12876"/>
              <a:gd name="connsiteX54" fmla="*/ 10641 w 10641"/>
              <a:gd name="connsiteY54" fmla="*/ 3619 h 12876"/>
              <a:gd name="connsiteX55" fmla="*/ 9838 w 10641"/>
              <a:gd name="connsiteY55" fmla="*/ 6467 h 12876"/>
              <a:gd name="connsiteX56" fmla="*/ 10000 w 10641"/>
              <a:gd name="connsiteY56" fmla="*/ 7553 h 12876"/>
              <a:gd name="connsiteX57" fmla="*/ 10000 w 10641"/>
              <a:gd name="connsiteY57" fmla="*/ 7553 h 12876"/>
              <a:gd name="connsiteX58" fmla="*/ 10000 w 10641"/>
              <a:gd name="connsiteY58" fmla="*/ 7553 h 12876"/>
              <a:gd name="connsiteX0" fmla="*/ 10000 w 10641"/>
              <a:gd name="connsiteY0" fmla="*/ 7553 h 12876"/>
              <a:gd name="connsiteX1" fmla="*/ 10000 w 10641"/>
              <a:gd name="connsiteY1" fmla="*/ 7553 h 12876"/>
              <a:gd name="connsiteX2" fmla="*/ 10000 w 10641"/>
              <a:gd name="connsiteY2" fmla="*/ 7915 h 12876"/>
              <a:gd name="connsiteX3" fmla="*/ 9892 w 10641"/>
              <a:gd name="connsiteY3" fmla="*/ 8277 h 12876"/>
              <a:gd name="connsiteX4" fmla="*/ 9730 w 10641"/>
              <a:gd name="connsiteY4" fmla="*/ 8548 h 12876"/>
              <a:gd name="connsiteX5" fmla="*/ 9568 w 10641"/>
              <a:gd name="connsiteY5" fmla="*/ 8820 h 12876"/>
              <a:gd name="connsiteX6" fmla="*/ 9405 w 10641"/>
              <a:gd name="connsiteY6" fmla="*/ 9046 h 12876"/>
              <a:gd name="connsiteX7" fmla="*/ 10539 w 10641"/>
              <a:gd name="connsiteY7" fmla="*/ 10901 h 12876"/>
              <a:gd name="connsiteX8" fmla="*/ 10641 w 10641"/>
              <a:gd name="connsiteY8" fmla="*/ 12876 h 12876"/>
              <a:gd name="connsiteX9" fmla="*/ 8000 w 10641"/>
              <a:gd name="connsiteY9" fmla="*/ 9770 h 12876"/>
              <a:gd name="connsiteX10" fmla="*/ 8912 w 10641"/>
              <a:gd name="connsiteY10" fmla="*/ 11712 h 12876"/>
              <a:gd name="connsiteX11" fmla="*/ 8912 w 10641"/>
              <a:gd name="connsiteY11" fmla="*/ 11712 h 12876"/>
              <a:gd name="connsiteX12" fmla="*/ 6378 w 10641"/>
              <a:gd name="connsiteY12" fmla="*/ 10584 h 12876"/>
              <a:gd name="connsiteX13" fmla="*/ 6378 w 10641"/>
              <a:gd name="connsiteY13" fmla="*/ 10584 h 12876"/>
              <a:gd name="connsiteX14" fmla="*/ 6000 w 10641"/>
              <a:gd name="connsiteY14" fmla="*/ 10901 h 12876"/>
              <a:gd name="connsiteX15" fmla="*/ 6000 w 10641"/>
              <a:gd name="connsiteY15" fmla="*/ 10901 h 12876"/>
              <a:gd name="connsiteX16" fmla="*/ 6000 w 10641"/>
              <a:gd name="connsiteY16" fmla="*/ 10901 h 12876"/>
              <a:gd name="connsiteX17" fmla="*/ 5887 w 10641"/>
              <a:gd name="connsiteY17" fmla="*/ 10901 h 12876"/>
              <a:gd name="connsiteX18" fmla="*/ 2128 w 10641"/>
              <a:gd name="connsiteY18" fmla="*/ 11712 h 12876"/>
              <a:gd name="connsiteX19" fmla="*/ 1317 w 10641"/>
              <a:gd name="connsiteY19" fmla="*/ 10901 h 12876"/>
              <a:gd name="connsiteX20" fmla="*/ 0 w 10641"/>
              <a:gd name="connsiteY20" fmla="*/ 9099 h 12876"/>
              <a:gd name="connsiteX21" fmla="*/ 1568 w 10641"/>
              <a:gd name="connsiteY21" fmla="*/ 5381 h 12876"/>
              <a:gd name="connsiteX22" fmla="*/ 865 w 10641"/>
              <a:gd name="connsiteY22" fmla="*/ 4340 h 12876"/>
              <a:gd name="connsiteX23" fmla="*/ 216 w 10641"/>
              <a:gd name="connsiteY23" fmla="*/ 3209 h 12876"/>
              <a:gd name="connsiteX24" fmla="*/ 216 w 10641"/>
              <a:gd name="connsiteY24" fmla="*/ 3209 h 12876"/>
              <a:gd name="connsiteX25" fmla="*/ 54 w 10641"/>
              <a:gd name="connsiteY25" fmla="*/ 2666 h 12876"/>
              <a:gd name="connsiteX26" fmla="*/ 0 w 10641"/>
              <a:gd name="connsiteY26" fmla="*/ 2304 h 12876"/>
              <a:gd name="connsiteX27" fmla="*/ 54 w 10641"/>
              <a:gd name="connsiteY27" fmla="*/ 2123 h 12876"/>
              <a:gd name="connsiteX28" fmla="*/ 108 w 10641"/>
              <a:gd name="connsiteY28" fmla="*/ 1987 h 12876"/>
              <a:gd name="connsiteX29" fmla="*/ 324 w 10641"/>
              <a:gd name="connsiteY29" fmla="*/ 1761 h 12876"/>
              <a:gd name="connsiteX30" fmla="*/ 541 w 10641"/>
              <a:gd name="connsiteY30" fmla="*/ 1670 h 12876"/>
              <a:gd name="connsiteX31" fmla="*/ 919 w 10641"/>
              <a:gd name="connsiteY31" fmla="*/ 1489 h 12876"/>
              <a:gd name="connsiteX32" fmla="*/ 1297 w 10641"/>
              <a:gd name="connsiteY32" fmla="*/ 1399 h 12876"/>
              <a:gd name="connsiteX33" fmla="*/ 1676 w 10641"/>
              <a:gd name="connsiteY33" fmla="*/ 1263 h 12876"/>
              <a:gd name="connsiteX34" fmla="*/ 1676 w 10641"/>
              <a:gd name="connsiteY34" fmla="*/ 1263 h 12876"/>
              <a:gd name="connsiteX35" fmla="*/ 2000 w 10641"/>
              <a:gd name="connsiteY35" fmla="*/ 1082 h 12876"/>
              <a:gd name="connsiteX36" fmla="*/ 2270 w 10641"/>
              <a:gd name="connsiteY36" fmla="*/ 991 h 12876"/>
              <a:gd name="connsiteX37" fmla="*/ 2595 w 10641"/>
              <a:gd name="connsiteY37" fmla="*/ 946 h 12876"/>
              <a:gd name="connsiteX38" fmla="*/ 2811 w 10641"/>
              <a:gd name="connsiteY38" fmla="*/ 901 h 12876"/>
              <a:gd name="connsiteX39" fmla="*/ 3027 w 10641"/>
              <a:gd name="connsiteY39" fmla="*/ 946 h 12876"/>
              <a:gd name="connsiteX40" fmla="*/ 3243 w 10641"/>
              <a:gd name="connsiteY40" fmla="*/ 991 h 12876"/>
              <a:gd name="connsiteX41" fmla="*/ 3730 w 10641"/>
              <a:gd name="connsiteY41" fmla="*/ 1218 h 12876"/>
              <a:gd name="connsiteX42" fmla="*/ 4216 w 10641"/>
              <a:gd name="connsiteY42" fmla="*/ 1399 h 12876"/>
              <a:gd name="connsiteX43" fmla="*/ 4973 w 10641"/>
              <a:gd name="connsiteY43" fmla="*/ 1670 h 12876"/>
              <a:gd name="connsiteX44" fmla="*/ 5405 w 10641"/>
              <a:gd name="connsiteY44" fmla="*/ 1761 h 12876"/>
              <a:gd name="connsiteX45" fmla="*/ 5892 w 10641"/>
              <a:gd name="connsiteY45" fmla="*/ 1806 h 12876"/>
              <a:gd name="connsiteX46" fmla="*/ 6541 w 10641"/>
              <a:gd name="connsiteY46" fmla="*/ 1896 h 12876"/>
              <a:gd name="connsiteX47" fmla="*/ 7189 w 10641"/>
              <a:gd name="connsiteY47" fmla="*/ 1896 h 12876"/>
              <a:gd name="connsiteX48" fmla="*/ 10539 w 10641"/>
              <a:gd name="connsiteY48" fmla="*/ 0 h 12876"/>
              <a:gd name="connsiteX49" fmla="*/ 10539 w 10641"/>
              <a:gd name="connsiteY49" fmla="*/ 901 h 12876"/>
              <a:gd name="connsiteX50" fmla="*/ 8649 w 10641"/>
              <a:gd name="connsiteY50" fmla="*/ 3887 h 12876"/>
              <a:gd name="connsiteX51" fmla="*/ 10539 w 10641"/>
              <a:gd name="connsiteY51" fmla="*/ 1622 h 12876"/>
              <a:gd name="connsiteX52" fmla="*/ 10539 w 10641"/>
              <a:gd name="connsiteY52" fmla="*/ 2342 h 12876"/>
              <a:gd name="connsiteX53" fmla="*/ 10550 w 10641"/>
              <a:gd name="connsiteY53" fmla="*/ 2342 h 12876"/>
              <a:gd name="connsiteX54" fmla="*/ 10641 w 10641"/>
              <a:gd name="connsiteY54" fmla="*/ 3619 h 12876"/>
              <a:gd name="connsiteX55" fmla="*/ 9838 w 10641"/>
              <a:gd name="connsiteY55" fmla="*/ 6467 h 12876"/>
              <a:gd name="connsiteX56" fmla="*/ 10000 w 10641"/>
              <a:gd name="connsiteY56" fmla="*/ 7553 h 12876"/>
              <a:gd name="connsiteX57" fmla="*/ 10000 w 10641"/>
              <a:gd name="connsiteY57" fmla="*/ 7553 h 12876"/>
              <a:gd name="connsiteX58" fmla="*/ 10000 w 10641"/>
              <a:gd name="connsiteY58" fmla="*/ 7553 h 12876"/>
              <a:gd name="connsiteX0" fmla="*/ 10000 w 11926"/>
              <a:gd name="connsiteY0" fmla="*/ 7553 h 12876"/>
              <a:gd name="connsiteX1" fmla="*/ 10000 w 11926"/>
              <a:gd name="connsiteY1" fmla="*/ 7553 h 12876"/>
              <a:gd name="connsiteX2" fmla="*/ 10000 w 11926"/>
              <a:gd name="connsiteY2" fmla="*/ 7915 h 12876"/>
              <a:gd name="connsiteX3" fmla="*/ 9892 w 11926"/>
              <a:gd name="connsiteY3" fmla="*/ 8277 h 12876"/>
              <a:gd name="connsiteX4" fmla="*/ 9730 w 11926"/>
              <a:gd name="connsiteY4" fmla="*/ 8548 h 12876"/>
              <a:gd name="connsiteX5" fmla="*/ 9568 w 11926"/>
              <a:gd name="connsiteY5" fmla="*/ 8820 h 12876"/>
              <a:gd name="connsiteX6" fmla="*/ 9405 w 11926"/>
              <a:gd name="connsiteY6" fmla="*/ 9046 h 12876"/>
              <a:gd name="connsiteX7" fmla="*/ 10539 w 11926"/>
              <a:gd name="connsiteY7" fmla="*/ 10901 h 12876"/>
              <a:gd name="connsiteX8" fmla="*/ 10641 w 11926"/>
              <a:gd name="connsiteY8" fmla="*/ 12876 h 12876"/>
              <a:gd name="connsiteX9" fmla="*/ 8000 w 11926"/>
              <a:gd name="connsiteY9" fmla="*/ 9770 h 12876"/>
              <a:gd name="connsiteX10" fmla="*/ 8912 w 11926"/>
              <a:gd name="connsiteY10" fmla="*/ 11712 h 12876"/>
              <a:gd name="connsiteX11" fmla="*/ 8912 w 11926"/>
              <a:gd name="connsiteY11" fmla="*/ 11712 h 12876"/>
              <a:gd name="connsiteX12" fmla="*/ 6378 w 11926"/>
              <a:gd name="connsiteY12" fmla="*/ 10584 h 12876"/>
              <a:gd name="connsiteX13" fmla="*/ 6378 w 11926"/>
              <a:gd name="connsiteY13" fmla="*/ 10584 h 12876"/>
              <a:gd name="connsiteX14" fmla="*/ 6000 w 11926"/>
              <a:gd name="connsiteY14" fmla="*/ 10901 h 12876"/>
              <a:gd name="connsiteX15" fmla="*/ 6000 w 11926"/>
              <a:gd name="connsiteY15" fmla="*/ 10901 h 12876"/>
              <a:gd name="connsiteX16" fmla="*/ 6000 w 11926"/>
              <a:gd name="connsiteY16" fmla="*/ 10901 h 12876"/>
              <a:gd name="connsiteX17" fmla="*/ 5887 w 11926"/>
              <a:gd name="connsiteY17" fmla="*/ 10901 h 12876"/>
              <a:gd name="connsiteX18" fmla="*/ 2128 w 11926"/>
              <a:gd name="connsiteY18" fmla="*/ 11712 h 12876"/>
              <a:gd name="connsiteX19" fmla="*/ 1317 w 11926"/>
              <a:gd name="connsiteY19" fmla="*/ 10901 h 12876"/>
              <a:gd name="connsiteX20" fmla="*/ 0 w 11926"/>
              <a:gd name="connsiteY20" fmla="*/ 9099 h 12876"/>
              <a:gd name="connsiteX21" fmla="*/ 1568 w 11926"/>
              <a:gd name="connsiteY21" fmla="*/ 5381 h 12876"/>
              <a:gd name="connsiteX22" fmla="*/ 865 w 11926"/>
              <a:gd name="connsiteY22" fmla="*/ 4340 h 12876"/>
              <a:gd name="connsiteX23" fmla="*/ 216 w 11926"/>
              <a:gd name="connsiteY23" fmla="*/ 3209 h 12876"/>
              <a:gd name="connsiteX24" fmla="*/ 216 w 11926"/>
              <a:gd name="connsiteY24" fmla="*/ 3209 h 12876"/>
              <a:gd name="connsiteX25" fmla="*/ 54 w 11926"/>
              <a:gd name="connsiteY25" fmla="*/ 2666 h 12876"/>
              <a:gd name="connsiteX26" fmla="*/ 0 w 11926"/>
              <a:gd name="connsiteY26" fmla="*/ 2304 h 12876"/>
              <a:gd name="connsiteX27" fmla="*/ 54 w 11926"/>
              <a:gd name="connsiteY27" fmla="*/ 2123 h 12876"/>
              <a:gd name="connsiteX28" fmla="*/ 108 w 11926"/>
              <a:gd name="connsiteY28" fmla="*/ 1987 h 12876"/>
              <a:gd name="connsiteX29" fmla="*/ 324 w 11926"/>
              <a:gd name="connsiteY29" fmla="*/ 1761 h 12876"/>
              <a:gd name="connsiteX30" fmla="*/ 541 w 11926"/>
              <a:gd name="connsiteY30" fmla="*/ 1670 h 12876"/>
              <a:gd name="connsiteX31" fmla="*/ 919 w 11926"/>
              <a:gd name="connsiteY31" fmla="*/ 1489 h 12876"/>
              <a:gd name="connsiteX32" fmla="*/ 1297 w 11926"/>
              <a:gd name="connsiteY32" fmla="*/ 1399 h 12876"/>
              <a:gd name="connsiteX33" fmla="*/ 1676 w 11926"/>
              <a:gd name="connsiteY33" fmla="*/ 1263 h 12876"/>
              <a:gd name="connsiteX34" fmla="*/ 1676 w 11926"/>
              <a:gd name="connsiteY34" fmla="*/ 1263 h 12876"/>
              <a:gd name="connsiteX35" fmla="*/ 2000 w 11926"/>
              <a:gd name="connsiteY35" fmla="*/ 1082 h 12876"/>
              <a:gd name="connsiteX36" fmla="*/ 2270 w 11926"/>
              <a:gd name="connsiteY36" fmla="*/ 991 h 12876"/>
              <a:gd name="connsiteX37" fmla="*/ 2595 w 11926"/>
              <a:gd name="connsiteY37" fmla="*/ 946 h 12876"/>
              <a:gd name="connsiteX38" fmla="*/ 2811 w 11926"/>
              <a:gd name="connsiteY38" fmla="*/ 901 h 12876"/>
              <a:gd name="connsiteX39" fmla="*/ 3027 w 11926"/>
              <a:gd name="connsiteY39" fmla="*/ 946 h 12876"/>
              <a:gd name="connsiteX40" fmla="*/ 3243 w 11926"/>
              <a:gd name="connsiteY40" fmla="*/ 991 h 12876"/>
              <a:gd name="connsiteX41" fmla="*/ 3730 w 11926"/>
              <a:gd name="connsiteY41" fmla="*/ 1218 h 12876"/>
              <a:gd name="connsiteX42" fmla="*/ 4216 w 11926"/>
              <a:gd name="connsiteY42" fmla="*/ 1399 h 12876"/>
              <a:gd name="connsiteX43" fmla="*/ 4973 w 11926"/>
              <a:gd name="connsiteY43" fmla="*/ 1670 h 12876"/>
              <a:gd name="connsiteX44" fmla="*/ 5405 w 11926"/>
              <a:gd name="connsiteY44" fmla="*/ 1761 h 12876"/>
              <a:gd name="connsiteX45" fmla="*/ 5892 w 11926"/>
              <a:gd name="connsiteY45" fmla="*/ 1806 h 12876"/>
              <a:gd name="connsiteX46" fmla="*/ 6541 w 11926"/>
              <a:gd name="connsiteY46" fmla="*/ 1896 h 12876"/>
              <a:gd name="connsiteX47" fmla="*/ 7189 w 11926"/>
              <a:gd name="connsiteY47" fmla="*/ 1896 h 12876"/>
              <a:gd name="connsiteX48" fmla="*/ 10539 w 11926"/>
              <a:gd name="connsiteY48" fmla="*/ 0 h 12876"/>
              <a:gd name="connsiteX49" fmla="*/ 10539 w 11926"/>
              <a:gd name="connsiteY49" fmla="*/ 901 h 12876"/>
              <a:gd name="connsiteX50" fmla="*/ 11926 w 11926"/>
              <a:gd name="connsiteY50" fmla="*/ 1622 h 12876"/>
              <a:gd name="connsiteX51" fmla="*/ 10539 w 11926"/>
              <a:gd name="connsiteY51" fmla="*/ 1622 h 12876"/>
              <a:gd name="connsiteX52" fmla="*/ 10539 w 11926"/>
              <a:gd name="connsiteY52" fmla="*/ 2342 h 12876"/>
              <a:gd name="connsiteX53" fmla="*/ 10550 w 11926"/>
              <a:gd name="connsiteY53" fmla="*/ 2342 h 12876"/>
              <a:gd name="connsiteX54" fmla="*/ 10641 w 11926"/>
              <a:gd name="connsiteY54" fmla="*/ 3619 h 12876"/>
              <a:gd name="connsiteX55" fmla="*/ 9838 w 11926"/>
              <a:gd name="connsiteY55" fmla="*/ 6467 h 12876"/>
              <a:gd name="connsiteX56" fmla="*/ 10000 w 11926"/>
              <a:gd name="connsiteY56" fmla="*/ 7553 h 12876"/>
              <a:gd name="connsiteX57" fmla="*/ 10000 w 11926"/>
              <a:gd name="connsiteY57" fmla="*/ 7553 h 12876"/>
              <a:gd name="connsiteX58" fmla="*/ 10000 w 11926"/>
              <a:gd name="connsiteY58" fmla="*/ 7553 h 12876"/>
              <a:gd name="connsiteX0" fmla="*/ 10000 w 11926"/>
              <a:gd name="connsiteY0" fmla="*/ 7553 h 12876"/>
              <a:gd name="connsiteX1" fmla="*/ 10000 w 11926"/>
              <a:gd name="connsiteY1" fmla="*/ 7553 h 12876"/>
              <a:gd name="connsiteX2" fmla="*/ 10000 w 11926"/>
              <a:gd name="connsiteY2" fmla="*/ 7915 h 12876"/>
              <a:gd name="connsiteX3" fmla="*/ 9892 w 11926"/>
              <a:gd name="connsiteY3" fmla="*/ 8277 h 12876"/>
              <a:gd name="connsiteX4" fmla="*/ 9730 w 11926"/>
              <a:gd name="connsiteY4" fmla="*/ 8548 h 12876"/>
              <a:gd name="connsiteX5" fmla="*/ 9568 w 11926"/>
              <a:gd name="connsiteY5" fmla="*/ 8820 h 12876"/>
              <a:gd name="connsiteX6" fmla="*/ 9405 w 11926"/>
              <a:gd name="connsiteY6" fmla="*/ 9046 h 12876"/>
              <a:gd name="connsiteX7" fmla="*/ 10539 w 11926"/>
              <a:gd name="connsiteY7" fmla="*/ 10901 h 12876"/>
              <a:gd name="connsiteX8" fmla="*/ 10641 w 11926"/>
              <a:gd name="connsiteY8" fmla="*/ 12876 h 12876"/>
              <a:gd name="connsiteX9" fmla="*/ 8000 w 11926"/>
              <a:gd name="connsiteY9" fmla="*/ 9770 h 12876"/>
              <a:gd name="connsiteX10" fmla="*/ 8912 w 11926"/>
              <a:gd name="connsiteY10" fmla="*/ 11712 h 12876"/>
              <a:gd name="connsiteX11" fmla="*/ 8912 w 11926"/>
              <a:gd name="connsiteY11" fmla="*/ 11712 h 12876"/>
              <a:gd name="connsiteX12" fmla="*/ 6378 w 11926"/>
              <a:gd name="connsiteY12" fmla="*/ 10584 h 12876"/>
              <a:gd name="connsiteX13" fmla="*/ 6378 w 11926"/>
              <a:gd name="connsiteY13" fmla="*/ 10584 h 12876"/>
              <a:gd name="connsiteX14" fmla="*/ 6000 w 11926"/>
              <a:gd name="connsiteY14" fmla="*/ 10901 h 12876"/>
              <a:gd name="connsiteX15" fmla="*/ 6000 w 11926"/>
              <a:gd name="connsiteY15" fmla="*/ 10901 h 12876"/>
              <a:gd name="connsiteX16" fmla="*/ 6000 w 11926"/>
              <a:gd name="connsiteY16" fmla="*/ 10901 h 12876"/>
              <a:gd name="connsiteX17" fmla="*/ 5887 w 11926"/>
              <a:gd name="connsiteY17" fmla="*/ 10901 h 12876"/>
              <a:gd name="connsiteX18" fmla="*/ 0 w 11926"/>
              <a:gd name="connsiteY18" fmla="*/ 10901 h 12876"/>
              <a:gd name="connsiteX19" fmla="*/ 1317 w 11926"/>
              <a:gd name="connsiteY19" fmla="*/ 10901 h 12876"/>
              <a:gd name="connsiteX20" fmla="*/ 0 w 11926"/>
              <a:gd name="connsiteY20" fmla="*/ 9099 h 12876"/>
              <a:gd name="connsiteX21" fmla="*/ 1568 w 11926"/>
              <a:gd name="connsiteY21" fmla="*/ 5381 h 12876"/>
              <a:gd name="connsiteX22" fmla="*/ 865 w 11926"/>
              <a:gd name="connsiteY22" fmla="*/ 4340 h 12876"/>
              <a:gd name="connsiteX23" fmla="*/ 216 w 11926"/>
              <a:gd name="connsiteY23" fmla="*/ 3209 h 12876"/>
              <a:gd name="connsiteX24" fmla="*/ 216 w 11926"/>
              <a:gd name="connsiteY24" fmla="*/ 3209 h 12876"/>
              <a:gd name="connsiteX25" fmla="*/ 54 w 11926"/>
              <a:gd name="connsiteY25" fmla="*/ 2666 h 12876"/>
              <a:gd name="connsiteX26" fmla="*/ 0 w 11926"/>
              <a:gd name="connsiteY26" fmla="*/ 2304 h 12876"/>
              <a:gd name="connsiteX27" fmla="*/ 54 w 11926"/>
              <a:gd name="connsiteY27" fmla="*/ 2123 h 12876"/>
              <a:gd name="connsiteX28" fmla="*/ 108 w 11926"/>
              <a:gd name="connsiteY28" fmla="*/ 1987 h 12876"/>
              <a:gd name="connsiteX29" fmla="*/ 324 w 11926"/>
              <a:gd name="connsiteY29" fmla="*/ 1761 h 12876"/>
              <a:gd name="connsiteX30" fmla="*/ 541 w 11926"/>
              <a:gd name="connsiteY30" fmla="*/ 1670 h 12876"/>
              <a:gd name="connsiteX31" fmla="*/ 919 w 11926"/>
              <a:gd name="connsiteY31" fmla="*/ 1489 h 12876"/>
              <a:gd name="connsiteX32" fmla="*/ 1297 w 11926"/>
              <a:gd name="connsiteY32" fmla="*/ 1399 h 12876"/>
              <a:gd name="connsiteX33" fmla="*/ 1676 w 11926"/>
              <a:gd name="connsiteY33" fmla="*/ 1263 h 12876"/>
              <a:gd name="connsiteX34" fmla="*/ 1676 w 11926"/>
              <a:gd name="connsiteY34" fmla="*/ 1263 h 12876"/>
              <a:gd name="connsiteX35" fmla="*/ 2000 w 11926"/>
              <a:gd name="connsiteY35" fmla="*/ 1082 h 12876"/>
              <a:gd name="connsiteX36" fmla="*/ 2270 w 11926"/>
              <a:gd name="connsiteY36" fmla="*/ 991 h 12876"/>
              <a:gd name="connsiteX37" fmla="*/ 2595 w 11926"/>
              <a:gd name="connsiteY37" fmla="*/ 946 h 12876"/>
              <a:gd name="connsiteX38" fmla="*/ 2811 w 11926"/>
              <a:gd name="connsiteY38" fmla="*/ 901 h 12876"/>
              <a:gd name="connsiteX39" fmla="*/ 3027 w 11926"/>
              <a:gd name="connsiteY39" fmla="*/ 946 h 12876"/>
              <a:gd name="connsiteX40" fmla="*/ 3243 w 11926"/>
              <a:gd name="connsiteY40" fmla="*/ 991 h 12876"/>
              <a:gd name="connsiteX41" fmla="*/ 3730 w 11926"/>
              <a:gd name="connsiteY41" fmla="*/ 1218 h 12876"/>
              <a:gd name="connsiteX42" fmla="*/ 4216 w 11926"/>
              <a:gd name="connsiteY42" fmla="*/ 1399 h 12876"/>
              <a:gd name="connsiteX43" fmla="*/ 4973 w 11926"/>
              <a:gd name="connsiteY43" fmla="*/ 1670 h 12876"/>
              <a:gd name="connsiteX44" fmla="*/ 5405 w 11926"/>
              <a:gd name="connsiteY44" fmla="*/ 1761 h 12876"/>
              <a:gd name="connsiteX45" fmla="*/ 5892 w 11926"/>
              <a:gd name="connsiteY45" fmla="*/ 1806 h 12876"/>
              <a:gd name="connsiteX46" fmla="*/ 6541 w 11926"/>
              <a:gd name="connsiteY46" fmla="*/ 1896 h 12876"/>
              <a:gd name="connsiteX47" fmla="*/ 7189 w 11926"/>
              <a:gd name="connsiteY47" fmla="*/ 1896 h 12876"/>
              <a:gd name="connsiteX48" fmla="*/ 10539 w 11926"/>
              <a:gd name="connsiteY48" fmla="*/ 0 h 12876"/>
              <a:gd name="connsiteX49" fmla="*/ 10539 w 11926"/>
              <a:gd name="connsiteY49" fmla="*/ 901 h 12876"/>
              <a:gd name="connsiteX50" fmla="*/ 11926 w 11926"/>
              <a:gd name="connsiteY50" fmla="*/ 1622 h 12876"/>
              <a:gd name="connsiteX51" fmla="*/ 10539 w 11926"/>
              <a:gd name="connsiteY51" fmla="*/ 1622 h 12876"/>
              <a:gd name="connsiteX52" fmla="*/ 10539 w 11926"/>
              <a:gd name="connsiteY52" fmla="*/ 2342 h 12876"/>
              <a:gd name="connsiteX53" fmla="*/ 10550 w 11926"/>
              <a:gd name="connsiteY53" fmla="*/ 2342 h 12876"/>
              <a:gd name="connsiteX54" fmla="*/ 10641 w 11926"/>
              <a:gd name="connsiteY54" fmla="*/ 3619 h 12876"/>
              <a:gd name="connsiteX55" fmla="*/ 9838 w 11926"/>
              <a:gd name="connsiteY55" fmla="*/ 6467 h 12876"/>
              <a:gd name="connsiteX56" fmla="*/ 10000 w 11926"/>
              <a:gd name="connsiteY56" fmla="*/ 7553 h 12876"/>
              <a:gd name="connsiteX57" fmla="*/ 10000 w 11926"/>
              <a:gd name="connsiteY57" fmla="*/ 7553 h 12876"/>
              <a:gd name="connsiteX58" fmla="*/ 10000 w 11926"/>
              <a:gd name="connsiteY58" fmla="*/ 7553 h 12876"/>
              <a:gd name="connsiteX0" fmla="*/ 10000 w 11926"/>
              <a:gd name="connsiteY0" fmla="*/ 7553 h 12876"/>
              <a:gd name="connsiteX1" fmla="*/ 10000 w 11926"/>
              <a:gd name="connsiteY1" fmla="*/ 7553 h 12876"/>
              <a:gd name="connsiteX2" fmla="*/ 10000 w 11926"/>
              <a:gd name="connsiteY2" fmla="*/ 7915 h 12876"/>
              <a:gd name="connsiteX3" fmla="*/ 9892 w 11926"/>
              <a:gd name="connsiteY3" fmla="*/ 8277 h 12876"/>
              <a:gd name="connsiteX4" fmla="*/ 9730 w 11926"/>
              <a:gd name="connsiteY4" fmla="*/ 8548 h 12876"/>
              <a:gd name="connsiteX5" fmla="*/ 9568 w 11926"/>
              <a:gd name="connsiteY5" fmla="*/ 8820 h 12876"/>
              <a:gd name="connsiteX6" fmla="*/ 9405 w 11926"/>
              <a:gd name="connsiteY6" fmla="*/ 9046 h 12876"/>
              <a:gd name="connsiteX7" fmla="*/ 10539 w 11926"/>
              <a:gd name="connsiteY7" fmla="*/ 10901 h 12876"/>
              <a:gd name="connsiteX8" fmla="*/ 10641 w 11926"/>
              <a:gd name="connsiteY8" fmla="*/ 12876 h 12876"/>
              <a:gd name="connsiteX9" fmla="*/ 8000 w 11926"/>
              <a:gd name="connsiteY9" fmla="*/ 9770 h 12876"/>
              <a:gd name="connsiteX10" fmla="*/ 8912 w 11926"/>
              <a:gd name="connsiteY10" fmla="*/ 11712 h 12876"/>
              <a:gd name="connsiteX11" fmla="*/ 8912 w 11926"/>
              <a:gd name="connsiteY11" fmla="*/ 11712 h 12876"/>
              <a:gd name="connsiteX12" fmla="*/ 6378 w 11926"/>
              <a:gd name="connsiteY12" fmla="*/ 10584 h 12876"/>
              <a:gd name="connsiteX13" fmla="*/ 6378 w 11926"/>
              <a:gd name="connsiteY13" fmla="*/ 10584 h 12876"/>
              <a:gd name="connsiteX14" fmla="*/ 6000 w 11926"/>
              <a:gd name="connsiteY14" fmla="*/ 10901 h 12876"/>
              <a:gd name="connsiteX15" fmla="*/ 6000 w 11926"/>
              <a:gd name="connsiteY15" fmla="*/ 10901 h 12876"/>
              <a:gd name="connsiteX16" fmla="*/ 6000 w 11926"/>
              <a:gd name="connsiteY16" fmla="*/ 10901 h 12876"/>
              <a:gd name="connsiteX17" fmla="*/ 5887 w 11926"/>
              <a:gd name="connsiteY17" fmla="*/ 10901 h 12876"/>
              <a:gd name="connsiteX18" fmla="*/ 0 w 11926"/>
              <a:gd name="connsiteY18" fmla="*/ 10901 h 12876"/>
              <a:gd name="connsiteX19" fmla="*/ 1317 w 11926"/>
              <a:gd name="connsiteY19" fmla="*/ 10901 h 12876"/>
              <a:gd name="connsiteX20" fmla="*/ 0 w 11926"/>
              <a:gd name="connsiteY20" fmla="*/ 9099 h 12876"/>
              <a:gd name="connsiteX21" fmla="*/ 1568 w 11926"/>
              <a:gd name="connsiteY21" fmla="*/ 5381 h 12876"/>
              <a:gd name="connsiteX22" fmla="*/ 865 w 11926"/>
              <a:gd name="connsiteY22" fmla="*/ 4340 h 12876"/>
              <a:gd name="connsiteX23" fmla="*/ 216 w 11926"/>
              <a:gd name="connsiteY23" fmla="*/ 3209 h 12876"/>
              <a:gd name="connsiteX24" fmla="*/ 216 w 11926"/>
              <a:gd name="connsiteY24" fmla="*/ 3209 h 12876"/>
              <a:gd name="connsiteX25" fmla="*/ 54 w 11926"/>
              <a:gd name="connsiteY25" fmla="*/ 2666 h 12876"/>
              <a:gd name="connsiteX26" fmla="*/ 0 w 11926"/>
              <a:gd name="connsiteY26" fmla="*/ 2304 h 12876"/>
              <a:gd name="connsiteX27" fmla="*/ 54 w 11926"/>
              <a:gd name="connsiteY27" fmla="*/ 2123 h 12876"/>
              <a:gd name="connsiteX28" fmla="*/ 108 w 11926"/>
              <a:gd name="connsiteY28" fmla="*/ 1987 h 12876"/>
              <a:gd name="connsiteX29" fmla="*/ 324 w 11926"/>
              <a:gd name="connsiteY29" fmla="*/ 1761 h 12876"/>
              <a:gd name="connsiteX30" fmla="*/ 541 w 11926"/>
              <a:gd name="connsiteY30" fmla="*/ 1670 h 12876"/>
              <a:gd name="connsiteX31" fmla="*/ 919 w 11926"/>
              <a:gd name="connsiteY31" fmla="*/ 1489 h 12876"/>
              <a:gd name="connsiteX32" fmla="*/ 1297 w 11926"/>
              <a:gd name="connsiteY32" fmla="*/ 1399 h 12876"/>
              <a:gd name="connsiteX33" fmla="*/ 1676 w 11926"/>
              <a:gd name="connsiteY33" fmla="*/ 1263 h 12876"/>
              <a:gd name="connsiteX34" fmla="*/ 1676 w 11926"/>
              <a:gd name="connsiteY34" fmla="*/ 1263 h 12876"/>
              <a:gd name="connsiteX35" fmla="*/ 2000 w 11926"/>
              <a:gd name="connsiteY35" fmla="*/ 1082 h 12876"/>
              <a:gd name="connsiteX36" fmla="*/ 2270 w 11926"/>
              <a:gd name="connsiteY36" fmla="*/ 991 h 12876"/>
              <a:gd name="connsiteX37" fmla="*/ 2595 w 11926"/>
              <a:gd name="connsiteY37" fmla="*/ 946 h 12876"/>
              <a:gd name="connsiteX38" fmla="*/ 2811 w 11926"/>
              <a:gd name="connsiteY38" fmla="*/ 901 h 12876"/>
              <a:gd name="connsiteX39" fmla="*/ 3027 w 11926"/>
              <a:gd name="connsiteY39" fmla="*/ 946 h 12876"/>
              <a:gd name="connsiteX40" fmla="*/ 3243 w 11926"/>
              <a:gd name="connsiteY40" fmla="*/ 991 h 12876"/>
              <a:gd name="connsiteX41" fmla="*/ 3730 w 11926"/>
              <a:gd name="connsiteY41" fmla="*/ 1218 h 12876"/>
              <a:gd name="connsiteX42" fmla="*/ 4216 w 11926"/>
              <a:gd name="connsiteY42" fmla="*/ 1399 h 12876"/>
              <a:gd name="connsiteX43" fmla="*/ 4973 w 11926"/>
              <a:gd name="connsiteY43" fmla="*/ 1670 h 12876"/>
              <a:gd name="connsiteX44" fmla="*/ 5405 w 11926"/>
              <a:gd name="connsiteY44" fmla="*/ 1761 h 12876"/>
              <a:gd name="connsiteX45" fmla="*/ 5892 w 11926"/>
              <a:gd name="connsiteY45" fmla="*/ 1806 h 12876"/>
              <a:gd name="connsiteX46" fmla="*/ 6541 w 11926"/>
              <a:gd name="connsiteY46" fmla="*/ 1896 h 12876"/>
              <a:gd name="connsiteX47" fmla="*/ 7189 w 11926"/>
              <a:gd name="connsiteY47" fmla="*/ 1896 h 12876"/>
              <a:gd name="connsiteX48" fmla="*/ 10539 w 11926"/>
              <a:gd name="connsiteY48" fmla="*/ 0 h 12876"/>
              <a:gd name="connsiteX49" fmla="*/ 10539 w 11926"/>
              <a:gd name="connsiteY49" fmla="*/ 901 h 12876"/>
              <a:gd name="connsiteX50" fmla="*/ 11926 w 11926"/>
              <a:gd name="connsiteY50" fmla="*/ 1622 h 12876"/>
              <a:gd name="connsiteX51" fmla="*/ 10539 w 11926"/>
              <a:gd name="connsiteY51" fmla="*/ 1622 h 12876"/>
              <a:gd name="connsiteX52" fmla="*/ 10539 w 11926"/>
              <a:gd name="connsiteY52" fmla="*/ 2342 h 12876"/>
              <a:gd name="connsiteX53" fmla="*/ 10550 w 11926"/>
              <a:gd name="connsiteY53" fmla="*/ 2342 h 12876"/>
              <a:gd name="connsiteX54" fmla="*/ 10641 w 11926"/>
              <a:gd name="connsiteY54" fmla="*/ 3619 h 12876"/>
              <a:gd name="connsiteX55" fmla="*/ 9838 w 11926"/>
              <a:gd name="connsiteY55" fmla="*/ 6467 h 12876"/>
              <a:gd name="connsiteX56" fmla="*/ 10000 w 11926"/>
              <a:gd name="connsiteY56" fmla="*/ 7553 h 12876"/>
              <a:gd name="connsiteX57" fmla="*/ 10000 w 11926"/>
              <a:gd name="connsiteY57" fmla="*/ 7553 h 12876"/>
              <a:gd name="connsiteX58" fmla="*/ 10000 w 11926"/>
              <a:gd name="connsiteY58" fmla="*/ 7553 h 12876"/>
              <a:gd name="connsiteX0" fmla="*/ 10000 w 11926"/>
              <a:gd name="connsiteY0" fmla="*/ 7553 h 12876"/>
              <a:gd name="connsiteX1" fmla="*/ 10000 w 11926"/>
              <a:gd name="connsiteY1" fmla="*/ 7553 h 12876"/>
              <a:gd name="connsiteX2" fmla="*/ 10000 w 11926"/>
              <a:gd name="connsiteY2" fmla="*/ 7915 h 12876"/>
              <a:gd name="connsiteX3" fmla="*/ 9892 w 11926"/>
              <a:gd name="connsiteY3" fmla="*/ 8277 h 12876"/>
              <a:gd name="connsiteX4" fmla="*/ 9730 w 11926"/>
              <a:gd name="connsiteY4" fmla="*/ 8548 h 12876"/>
              <a:gd name="connsiteX5" fmla="*/ 9568 w 11926"/>
              <a:gd name="connsiteY5" fmla="*/ 8820 h 12876"/>
              <a:gd name="connsiteX6" fmla="*/ 9405 w 11926"/>
              <a:gd name="connsiteY6" fmla="*/ 9046 h 12876"/>
              <a:gd name="connsiteX7" fmla="*/ 10539 w 11926"/>
              <a:gd name="connsiteY7" fmla="*/ 10901 h 12876"/>
              <a:gd name="connsiteX8" fmla="*/ 10641 w 11926"/>
              <a:gd name="connsiteY8" fmla="*/ 12876 h 12876"/>
              <a:gd name="connsiteX9" fmla="*/ 8000 w 11926"/>
              <a:gd name="connsiteY9" fmla="*/ 9770 h 12876"/>
              <a:gd name="connsiteX10" fmla="*/ 8912 w 11926"/>
              <a:gd name="connsiteY10" fmla="*/ 11712 h 12876"/>
              <a:gd name="connsiteX11" fmla="*/ 8912 w 11926"/>
              <a:gd name="connsiteY11" fmla="*/ 11712 h 12876"/>
              <a:gd name="connsiteX12" fmla="*/ 6378 w 11926"/>
              <a:gd name="connsiteY12" fmla="*/ 10584 h 12876"/>
              <a:gd name="connsiteX13" fmla="*/ 6378 w 11926"/>
              <a:gd name="connsiteY13" fmla="*/ 10584 h 12876"/>
              <a:gd name="connsiteX14" fmla="*/ 6000 w 11926"/>
              <a:gd name="connsiteY14" fmla="*/ 10901 h 12876"/>
              <a:gd name="connsiteX15" fmla="*/ 6000 w 11926"/>
              <a:gd name="connsiteY15" fmla="*/ 10901 h 12876"/>
              <a:gd name="connsiteX16" fmla="*/ 6000 w 11926"/>
              <a:gd name="connsiteY16" fmla="*/ 10901 h 12876"/>
              <a:gd name="connsiteX17" fmla="*/ 5383 w 11926"/>
              <a:gd name="connsiteY17" fmla="*/ 9099 h 12876"/>
              <a:gd name="connsiteX18" fmla="*/ 0 w 11926"/>
              <a:gd name="connsiteY18" fmla="*/ 10901 h 12876"/>
              <a:gd name="connsiteX19" fmla="*/ 1317 w 11926"/>
              <a:gd name="connsiteY19" fmla="*/ 10901 h 12876"/>
              <a:gd name="connsiteX20" fmla="*/ 0 w 11926"/>
              <a:gd name="connsiteY20" fmla="*/ 9099 h 12876"/>
              <a:gd name="connsiteX21" fmla="*/ 1568 w 11926"/>
              <a:gd name="connsiteY21" fmla="*/ 5381 h 12876"/>
              <a:gd name="connsiteX22" fmla="*/ 865 w 11926"/>
              <a:gd name="connsiteY22" fmla="*/ 4340 h 12876"/>
              <a:gd name="connsiteX23" fmla="*/ 216 w 11926"/>
              <a:gd name="connsiteY23" fmla="*/ 3209 h 12876"/>
              <a:gd name="connsiteX24" fmla="*/ 216 w 11926"/>
              <a:gd name="connsiteY24" fmla="*/ 3209 h 12876"/>
              <a:gd name="connsiteX25" fmla="*/ 54 w 11926"/>
              <a:gd name="connsiteY25" fmla="*/ 2666 h 12876"/>
              <a:gd name="connsiteX26" fmla="*/ 0 w 11926"/>
              <a:gd name="connsiteY26" fmla="*/ 2304 h 12876"/>
              <a:gd name="connsiteX27" fmla="*/ 54 w 11926"/>
              <a:gd name="connsiteY27" fmla="*/ 2123 h 12876"/>
              <a:gd name="connsiteX28" fmla="*/ 108 w 11926"/>
              <a:gd name="connsiteY28" fmla="*/ 1987 h 12876"/>
              <a:gd name="connsiteX29" fmla="*/ 324 w 11926"/>
              <a:gd name="connsiteY29" fmla="*/ 1761 h 12876"/>
              <a:gd name="connsiteX30" fmla="*/ 541 w 11926"/>
              <a:gd name="connsiteY30" fmla="*/ 1670 h 12876"/>
              <a:gd name="connsiteX31" fmla="*/ 919 w 11926"/>
              <a:gd name="connsiteY31" fmla="*/ 1489 h 12876"/>
              <a:gd name="connsiteX32" fmla="*/ 1297 w 11926"/>
              <a:gd name="connsiteY32" fmla="*/ 1399 h 12876"/>
              <a:gd name="connsiteX33" fmla="*/ 1676 w 11926"/>
              <a:gd name="connsiteY33" fmla="*/ 1263 h 12876"/>
              <a:gd name="connsiteX34" fmla="*/ 1676 w 11926"/>
              <a:gd name="connsiteY34" fmla="*/ 1263 h 12876"/>
              <a:gd name="connsiteX35" fmla="*/ 2000 w 11926"/>
              <a:gd name="connsiteY35" fmla="*/ 1082 h 12876"/>
              <a:gd name="connsiteX36" fmla="*/ 2270 w 11926"/>
              <a:gd name="connsiteY36" fmla="*/ 991 h 12876"/>
              <a:gd name="connsiteX37" fmla="*/ 2595 w 11926"/>
              <a:gd name="connsiteY37" fmla="*/ 946 h 12876"/>
              <a:gd name="connsiteX38" fmla="*/ 2811 w 11926"/>
              <a:gd name="connsiteY38" fmla="*/ 901 h 12876"/>
              <a:gd name="connsiteX39" fmla="*/ 3027 w 11926"/>
              <a:gd name="connsiteY39" fmla="*/ 946 h 12876"/>
              <a:gd name="connsiteX40" fmla="*/ 3243 w 11926"/>
              <a:gd name="connsiteY40" fmla="*/ 991 h 12876"/>
              <a:gd name="connsiteX41" fmla="*/ 3730 w 11926"/>
              <a:gd name="connsiteY41" fmla="*/ 1218 h 12876"/>
              <a:gd name="connsiteX42" fmla="*/ 4216 w 11926"/>
              <a:gd name="connsiteY42" fmla="*/ 1399 h 12876"/>
              <a:gd name="connsiteX43" fmla="*/ 4973 w 11926"/>
              <a:gd name="connsiteY43" fmla="*/ 1670 h 12876"/>
              <a:gd name="connsiteX44" fmla="*/ 5405 w 11926"/>
              <a:gd name="connsiteY44" fmla="*/ 1761 h 12876"/>
              <a:gd name="connsiteX45" fmla="*/ 5892 w 11926"/>
              <a:gd name="connsiteY45" fmla="*/ 1806 h 12876"/>
              <a:gd name="connsiteX46" fmla="*/ 6541 w 11926"/>
              <a:gd name="connsiteY46" fmla="*/ 1896 h 12876"/>
              <a:gd name="connsiteX47" fmla="*/ 7189 w 11926"/>
              <a:gd name="connsiteY47" fmla="*/ 1896 h 12876"/>
              <a:gd name="connsiteX48" fmla="*/ 10539 w 11926"/>
              <a:gd name="connsiteY48" fmla="*/ 0 h 12876"/>
              <a:gd name="connsiteX49" fmla="*/ 10539 w 11926"/>
              <a:gd name="connsiteY49" fmla="*/ 901 h 12876"/>
              <a:gd name="connsiteX50" fmla="*/ 11926 w 11926"/>
              <a:gd name="connsiteY50" fmla="*/ 1622 h 12876"/>
              <a:gd name="connsiteX51" fmla="*/ 10539 w 11926"/>
              <a:gd name="connsiteY51" fmla="*/ 1622 h 12876"/>
              <a:gd name="connsiteX52" fmla="*/ 10539 w 11926"/>
              <a:gd name="connsiteY52" fmla="*/ 2342 h 12876"/>
              <a:gd name="connsiteX53" fmla="*/ 10550 w 11926"/>
              <a:gd name="connsiteY53" fmla="*/ 2342 h 12876"/>
              <a:gd name="connsiteX54" fmla="*/ 10641 w 11926"/>
              <a:gd name="connsiteY54" fmla="*/ 3619 h 12876"/>
              <a:gd name="connsiteX55" fmla="*/ 9838 w 11926"/>
              <a:gd name="connsiteY55" fmla="*/ 6467 h 12876"/>
              <a:gd name="connsiteX56" fmla="*/ 10000 w 11926"/>
              <a:gd name="connsiteY56" fmla="*/ 7553 h 12876"/>
              <a:gd name="connsiteX57" fmla="*/ 10000 w 11926"/>
              <a:gd name="connsiteY57" fmla="*/ 7553 h 12876"/>
              <a:gd name="connsiteX58" fmla="*/ 10000 w 11926"/>
              <a:gd name="connsiteY58" fmla="*/ 7553 h 12876"/>
              <a:gd name="connsiteX0" fmla="*/ 10000 w 11926"/>
              <a:gd name="connsiteY0" fmla="*/ 7553 h 12876"/>
              <a:gd name="connsiteX1" fmla="*/ 10000 w 11926"/>
              <a:gd name="connsiteY1" fmla="*/ 7553 h 12876"/>
              <a:gd name="connsiteX2" fmla="*/ 10000 w 11926"/>
              <a:gd name="connsiteY2" fmla="*/ 7915 h 12876"/>
              <a:gd name="connsiteX3" fmla="*/ 9892 w 11926"/>
              <a:gd name="connsiteY3" fmla="*/ 8277 h 12876"/>
              <a:gd name="connsiteX4" fmla="*/ 9730 w 11926"/>
              <a:gd name="connsiteY4" fmla="*/ 8548 h 12876"/>
              <a:gd name="connsiteX5" fmla="*/ 9568 w 11926"/>
              <a:gd name="connsiteY5" fmla="*/ 8820 h 12876"/>
              <a:gd name="connsiteX6" fmla="*/ 9405 w 11926"/>
              <a:gd name="connsiteY6" fmla="*/ 9046 h 12876"/>
              <a:gd name="connsiteX7" fmla="*/ 10539 w 11926"/>
              <a:gd name="connsiteY7" fmla="*/ 10901 h 12876"/>
              <a:gd name="connsiteX8" fmla="*/ 10641 w 11926"/>
              <a:gd name="connsiteY8" fmla="*/ 12876 h 12876"/>
              <a:gd name="connsiteX9" fmla="*/ 8000 w 11926"/>
              <a:gd name="connsiteY9" fmla="*/ 9770 h 12876"/>
              <a:gd name="connsiteX10" fmla="*/ 8912 w 11926"/>
              <a:gd name="connsiteY10" fmla="*/ 11712 h 12876"/>
              <a:gd name="connsiteX11" fmla="*/ 8912 w 11926"/>
              <a:gd name="connsiteY11" fmla="*/ 11712 h 12876"/>
              <a:gd name="connsiteX12" fmla="*/ 6378 w 11926"/>
              <a:gd name="connsiteY12" fmla="*/ 10584 h 12876"/>
              <a:gd name="connsiteX13" fmla="*/ 6378 w 11926"/>
              <a:gd name="connsiteY13" fmla="*/ 10584 h 12876"/>
              <a:gd name="connsiteX14" fmla="*/ 6000 w 11926"/>
              <a:gd name="connsiteY14" fmla="*/ 10901 h 12876"/>
              <a:gd name="connsiteX15" fmla="*/ 6000 w 11926"/>
              <a:gd name="connsiteY15" fmla="*/ 10901 h 12876"/>
              <a:gd name="connsiteX16" fmla="*/ 6000 w 11926"/>
              <a:gd name="connsiteY16" fmla="*/ 10901 h 12876"/>
              <a:gd name="connsiteX17" fmla="*/ 5383 w 11926"/>
              <a:gd name="connsiteY17" fmla="*/ 9099 h 12876"/>
              <a:gd name="connsiteX18" fmla="*/ 0 w 11926"/>
              <a:gd name="connsiteY18" fmla="*/ 10901 h 12876"/>
              <a:gd name="connsiteX19" fmla="*/ 1317 w 11926"/>
              <a:gd name="connsiteY19" fmla="*/ 10901 h 12876"/>
              <a:gd name="connsiteX20" fmla="*/ 0 w 11926"/>
              <a:gd name="connsiteY20" fmla="*/ 9099 h 12876"/>
              <a:gd name="connsiteX21" fmla="*/ 2324 w 11926"/>
              <a:gd name="connsiteY21" fmla="*/ 5766 h 12876"/>
              <a:gd name="connsiteX22" fmla="*/ 865 w 11926"/>
              <a:gd name="connsiteY22" fmla="*/ 4340 h 12876"/>
              <a:gd name="connsiteX23" fmla="*/ 216 w 11926"/>
              <a:gd name="connsiteY23" fmla="*/ 3209 h 12876"/>
              <a:gd name="connsiteX24" fmla="*/ 216 w 11926"/>
              <a:gd name="connsiteY24" fmla="*/ 3209 h 12876"/>
              <a:gd name="connsiteX25" fmla="*/ 54 w 11926"/>
              <a:gd name="connsiteY25" fmla="*/ 2666 h 12876"/>
              <a:gd name="connsiteX26" fmla="*/ 0 w 11926"/>
              <a:gd name="connsiteY26" fmla="*/ 2304 h 12876"/>
              <a:gd name="connsiteX27" fmla="*/ 54 w 11926"/>
              <a:gd name="connsiteY27" fmla="*/ 2123 h 12876"/>
              <a:gd name="connsiteX28" fmla="*/ 108 w 11926"/>
              <a:gd name="connsiteY28" fmla="*/ 1987 h 12876"/>
              <a:gd name="connsiteX29" fmla="*/ 324 w 11926"/>
              <a:gd name="connsiteY29" fmla="*/ 1761 h 12876"/>
              <a:gd name="connsiteX30" fmla="*/ 541 w 11926"/>
              <a:gd name="connsiteY30" fmla="*/ 1670 h 12876"/>
              <a:gd name="connsiteX31" fmla="*/ 919 w 11926"/>
              <a:gd name="connsiteY31" fmla="*/ 1489 h 12876"/>
              <a:gd name="connsiteX32" fmla="*/ 1297 w 11926"/>
              <a:gd name="connsiteY32" fmla="*/ 1399 h 12876"/>
              <a:gd name="connsiteX33" fmla="*/ 1676 w 11926"/>
              <a:gd name="connsiteY33" fmla="*/ 1263 h 12876"/>
              <a:gd name="connsiteX34" fmla="*/ 1676 w 11926"/>
              <a:gd name="connsiteY34" fmla="*/ 1263 h 12876"/>
              <a:gd name="connsiteX35" fmla="*/ 2000 w 11926"/>
              <a:gd name="connsiteY35" fmla="*/ 1082 h 12876"/>
              <a:gd name="connsiteX36" fmla="*/ 2270 w 11926"/>
              <a:gd name="connsiteY36" fmla="*/ 991 h 12876"/>
              <a:gd name="connsiteX37" fmla="*/ 2595 w 11926"/>
              <a:gd name="connsiteY37" fmla="*/ 946 h 12876"/>
              <a:gd name="connsiteX38" fmla="*/ 2811 w 11926"/>
              <a:gd name="connsiteY38" fmla="*/ 901 h 12876"/>
              <a:gd name="connsiteX39" fmla="*/ 3027 w 11926"/>
              <a:gd name="connsiteY39" fmla="*/ 946 h 12876"/>
              <a:gd name="connsiteX40" fmla="*/ 3243 w 11926"/>
              <a:gd name="connsiteY40" fmla="*/ 991 h 12876"/>
              <a:gd name="connsiteX41" fmla="*/ 3730 w 11926"/>
              <a:gd name="connsiteY41" fmla="*/ 1218 h 12876"/>
              <a:gd name="connsiteX42" fmla="*/ 4216 w 11926"/>
              <a:gd name="connsiteY42" fmla="*/ 1399 h 12876"/>
              <a:gd name="connsiteX43" fmla="*/ 4973 w 11926"/>
              <a:gd name="connsiteY43" fmla="*/ 1670 h 12876"/>
              <a:gd name="connsiteX44" fmla="*/ 5405 w 11926"/>
              <a:gd name="connsiteY44" fmla="*/ 1761 h 12876"/>
              <a:gd name="connsiteX45" fmla="*/ 5892 w 11926"/>
              <a:gd name="connsiteY45" fmla="*/ 1806 h 12876"/>
              <a:gd name="connsiteX46" fmla="*/ 6541 w 11926"/>
              <a:gd name="connsiteY46" fmla="*/ 1896 h 12876"/>
              <a:gd name="connsiteX47" fmla="*/ 7189 w 11926"/>
              <a:gd name="connsiteY47" fmla="*/ 1896 h 12876"/>
              <a:gd name="connsiteX48" fmla="*/ 10539 w 11926"/>
              <a:gd name="connsiteY48" fmla="*/ 0 h 12876"/>
              <a:gd name="connsiteX49" fmla="*/ 10539 w 11926"/>
              <a:gd name="connsiteY49" fmla="*/ 901 h 12876"/>
              <a:gd name="connsiteX50" fmla="*/ 11926 w 11926"/>
              <a:gd name="connsiteY50" fmla="*/ 1622 h 12876"/>
              <a:gd name="connsiteX51" fmla="*/ 10539 w 11926"/>
              <a:gd name="connsiteY51" fmla="*/ 1622 h 12876"/>
              <a:gd name="connsiteX52" fmla="*/ 10539 w 11926"/>
              <a:gd name="connsiteY52" fmla="*/ 2342 h 12876"/>
              <a:gd name="connsiteX53" fmla="*/ 10550 w 11926"/>
              <a:gd name="connsiteY53" fmla="*/ 2342 h 12876"/>
              <a:gd name="connsiteX54" fmla="*/ 10641 w 11926"/>
              <a:gd name="connsiteY54" fmla="*/ 3619 h 12876"/>
              <a:gd name="connsiteX55" fmla="*/ 9838 w 11926"/>
              <a:gd name="connsiteY55" fmla="*/ 6467 h 12876"/>
              <a:gd name="connsiteX56" fmla="*/ 10000 w 11926"/>
              <a:gd name="connsiteY56" fmla="*/ 7553 h 12876"/>
              <a:gd name="connsiteX57" fmla="*/ 10000 w 11926"/>
              <a:gd name="connsiteY57" fmla="*/ 7553 h 12876"/>
              <a:gd name="connsiteX58" fmla="*/ 10000 w 11926"/>
              <a:gd name="connsiteY58" fmla="*/ 7553 h 12876"/>
              <a:gd name="connsiteX0" fmla="*/ 10000 w 11926"/>
              <a:gd name="connsiteY0" fmla="*/ 7553 h 12876"/>
              <a:gd name="connsiteX1" fmla="*/ 10000 w 11926"/>
              <a:gd name="connsiteY1" fmla="*/ 7553 h 12876"/>
              <a:gd name="connsiteX2" fmla="*/ 10000 w 11926"/>
              <a:gd name="connsiteY2" fmla="*/ 7915 h 12876"/>
              <a:gd name="connsiteX3" fmla="*/ 9892 w 11926"/>
              <a:gd name="connsiteY3" fmla="*/ 8277 h 12876"/>
              <a:gd name="connsiteX4" fmla="*/ 9730 w 11926"/>
              <a:gd name="connsiteY4" fmla="*/ 8548 h 12876"/>
              <a:gd name="connsiteX5" fmla="*/ 9568 w 11926"/>
              <a:gd name="connsiteY5" fmla="*/ 8820 h 12876"/>
              <a:gd name="connsiteX6" fmla="*/ 9405 w 11926"/>
              <a:gd name="connsiteY6" fmla="*/ 9046 h 12876"/>
              <a:gd name="connsiteX7" fmla="*/ 10539 w 11926"/>
              <a:gd name="connsiteY7" fmla="*/ 10901 h 12876"/>
              <a:gd name="connsiteX8" fmla="*/ 10641 w 11926"/>
              <a:gd name="connsiteY8" fmla="*/ 12876 h 12876"/>
              <a:gd name="connsiteX9" fmla="*/ 8000 w 11926"/>
              <a:gd name="connsiteY9" fmla="*/ 9770 h 12876"/>
              <a:gd name="connsiteX10" fmla="*/ 8912 w 11926"/>
              <a:gd name="connsiteY10" fmla="*/ 11712 h 12876"/>
              <a:gd name="connsiteX11" fmla="*/ 8912 w 11926"/>
              <a:gd name="connsiteY11" fmla="*/ 11712 h 12876"/>
              <a:gd name="connsiteX12" fmla="*/ 6378 w 11926"/>
              <a:gd name="connsiteY12" fmla="*/ 10584 h 12876"/>
              <a:gd name="connsiteX13" fmla="*/ 6378 w 11926"/>
              <a:gd name="connsiteY13" fmla="*/ 10584 h 12876"/>
              <a:gd name="connsiteX14" fmla="*/ 6000 w 11926"/>
              <a:gd name="connsiteY14" fmla="*/ 10901 h 12876"/>
              <a:gd name="connsiteX15" fmla="*/ 6000 w 11926"/>
              <a:gd name="connsiteY15" fmla="*/ 10901 h 12876"/>
              <a:gd name="connsiteX16" fmla="*/ 6000 w 11926"/>
              <a:gd name="connsiteY16" fmla="*/ 10901 h 12876"/>
              <a:gd name="connsiteX17" fmla="*/ 5383 w 11926"/>
              <a:gd name="connsiteY17" fmla="*/ 9099 h 12876"/>
              <a:gd name="connsiteX18" fmla="*/ 0 w 11926"/>
              <a:gd name="connsiteY18" fmla="*/ 10901 h 12876"/>
              <a:gd name="connsiteX19" fmla="*/ 1317 w 11926"/>
              <a:gd name="connsiteY19" fmla="*/ 10901 h 12876"/>
              <a:gd name="connsiteX20" fmla="*/ 0 w 11926"/>
              <a:gd name="connsiteY20" fmla="*/ 9099 h 12876"/>
              <a:gd name="connsiteX21" fmla="*/ 1568 w 11926"/>
              <a:gd name="connsiteY21" fmla="*/ 5766 h 12876"/>
              <a:gd name="connsiteX22" fmla="*/ 865 w 11926"/>
              <a:gd name="connsiteY22" fmla="*/ 4340 h 12876"/>
              <a:gd name="connsiteX23" fmla="*/ 216 w 11926"/>
              <a:gd name="connsiteY23" fmla="*/ 3209 h 12876"/>
              <a:gd name="connsiteX24" fmla="*/ 216 w 11926"/>
              <a:gd name="connsiteY24" fmla="*/ 3209 h 12876"/>
              <a:gd name="connsiteX25" fmla="*/ 54 w 11926"/>
              <a:gd name="connsiteY25" fmla="*/ 2666 h 12876"/>
              <a:gd name="connsiteX26" fmla="*/ 0 w 11926"/>
              <a:gd name="connsiteY26" fmla="*/ 2304 h 12876"/>
              <a:gd name="connsiteX27" fmla="*/ 54 w 11926"/>
              <a:gd name="connsiteY27" fmla="*/ 2123 h 12876"/>
              <a:gd name="connsiteX28" fmla="*/ 108 w 11926"/>
              <a:gd name="connsiteY28" fmla="*/ 1987 h 12876"/>
              <a:gd name="connsiteX29" fmla="*/ 324 w 11926"/>
              <a:gd name="connsiteY29" fmla="*/ 1761 h 12876"/>
              <a:gd name="connsiteX30" fmla="*/ 541 w 11926"/>
              <a:gd name="connsiteY30" fmla="*/ 1670 h 12876"/>
              <a:gd name="connsiteX31" fmla="*/ 919 w 11926"/>
              <a:gd name="connsiteY31" fmla="*/ 1489 h 12876"/>
              <a:gd name="connsiteX32" fmla="*/ 1297 w 11926"/>
              <a:gd name="connsiteY32" fmla="*/ 1399 h 12876"/>
              <a:gd name="connsiteX33" fmla="*/ 1676 w 11926"/>
              <a:gd name="connsiteY33" fmla="*/ 1263 h 12876"/>
              <a:gd name="connsiteX34" fmla="*/ 1676 w 11926"/>
              <a:gd name="connsiteY34" fmla="*/ 1263 h 12876"/>
              <a:gd name="connsiteX35" fmla="*/ 2000 w 11926"/>
              <a:gd name="connsiteY35" fmla="*/ 1082 h 12876"/>
              <a:gd name="connsiteX36" fmla="*/ 2270 w 11926"/>
              <a:gd name="connsiteY36" fmla="*/ 991 h 12876"/>
              <a:gd name="connsiteX37" fmla="*/ 2595 w 11926"/>
              <a:gd name="connsiteY37" fmla="*/ 946 h 12876"/>
              <a:gd name="connsiteX38" fmla="*/ 2811 w 11926"/>
              <a:gd name="connsiteY38" fmla="*/ 901 h 12876"/>
              <a:gd name="connsiteX39" fmla="*/ 3027 w 11926"/>
              <a:gd name="connsiteY39" fmla="*/ 946 h 12876"/>
              <a:gd name="connsiteX40" fmla="*/ 3243 w 11926"/>
              <a:gd name="connsiteY40" fmla="*/ 991 h 12876"/>
              <a:gd name="connsiteX41" fmla="*/ 3730 w 11926"/>
              <a:gd name="connsiteY41" fmla="*/ 1218 h 12876"/>
              <a:gd name="connsiteX42" fmla="*/ 4216 w 11926"/>
              <a:gd name="connsiteY42" fmla="*/ 1399 h 12876"/>
              <a:gd name="connsiteX43" fmla="*/ 4973 w 11926"/>
              <a:gd name="connsiteY43" fmla="*/ 1670 h 12876"/>
              <a:gd name="connsiteX44" fmla="*/ 5405 w 11926"/>
              <a:gd name="connsiteY44" fmla="*/ 1761 h 12876"/>
              <a:gd name="connsiteX45" fmla="*/ 5892 w 11926"/>
              <a:gd name="connsiteY45" fmla="*/ 1806 h 12876"/>
              <a:gd name="connsiteX46" fmla="*/ 6541 w 11926"/>
              <a:gd name="connsiteY46" fmla="*/ 1896 h 12876"/>
              <a:gd name="connsiteX47" fmla="*/ 7189 w 11926"/>
              <a:gd name="connsiteY47" fmla="*/ 1896 h 12876"/>
              <a:gd name="connsiteX48" fmla="*/ 10539 w 11926"/>
              <a:gd name="connsiteY48" fmla="*/ 0 h 12876"/>
              <a:gd name="connsiteX49" fmla="*/ 10539 w 11926"/>
              <a:gd name="connsiteY49" fmla="*/ 901 h 12876"/>
              <a:gd name="connsiteX50" fmla="*/ 11926 w 11926"/>
              <a:gd name="connsiteY50" fmla="*/ 1622 h 12876"/>
              <a:gd name="connsiteX51" fmla="*/ 10539 w 11926"/>
              <a:gd name="connsiteY51" fmla="*/ 1622 h 12876"/>
              <a:gd name="connsiteX52" fmla="*/ 10539 w 11926"/>
              <a:gd name="connsiteY52" fmla="*/ 2342 h 12876"/>
              <a:gd name="connsiteX53" fmla="*/ 10550 w 11926"/>
              <a:gd name="connsiteY53" fmla="*/ 2342 h 12876"/>
              <a:gd name="connsiteX54" fmla="*/ 10641 w 11926"/>
              <a:gd name="connsiteY54" fmla="*/ 3619 h 12876"/>
              <a:gd name="connsiteX55" fmla="*/ 9838 w 11926"/>
              <a:gd name="connsiteY55" fmla="*/ 6467 h 12876"/>
              <a:gd name="connsiteX56" fmla="*/ 10000 w 11926"/>
              <a:gd name="connsiteY56" fmla="*/ 7553 h 12876"/>
              <a:gd name="connsiteX57" fmla="*/ 10000 w 11926"/>
              <a:gd name="connsiteY57" fmla="*/ 7553 h 12876"/>
              <a:gd name="connsiteX58" fmla="*/ 10000 w 11926"/>
              <a:gd name="connsiteY58" fmla="*/ 7553 h 12876"/>
              <a:gd name="connsiteX0" fmla="*/ 10000 w 11926"/>
              <a:gd name="connsiteY0" fmla="*/ 7553 h 12876"/>
              <a:gd name="connsiteX1" fmla="*/ 10000 w 11926"/>
              <a:gd name="connsiteY1" fmla="*/ 7553 h 12876"/>
              <a:gd name="connsiteX2" fmla="*/ 10000 w 11926"/>
              <a:gd name="connsiteY2" fmla="*/ 7915 h 12876"/>
              <a:gd name="connsiteX3" fmla="*/ 9892 w 11926"/>
              <a:gd name="connsiteY3" fmla="*/ 8277 h 12876"/>
              <a:gd name="connsiteX4" fmla="*/ 9730 w 11926"/>
              <a:gd name="connsiteY4" fmla="*/ 8548 h 12876"/>
              <a:gd name="connsiteX5" fmla="*/ 9568 w 11926"/>
              <a:gd name="connsiteY5" fmla="*/ 8820 h 12876"/>
              <a:gd name="connsiteX6" fmla="*/ 9405 w 11926"/>
              <a:gd name="connsiteY6" fmla="*/ 9046 h 12876"/>
              <a:gd name="connsiteX7" fmla="*/ 10539 w 11926"/>
              <a:gd name="connsiteY7" fmla="*/ 10901 h 12876"/>
              <a:gd name="connsiteX8" fmla="*/ 10641 w 11926"/>
              <a:gd name="connsiteY8" fmla="*/ 12876 h 12876"/>
              <a:gd name="connsiteX9" fmla="*/ 8912 w 11926"/>
              <a:gd name="connsiteY9" fmla="*/ 10901 h 12876"/>
              <a:gd name="connsiteX10" fmla="*/ 8912 w 11926"/>
              <a:gd name="connsiteY10" fmla="*/ 11712 h 12876"/>
              <a:gd name="connsiteX11" fmla="*/ 8912 w 11926"/>
              <a:gd name="connsiteY11" fmla="*/ 11712 h 12876"/>
              <a:gd name="connsiteX12" fmla="*/ 6378 w 11926"/>
              <a:gd name="connsiteY12" fmla="*/ 10584 h 12876"/>
              <a:gd name="connsiteX13" fmla="*/ 6378 w 11926"/>
              <a:gd name="connsiteY13" fmla="*/ 10584 h 12876"/>
              <a:gd name="connsiteX14" fmla="*/ 6000 w 11926"/>
              <a:gd name="connsiteY14" fmla="*/ 10901 h 12876"/>
              <a:gd name="connsiteX15" fmla="*/ 6000 w 11926"/>
              <a:gd name="connsiteY15" fmla="*/ 10901 h 12876"/>
              <a:gd name="connsiteX16" fmla="*/ 6000 w 11926"/>
              <a:gd name="connsiteY16" fmla="*/ 10901 h 12876"/>
              <a:gd name="connsiteX17" fmla="*/ 5383 w 11926"/>
              <a:gd name="connsiteY17" fmla="*/ 9099 h 12876"/>
              <a:gd name="connsiteX18" fmla="*/ 0 w 11926"/>
              <a:gd name="connsiteY18" fmla="*/ 10901 h 12876"/>
              <a:gd name="connsiteX19" fmla="*/ 1317 w 11926"/>
              <a:gd name="connsiteY19" fmla="*/ 10901 h 12876"/>
              <a:gd name="connsiteX20" fmla="*/ 0 w 11926"/>
              <a:gd name="connsiteY20" fmla="*/ 9099 h 12876"/>
              <a:gd name="connsiteX21" fmla="*/ 1568 w 11926"/>
              <a:gd name="connsiteY21" fmla="*/ 5766 h 12876"/>
              <a:gd name="connsiteX22" fmla="*/ 865 w 11926"/>
              <a:gd name="connsiteY22" fmla="*/ 4340 h 12876"/>
              <a:gd name="connsiteX23" fmla="*/ 216 w 11926"/>
              <a:gd name="connsiteY23" fmla="*/ 3209 h 12876"/>
              <a:gd name="connsiteX24" fmla="*/ 216 w 11926"/>
              <a:gd name="connsiteY24" fmla="*/ 3209 h 12876"/>
              <a:gd name="connsiteX25" fmla="*/ 54 w 11926"/>
              <a:gd name="connsiteY25" fmla="*/ 2666 h 12876"/>
              <a:gd name="connsiteX26" fmla="*/ 0 w 11926"/>
              <a:gd name="connsiteY26" fmla="*/ 2304 h 12876"/>
              <a:gd name="connsiteX27" fmla="*/ 54 w 11926"/>
              <a:gd name="connsiteY27" fmla="*/ 2123 h 12876"/>
              <a:gd name="connsiteX28" fmla="*/ 108 w 11926"/>
              <a:gd name="connsiteY28" fmla="*/ 1987 h 12876"/>
              <a:gd name="connsiteX29" fmla="*/ 324 w 11926"/>
              <a:gd name="connsiteY29" fmla="*/ 1761 h 12876"/>
              <a:gd name="connsiteX30" fmla="*/ 541 w 11926"/>
              <a:gd name="connsiteY30" fmla="*/ 1670 h 12876"/>
              <a:gd name="connsiteX31" fmla="*/ 919 w 11926"/>
              <a:gd name="connsiteY31" fmla="*/ 1489 h 12876"/>
              <a:gd name="connsiteX32" fmla="*/ 1297 w 11926"/>
              <a:gd name="connsiteY32" fmla="*/ 1399 h 12876"/>
              <a:gd name="connsiteX33" fmla="*/ 1676 w 11926"/>
              <a:gd name="connsiteY33" fmla="*/ 1263 h 12876"/>
              <a:gd name="connsiteX34" fmla="*/ 1676 w 11926"/>
              <a:gd name="connsiteY34" fmla="*/ 1263 h 12876"/>
              <a:gd name="connsiteX35" fmla="*/ 2000 w 11926"/>
              <a:gd name="connsiteY35" fmla="*/ 1082 h 12876"/>
              <a:gd name="connsiteX36" fmla="*/ 2270 w 11926"/>
              <a:gd name="connsiteY36" fmla="*/ 991 h 12876"/>
              <a:gd name="connsiteX37" fmla="*/ 2595 w 11926"/>
              <a:gd name="connsiteY37" fmla="*/ 946 h 12876"/>
              <a:gd name="connsiteX38" fmla="*/ 2811 w 11926"/>
              <a:gd name="connsiteY38" fmla="*/ 901 h 12876"/>
              <a:gd name="connsiteX39" fmla="*/ 3027 w 11926"/>
              <a:gd name="connsiteY39" fmla="*/ 946 h 12876"/>
              <a:gd name="connsiteX40" fmla="*/ 3243 w 11926"/>
              <a:gd name="connsiteY40" fmla="*/ 991 h 12876"/>
              <a:gd name="connsiteX41" fmla="*/ 3730 w 11926"/>
              <a:gd name="connsiteY41" fmla="*/ 1218 h 12876"/>
              <a:gd name="connsiteX42" fmla="*/ 4216 w 11926"/>
              <a:gd name="connsiteY42" fmla="*/ 1399 h 12876"/>
              <a:gd name="connsiteX43" fmla="*/ 4973 w 11926"/>
              <a:gd name="connsiteY43" fmla="*/ 1670 h 12876"/>
              <a:gd name="connsiteX44" fmla="*/ 5405 w 11926"/>
              <a:gd name="connsiteY44" fmla="*/ 1761 h 12876"/>
              <a:gd name="connsiteX45" fmla="*/ 5892 w 11926"/>
              <a:gd name="connsiteY45" fmla="*/ 1806 h 12876"/>
              <a:gd name="connsiteX46" fmla="*/ 6541 w 11926"/>
              <a:gd name="connsiteY46" fmla="*/ 1896 h 12876"/>
              <a:gd name="connsiteX47" fmla="*/ 7189 w 11926"/>
              <a:gd name="connsiteY47" fmla="*/ 1896 h 12876"/>
              <a:gd name="connsiteX48" fmla="*/ 10539 w 11926"/>
              <a:gd name="connsiteY48" fmla="*/ 0 h 12876"/>
              <a:gd name="connsiteX49" fmla="*/ 10539 w 11926"/>
              <a:gd name="connsiteY49" fmla="*/ 901 h 12876"/>
              <a:gd name="connsiteX50" fmla="*/ 11926 w 11926"/>
              <a:gd name="connsiteY50" fmla="*/ 1622 h 12876"/>
              <a:gd name="connsiteX51" fmla="*/ 10539 w 11926"/>
              <a:gd name="connsiteY51" fmla="*/ 1622 h 12876"/>
              <a:gd name="connsiteX52" fmla="*/ 10539 w 11926"/>
              <a:gd name="connsiteY52" fmla="*/ 2342 h 12876"/>
              <a:gd name="connsiteX53" fmla="*/ 10550 w 11926"/>
              <a:gd name="connsiteY53" fmla="*/ 2342 h 12876"/>
              <a:gd name="connsiteX54" fmla="*/ 10641 w 11926"/>
              <a:gd name="connsiteY54" fmla="*/ 3619 h 12876"/>
              <a:gd name="connsiteX55" fmla="*/ 9838 w 11926"/>
              <a:gd name="connsiteY55" fmla="*/ 6467 h 12876"/>
              <a:gd name="connsiteX56" fmla="*/ 10000 w 11926"/>
              <a:gd name="connsiteY56" fmla="*/ 7553 h 12876"/>
              <a:gd name="connsiteX57" fmla="*/ 10000 w 11926"/>
              <a:gd name="connsiteY57" fmla="*/ 7553 h 12876"/>
              <a:gd name="connsiteX58" fmla="*/ 10000 w 11926"/>
              <a:gd name="connsiteY58" fmla="*/ 7553 h 1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926" h="12876">
                <a:moveTo>
                  <a:pt x="10000" y="7553"/>
                </a:moveTo>
                <a:lnTo>
                  <a:pt x="10000" y="7553"/>
                </a:lnTo>
                <a:lnTo>
                  <a:pt x="10000" y="7915"/>
                </a:lnTo>
                <a:lnTo>
                  <a:pt x="9892" y="8277"/>
                </a:lnTo>
                <a:lnTo>
                  <a:pt x="9730" y="8548"/>
                </a:lnTo>
                <a:lnTo>
                  <a:pt x="9568" y="8820"/>
                </a:lnTo>
                <a:lnTo>
                  <a:pt x="9405" y="9046"/>
                </a:lnTo>
                <a:lnTo>
                  <a:pt x="10539" y="10901"/>
                </a:lnTo>
                <a:lnTo>
                  <a:pt x="10641" y="12876"/>
                </a:lnTo>
                <a:lnTo>
                  <a:pt x="8912" y="10901"/>
                </a:lnTo>
                <a:lnTo>
                  <a:pt x="8912" y="11712"/>
                </a:lnTo>
                <a:lnTo>
                  <a:pt x="8912" y="11712"/>
                </a:lnTo>
                <a:lnTo>
                  <a:pt x="6378" y="10584"/>
                </a:lnTo>
                <a:lnTo>
                  <a:pt x="6378" y="10584"/>
                </a:lnTo>
                <a:lnTo>
                  <a:pt x="6000" y="10901"/>
                </a:lnTo>
                <a:lnTo>
                  <a:pt x="6000" y="10901"/>
                </a:lnTo>
                <a:lnTo>
                  <a:pt x="6000" y="10901"/>
                </a:lnTo>
                <a:lnTo>
                  <a:pt x="5383" y="9099"/>
                </a:lnTo>
                <a:cubicBezTo>
                  <a:pt x="3421" y="9099"/>
                  <a:pt x="1206" y="9428"/>
                  <a:pt x="0" y="10901"/>
                </a:cubicBezTo>
                <a:lnTo>
                  <a:pt x="1317" y="10901"/>
                </a:lnTo>
                <a:lnTo>
                  <a:pt x="0" y="9099"/>
                </a:lnTo>
                <a:lnTo>
                  <a:pt x="1568" y="5766"/>
                </a:lnTo>
                <a:lnTo>
                  <a:pt x="865" y="4340"/>
                </a:lnTo>
                <a:lnTo>
                  <a:pt x="216" y="3209"/>
                </a:lnTo>
                <a:lnTo>
                  <a:pt x="216" y="3209"/>
                </a:lnTo>
                <a:lnTo>
                  <a:pt x="54" y="2666"/>
                </a:lnTo>
                <a:cubicBezTo>
                  <a:pt x="36" y="2545"/>
                  <a:pt x="18" y="2425"/>
                  <a:pt x="0" y="2304"/>
                </a:cubicBezTo>
                <a:cubicBezTo>
                  <a:pt x="18" y="2244"/>
                  <a:pt x="36" y="2183"/>
                  <a:pt x="54" y="2123"/>
                </a:cubicBezTo>
                <a:cubicBezTo>
                  <a:pt x="72" y="2078"/>
                  <a:pt x="90" y="2032"/>
                  <a:pt x="108" y="1987"/>
                </a:cubicBezTo>
                <a:lnTo>
                  <a:pt x="324" y="1761"/>
                </a:lnTo>
                <a:lnTo>
                  <a:pt x="541" y="1670"/>
                </a:lnTo>
                <a:lnTo>
                  <a:pt x="919" y="1489"/>
                </a:lnTo>
                <a:lnTo>
                  <a:pt x="1297" y="1399"/>
                </a:lnTo>
                <a:lnTo>
                  <a:pt x="1676" y="1263"/>
                </a:lnTo>
                <a:lnTo>
                  <a:pt x="1676" y="1263"/>
                </a:lnTo>
                <a:lnTo>
                  <a:pt x="2000" y="1082"/>
                </a:lnTo>
                <a:lnTo>
                  <a:pt x="2270" y="991"/>
                </a:lnTo>
                <a:lnTo>
                  <a:pt x="2595" y="946"/>
                </a:lnTo>
                <a:lnTo>
                  <a:pt x="2811" y="901"/>
                </a:lnTo>
                <a:lnTo>
                  <a:pt x="3027" y="946"/>
                </a:lnTo>
                <a:lnTo>
                  <a:pt x="3243" y="991"/>
                </a:lnTo>
                <a:lnTo>
                  <a:pt x="3730" y="1218"/>
                </a:lnTo>
                <a:lnTo>
                  <a:pt x="4216" y="1399"/>
                </a:lnTo>
                <a:lnTo>
                  <a:pt x="4973" y="1670"/>
                </a:lnTo>
                <a:lnTo>
                  <a:pt x="5405" y="1761"/>
                </a:lnTo>
                <a:lnTo>
                  <a:pt x="5892" y="1806"/>
                </a:lnTo>
                <a:lnTo>
                  <a:pt x="6541" y="1896"/>
                </a:lnTo>
                <a:lnTo>
                  <a:pt x="7189" y="1896"/>
                </a:lnTo>
                <a:lnTo>
                  <a:pt x="10539" y="0"/>
                </a:lnTo>
                <a:cubicBezTo>
                  <a:pt x="10579" y="294"/>
                  <a:pt x="10499" y="607"/>
                  <a:pt x="10539" y="901"/>
                </a:cubicBezTo>
                <a:lnTo>
                  <a:pt x="11926" y="1622"/>
                </a:lnTo>
                <a:lnTo>
                  <a:pt x="10539" y="1622"/>
                </a:lnTo>
                <a:lnTo>
                  <a:pt x="10539" y="2342"/>
                </a:lnTo>
                <a:cubicBezTo>
                  <a:pt x="10219" y="2978"/>
                  <a:pt x="10870" y="1706"/>
                  <a:pt x="10550" y="2342"/>
                </a:cubicBezTo>
                <a:cubicBezTo>
                  <a:pt x="10580" y="2768"/>
                  <a:pt x="10611" y="3193"/>
                  <a:pt x="10641" y="3619"/>
                </a:cubicBezTo>
                <a:lnTo>
                  <a:pt x="9838" y="6467"/>
                </a:lnTo>
                <a:lnTo>
                  <a:pt x="10000" y="7553"/>
                </a:lnTo>
                <a:lnTo>
                  <a:pt x="10000" y="7553"/>
                </a:lnTo>
                <a:lnTo>
                  <a:pt x="10000" y="7553"/>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algn="just">
              <a:spcBef>
                <a:spcPts val="600"/>
              </a:spcBef>
              <a:spcAft>
                <a:spcPts val="0"/>
              </a:spcAft>
            </a:pPr>
            <a:r>
              <a:rPr lang="ru-RU" sz="1100" dirty="0">
                <a:solidFill>
                  <a:srgbClr val="262626"/>
                </a:solidFill>
                <a:effectLst/>
                <a:latin typeface="PF Din Text Cond Pro Light"/>
                <a:ea typeface="Batang"/>
                <a:cs typeface="Times New Roman"/>
              </a:rPr>
              <a:t> </a:t>
            </a:r>
          </a:p>
        </p:txBody>
      </p:sp>
      <p:sp>
        <p:nvSpPr>
          <p:cNvPr id="42" name="TextBox 41"/>
          <p:cNvSpPr txBox="1"/>
          <p:nvPr/>
        </p:nvSpPr>
        <p:spPr>
          <a:xfrm>
            <a:off x="85921" y="5745781"/>
            <a:ext cx="1541234"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r" defTabSz="914082"/>
            <a:r>
              <a:rPr lang="ru-RU" sz="2800" dirty="0">
                <a:solidFill>
                  <a:srgbClr val="0E63AA"/>
                </a:solidFill>
                <a:latin typeface="Arial Narrow" panose="020B0606020202030204" pitchFamily="34" charset="0"/>
                <a:ea typeface="PF DinText Pro Medium" charset="0"/>
                <a:cs typeface="PF DinText Pro Medium" charset="0"/>
              </a:rPr>
              <a:t>7</a:t>
            </a:r>
            <a:r>
              <a:rPr lang="en-US" sz="2800" dirty="0">
                <a:solidFill>
                  <a:srgbClr val="0E63AA"/>
                </a:solidFill>
                <a:latin typeface="Arial Narrow" panose="020B0606020202030204" pitchFamily="34" charset="0"/>
                <a:ea typeface="PF DinText Pro Medium" charset="0"/>
                <a:cs typeface="PF DinText Pro Medium" charset="0"/>
              </a:rPr>
              <a:t>4</a:t>
            </a:r>
            <a:r>
              <a:rPr lang="ru-RU" sz="2800" dirty="0">
                <a:solidFill>
                  <a:srgbClr val="0E63AA"/>
                </a:solidFill>
                <a:latin typeface="Arial Narrow" panose="020B0606020202030204" pitchFamily="34" charset="0"/>
                <a:ea typeface="PF DinText Pro Medium" charset="0"/>
                <a:cs typeface="PF DinText Pro Medium" charset="0"/>
              </a:rPr>
              <a:t>%</a:t>
            </a:r>
          </a:p>
        </p:txBody>
      </p:sp>
      <p:sp>
        <p:nvSpPr>
          <p:cNvPr id="44" name="TextBox 43"/>
          <p:cNvSpPr txBox="1"/>
          <p:nvPr/>
        </p:nvSpPr>
        <p:spPr>
          <a:xfrm>
            <a:off x="1713672" y="5725430"/>
            <a:ext cx="2765081" cy="523220"/>
          </a:xfrm>
          <a:prstGeom prst="rect">
            <a:avLst/>
          </a:prstGeom>
          <a:noFill/>
        </p:spPr>
        <p:txBody>
          <a:bodyPr wrap="square" rtlCol="0">
            <a:spAutoFit/>
          </a:bodyPr>
          <a:lstStyle/>
          <a:p>
            <a:pPr defTabSz="914082"/>
            <a:r>
              <a:rPr lang="ru-RU" sz="1400" dirty="0">
                <a:solidFill>
                  <a:prstClr val="black"/>
                </a:solidFill>
                <a:latin typeface="Arial Narrow" panose="020B0606020202030204" pitchFamily="34" charset="0"/>
                <a:ea typeface="PF Din Text Comp Pro Medium" charset="0"/>
                <a:cs typeface="PF Din Text Comp Pro Medium" charset="0"/>
              </a:rPr>
              <a:t>распределительных электросетевых активов России</a:t>
            </a:r>
          </a:p>
        </p:txBody>
      </p:sp>
      <p:sp>
        <p:nvSpPr>
          <p:cNvPr id="45" name="TextBox 44"/>
          <p:cNvSpPr txBox="1"/>
          <p:nvPr/>
        </p:nvSpPr>
        <p:spPr>
          <a:xfrm>
            <a:off x="4565270" y="5733640"/>
            <a:ext cx="1541234"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r" defTabSz="914082"/>
            <a:r>
              <a:rPr lang="en-US" sz="2800" dirty="0">
                <a:solidFill>
                  <a:srgbClr val="0E63AA"/>
                </a:solidFill>
                <a:latin typeface="Arial Narrow" panose="020B0606020202030204" pitchFamily="34" charset="0"/>
                <a:ea typeface="PF DinText Pro Medium" charset="0"/>
                <a:cs typeface="PF DinText Pro Medium" charset="0"/>
              </a:rPr>
              <a:t>88</a:t>
            </a:r>
            <a:r>
              <a:rPr lang="ru-RU" sz="2800" dirty="0">
                <a:solidFill>
                  <a:srgbClr val="0E63AA"/>
                </a:solidFill>
                <a:latin typeface="Arial Narrow" panose="020B0606020202030204" pitchFamily="34" charset="0"/>
                <a:ea typeface="PF DinText Pro Medium" charset="0"/>
                <a:cs typeface="PF DinText Pro Medium" charset="0"/>
              </a:rPr>
              <a:t>%</a:t>
            </a:r>
          </a:p>
        </p:txBody>
      </p:sp>
      <p:sp>
        <p:nvSpPr>
          <p:cNvPr id="46" name="TextBox 45"/>
          <p:cNvSpPr txBox="1"/>
          <p:nvPr/>
        </p:nvSpPr>
        <p:spPr>
          <a:xfrm>
            <a:off x="6227581" y="5738014"/>
            <a:ext cx="2765081" cy="523220"/>
          </a:xfrm>
          <a:prstGeom prst="rect">
            <a:avLst/>
          </a:prstGeom>
          <a:noFill/>
        </p:spPr>
        <p:txBody>
          <a:bodyPr wrap="square" rtlCol="0">
            <a:spAutoFit/>
          </a:bodyPr>
          <a:lstStyle/>
          <a:p>
            <a:pPr defTabSz="914082"/>
            <a:r>
              <a:rPr lang="ru-RU" sz="1400" dirty="0">
                <a:solidFill>
                  <a:prstClr val="black"/>
                </a:solidFill>
                <a:latin typeface="Arial Narrow" panose="020B0606020202030204" pitchFamily="34" charset="0"/>
                <a:ea typeface="PF Din Text Comp Pro Medium" charset="0"/>
                <a:cs typeface="PF Din Text Comp Pro Medium" charset="0"/>
              </a:rPr>
              <a:t>магистральных электросетевых активов России</a:t>
            </a:r>
          </a:p>
        </p:txBody>
      </p:sp>
      <p:sp>
        <p:nvSpPr>
          <p:cNvPr id="47" name="TextBox 46"/>
          <p:cNvSpPr txBox="1"/>
          <p:nvPr/>
        </p:nvSpPr>
        <p:spPr>
          <a:xfrm>
            <a:off x="7142998" y="2812001"/>
            <a:ext cx="934248" cy="523220"/>
          </a:xfrm>
          <a:prstGeom prst="rect">
            <a:avLst/>
          </a:prstGeom>
          <a:noFill/>
        </p:spPr>
        <p:txBody>
          <a:bodyPr wrap="square" rtlCol="0">
            <a:spAutoFit/>
          </a:bodyPr>
          <a:lstStyle/>
          <a:p>
            <a:pPr algn="r" defTabSz="914082"/>
            <a:r>
              <a:rPr lang="ru-RU" sz="1400" dirty="0">
                <a:solidFill>
                  <a:prstClr val="black"/>
                </a:solidFill>
                <a:latin typeface="Arial Narrow" panose="020B0606020202030204" pitchFamily="34" charset="0"/>
                <a:ea typeface="PF Din Text Comp Pro Medium" charset="0"/>
                <a:cs typeface="PF Din Text Comp Pro Medium" charset="0"/>
              </a:rPr>
              <a:t>передача </a:t>
            </a:r>
          </a:p>
          <a:p>
            <a:pPr algn="r" defTabSz="914082"/>
            <a:r>
              <a:rPr lang="ru-RU" sz="1400" dirty="0">
                <a:solidFill>
                  <a:prstClr val="black"/>
                </a:solidFill>
                <a:latin typeface="Arial Narrow" panose="020B0606020202030204" pitchFamily="34" charset="0"/>
                <a:ea typeface="PF Din Text Comp Pro Medium" charset="0"/>
                <a:cs typeface="PF Din Text Comp Pro Medium" charset="0"/>
              </a:rPr>
              <a:t>более</a:t>
            </a:r>
          </a:p>
        </p:txBody>
      </p:sp>
      <p:sp>
        <p:nvSpPr>
          <p:cNvPr id="48" name="TextBox 47"/>
          <p:cNvSpPr txBox="1"/>
          <p:nvPr/>
        </p:nvSpPr>
        <p:spPr>
          <a:xfrm>
            <a:off x="7352386" y="2824585"/>
            <a:ext cx="1541234"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r" defTabSz="914082"/>
            <a:r>
              <a:rPr lang="ru-RU" sz="2800" dirty="0">
                <a:solidFill>
                  <a:srgbClr val="0E63AA"/>
                </a:solidFill>
                <a:latin typeface="Arial Narrow" panose="020B0606020202030204" pitchFamily="34" charset="0"/>
                <a:ea typeface="PF DinText Pro Medium" charset="0"/>
                <a:cs typeface="PF DinText Pro Medium" charset="0"/>
              </a:rPr>
              <a:t>75%</a:t>
            </a:r>
          </a:p>
        </p:txBody>
      </p:sp>
      <p:sp>
        <p:nvSpPr>
          <p:cNvPr id="49" name="TextBox 48"/>
          <p:cNvSpPr txBox="1"/>
          <p:nvPr/>
        </p:nvSpPr>
        <p:spPr>
          <a:xfrm>
            <a:off x="7347239" y="3426142"/>
            <a:ext cx="1942634" cy="738664"/>
          </a:xfrm>
          <a:prstGeom prst="rect">
            <a:avLst/>
          </a:prstGeom>
          <a:noFill/>
        </p:spPr>
        <p:txBody>
          <a:bodyPr wrap="square" rtlCol="0">
            <a:spAutoFit/>
          </a:bodyPr>
          <a:lstStyle/>
          <a:p>
            <a:pPr defTabSz="914082"/>
            <a:r>
              <a:rPr lang="ru-RU" sz="1400" dirty="0">
                <a:solidFill>
                  <a:prstClr val="black"/>
                </a:solidFill>
                <a:latin typeface="Arial Narrow" panose="020B0606020202030204" pitchFamily="34" charset="0"/>
                <a:ea typeface="PF Din Text Comp Pro Medium" charset="0"/>
                <a:cs typeface="PF Din Text Comp Pro Medium" charset="0"/>
              </a:rPr>
              <a:t>всей вырабатываемой в России </a:t>
            </a:r>
          </a:p>
          <a:p>
            <a:pPr defTabSz="914082"/>
            <a:r>
              <a:rPr lang="ru-RU" sz="1400" dirty="0">
                <a:solidFill>
                  <a:prstClr val="black"/>
                </a:solidFill>
                <a:latin typeface="Arial Narrow" panose="020B0606020202030204" pitchFamily="34" charset="0"/>
                <a:ea typeface="PF Din Text Comp Pro Medium" charset="0"/>
                <a:cs typeface="PF Din Text Comp Pro Medium" charset="0"/>
              </a:rPr>
              <a:t>электроэнергии</a:t>
            </a:r>
          </a:p>
        </p:txBody>
      </p:sp>
      <p:sp>
        <p:nvSpPr>
          <p:cNvPr id="50" name="TextBox 49"/>
          <p:cNvSpPr txBox="1"/>
          <p:nvPr/>
        </p:nvSpPr>
        <p:spPr>
          <a:xfrm>
            <a:off x="8748464" y="309754"/>
            <a:ext cx="468560" cy="369332"/>
          </a:xfrm>
          <a:prstGeom prst="rect">
            <a:avLst/>
          </a:prstGeom>
          <a:noFill/>
        </p:spPr>
        <p:txBody>
          <a:bodyPr wrap="square" rtlCol="0">
            <a:spAutoFit/>
          </a:bodyPr>
          <a:lstStyle/>
          <a:p>
            <a:pPr algn="ctr"/>
            <a:r>
              <a:rPr lang="ru-RU" dirty="0" smtClean="0">
                <a:solidFill>
                  <a:schemeClr val="bg1"/>
                </a:solidFill>
                <a:latin typeface="Arial Narrow" panose="020B0606020202030204" pitchFamily="34" charset="0"/>
              </a:rPr>
              <a:t>2</a:t>
            </a:r>
            <a:endParaRPr lang="ru-RU"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195281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376363" y="330244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ru-RU" altLang="ru-RU" smtClean="0">
              <a:solidFill>
                <a:prstClr val="black"/>
              </a:solidFill>
              <a:latin typeface="Arial" pitchFamily="34" charset="0"/>
              <a:cs typeface="Arial" pitchFamily="34" charset="0"/>
            </a:endParaRPr>
          </a:p>
        </p:txBody>
      </p:sp>
      <p:sp>
        <p:nvSpPr>
          <p:cNvPr id="10" name="Прямоугольник 9"/>
          <p:cNvSpPr/>
          <p:nvPr/>
        </p:nvSpPr>
        <p:spPr>
          <a:xfrm>
            <a:off x="4311739" y="3312666"/>
            <a:ext cx="3700224" cy="523220"/>
          </a:xfrm>
          <a:prstGeom prst="rect">
            <a:avLst/>
          </a:prstGeom>
        </p:spPr>
        <p:txBody>
          <a:bodyPr wrap="square">
            <a:spAutoFit/>
          </a:bodyPr>
          <a:lstStyle/>
          <a:p>
            <a:pPr algn="ctr"/>
            <a:r>
              <a:rPr lang="en-US" sz="1400" i="1" dirty="0">
                <a:solidFill>
                  <a:schemeClr val="bg1">
                    <a:lumMod val="50000"/>
                  </a:schemeClr>
                </a:solidFill>
                <a:latin typeface="Arial Narrow" panose="020B0606020202030204" pitchFamily="34" charset="0"/>
              </a:rPr>
              <a:t>(</a:t>
            </a:r>
            <a:r>
              <a:rPr lang="ru-RU" sz="1400" i="1" dirty="0">
                <a:solidFill>
                  <a:schemeClr val="bg1">
                    <a:lumMod val="50000"/>
                  </a:schemeClr>
                </a:solidFill>
                <a:latin typeface="Arial Narrow" panose="020B0606020202030204" pitchFamily="34" charset="0"/>
              </a:rPr>
              <a:t>принята советом </a:t>
            </a:r>
            <a:r>
              <a:rPr lang="ru-RU" sz="1400" i="1" dirty="0" smtClean="0">
                <a:solidFill>
                  <a:schemeClr val="bg1">
                    <a:lumMod val="50000"/>
                  </a:schemeClr>
                </a:solidFill>
                <a:latin typeface="Arial Narrow" panose="020B0606020202030204" pitchFamily="34" charset="0"/>
              </a:rPr>
              <a:t>директоров</a:t>
            </a:r>
          </a:p>
          <a:p>
            <a:pPr algn="ctr"/>
            <a:r>
              <a:rPr lang="ru-RU" sz="1400" i="1" dirty="0" smtClean="0">
                <a:solidFill>
                  <a:schemeClr val="bg1">
                    <a:lumMod val="50000"/>
                  </a:schemeClr>
                </a:solidFill>
                <a:latin typeface="Arial Narrow" panose="020B0606020202030204" pitchFamily="34" charset="0"/>
              </a:rPr>
              <a:t>Общества</a:t>
            </a:r>
            <a:r>
              <a:rPr lang="ru-RU" sz="1400" i="1" dirty="0">
                <a:solidFill>
                  <a:schemeClr val="bg1">
                    <a:lumMod val="50000"/>
                  </a:schemeClr>
                </a:solidFill>
                <a:latin typeface="Arial Narrow" panose="020B0606020202030204" pitchFamily="34" charset="0"/>
              </a:rPr>
              <a:t>, </a:t>
            </a:r>
            <a:r>
              <a:rPr lang="ru-RU" sz="1400" i="1" dirty="0" smtClean="0">
                <a:solidFill>
                  <a:schemeClr val="bg1">
                    <a:lumMod val="50000"/>
                  </a:schemeClr>
                </a:solidFill>
                <a:latin typeface="Arial Narrow" panose="020B0606020202030204" pitchFamily="34" charset="0"/>
              </a:rPr>
              <a:t>протокол </a:t>
            </a:r>
            <a:r>
              <a:rPr lang="ru-RU" sz="1400" i="1" dirty="0">
                <a:solidFill>
                  <a:schemeClr val="bg1">
                    <a:lumMod val="50000"/>
                  </a:schemeClr>
                </a:solidFill>
                <a:latin typeface="Arial Narrow" panose="020B0606020202030204" pitchFamily="34" charset="0"/>
              </a:rPr>
              <a:t>от 22.04.2013 № 149)</a:t>
            </a:r>
          </a:p>
        </p:txBody>
      </p:sp>
      <p:sp>
        <p:nvSpPr>
          <p:cNvPr id="19" name="Прямоугольник 18"/>
          <p:cNvSpPr/>
          <p:nvPr/>
        </p:nvSpPr>
        <p:spPr>
          <a:xfrm>
            <a:off x="3462963" y="2608768"/>
            <a:ext cx="5488638" cy="812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4F81BD"/>
                </a:solidFill>
                <a:latin typeface="Arial Narrow" panose="020B0606020202030204" pitchFamily="34" charset="0"/>
              </a:rPr>
              <a:t>ЕДИНАЯ ЗАКУПОЧНАЯ ПОЛИТИКА КОМПАНИЙ </a:t>
            </a:r>
            <a:endParaRPr lang="ru-RU" sz="2000" b="1" dirty="0" smtClean="0">
              <a:solidFill>
                <a:srgbClr val="4F81BD"/>
              </a:solidFill>
              <a:latin typeface="Arial Narrow" panose="020B0606020202030204" pitchFamily="34" charset="0"/>
            </a:endParaRPr>
          </a:p>
          <a:p>
            <a:pPr algn="ctr"/>
            <a:r>
              <a:rPr lang="ru-RU" sz="2000" b="1" dirty="0" smtClean="0">
                <a:solidFill>
                  <a:srgbClr val="4F81BD"/>
                </a:solidFill>
                <a:latin typeface="Arial Narrow" panose="020B0606020202030204" pitchFamily="34" charset="0"/>
              </a:rPr>
              <a:t>ЭЛЕКТРОСЕТЕВОГО </a:t>
            </a:r>
            <a:r>
              <a:rPr lang="ru-RU" sz="2000" b="1" dirty="0">
                <a:solidFill>
                  <a:srgbClr val="4F81BD"/>
                </a:solidFill>
                <a:latin typeface="Arial Narrow" panose="020B0606020202030204" pitchFamily="34" charset="0"/>
              </a:rPr>
              <a:t>КОМПЛЕКСА </a:t>
            </a:r>
          </a:p>
        </p:txBody>
      </p:sp>
      <p:sp>
        <p:nvSpPr>
          <p:cNvPr id="25" name="Прямоугольник 24"/>
          <p:cNvSpPr/>
          <p:nvPr/>
        </p:nvSpPr>
        <p:spPr>
          <a:xfrm>
            <a:off x="4594993" y="4268180"/>
            <a:ext cx="3344291" cy="707886"/>
          </a:xfrm>
          <a:prstGeom prst="rect">
            <a:avLst/>
          </a:prstGeom>
        </p:spPr>
        <p:txBody>
          <a:bodyPr wrap="square">
            <a:spAutoFit/>
          </a:bodyPr>
          <a:lstStyle/>
          <a:p>
            <a:pPr algn="ctr"/>
            <a:r>
              <a:rPr lang="ru-RU" sz="2000" b="1" dirty="0" smtClean="0">
                <a:solidFill>
                  <a:schemeClr val="tx2">
                    <a:lumMod val="60000"/>
                    <a:lumOff val="40000"/>
                  </a:schemeClr>
                </a:solidFill>
                <a:latin typeface="Arial Narrow" panose="020B0606020202030204" pitchFamily="34" charset="0"/>
              </a:rPr>
              <a:t>ЕДИНЫЙ СТАНДАРТ ЗАКУПОК ПАО «РОССЕТИ»</a:t>
            </a:r>
            <a:endParaRPr lang="ru-RU" b="1" dirty="0">
              <a:solidFill>
                <a:schemeClr val="tx2">
                  <a:lumMod val="60000"/>
                  <a:lumOff val="40000"/>
                </a:schemeClr>
              </a:solidFill>
              <a:latin typeface="Arial Narrow" panose="020B0606020202030204" pitchFamily="34" charset="0"/>
            </a:endParaRPr>
          </a:p>
        </p:txBody>
      </p:sp>
      <p:cxnSp>
        <p:nvCxnSpPr>
          <p:cNvPr id="26" name="Прямая соединительная линия 25"/>
          <p:cNvCxnSpPr/>
          <p:nvPr/>
        </p:nvCxnSpPr>
        <p:spPr>
          <a:xfrm>
            <a:off x="3131840" y="1491395"/>
            <a:ext cx="0" cy="2995162"/>
          </a:xfrm>
          <a:prstGeom prst="line">
            <a:avLst/>
          </a:prstGeom>
          <a:ln w="19050">
            <a:gradFill flip="none" rotWithShape="1">
              <a:gsLst>
                <a:gs pos="0">
                  <a:schemeClr val="bg1">
                    <a:lumMod val="75000"/>
                  </a:schemeClr>
                </a:gs>
                <a:gs pos="100000">
                  <a:schemeClr val="bg1">
                    <a:lumMod val="95000"/>
                  </a:schemeClr>
                </a:gs>
              </a:gsLst>
              <a:path path="rect">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28" name="Прямоугольник 27"/>
          <p:cNvSpPr/>
          <p:nvPr/>
        </p:nvSpPr>
        <p:spPr>
          <a:xfrm>
            <a:off x="4645733" y="4885140"/>
            <a:ext cx="3168352" cy="523220"/>
          </a:xfrm>
          <a:prstGeom prst="rect">
            <a:avLst/>
          </a:prstGeom>
        </p:spPr>
        <p:txBody>
          <a:bodyPr wrap="square">
            <a:spAutoFit/>
          </a:bodyPr>
          <a:lstStyle/>
          <a:p>
            <a:pPr algn="ctr"/>
            <a:r>
              <a:rPr lang="ru-RU" sz="1400" i="1" dirty="0" smtClean="0">
                <a:solidFill>
                  <a:schemeClr val="bg1">
                    <a:lumMod val="50000"/>
                  </a:schemeClr>
                </a:solidFill>
                <a:latin typeface="Arial Narrow" panose="020B0606020202030204" pitchFamily="34" charset="0"/>
              </a:rPr>
              <a:t>(принят советом директоров Общества, протокол от 30.10.2015)</a:t>
            </a:r>
            <a:endParaRPr lang="ru-RU" sz="1400" i="1" dirty="0">
              <a:solidFill>
                <a:schemeClr val="bg1">
                  <a:lumMod val="50000"/>
                </a:schemeClr>
              </a:solidFill>
              <a:latin typeface="Arial Narrow" panose="020B0606020202030204" pitchFamily="34" charset="0"/>
            </a:endParaRPr>
          </a:p>
        </p:txBody>
      </p:sp>
      <p:grpSp>
        <p:nvGrpSpPr>
          <p:cNvPr id="33" name="Группа 32"/>
          <p:cNvGrpSpPr/>
          <p:nvPr/>
        </p:nvGrpSpPr>
        <p:grpSpPr>
          <a:xfrm rot="5400000">
            <a:off x="5837091" y="3968973"/>
            <a:ext cx="432000" cy="185132"/>
            <a:chOff x="5004048" y="1616224"/>
            <a:chExt cx="720080" cy="228600"/>
          </a:xfrm>
        </p:grpSpPr>
        <p:cxnSp>
          <p:nvCxnSpPr>
            <p:cNvPr id="34" name="Прямая со стрелкой 33"/>
            <p:cNvCxnSpPr/>
            <p:nvPr/>
          </p:nvCxnSpPr>
          <p:spPr>
            <a:xfrm>
              <a:off x="5004048" y="1616224"/>
              <a:ext cx="720080" cy="0"/>
            </a:xfrm>
            <a:prstGeom prst="straightConnector1">
              <a:avLst/>
            </a:prstGeom>
            <a:ln w="127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a:off x="5004048" y="1730524"/>
              <a:ext cx="720080" cy="0"/>
            </a:xfrm>
            <a:prstGeom prst="straightConnector1">
              <a:avLst/>
            </a:prstGeom>
            <a:ln w="127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a:off x="5004048" y="1844824"/>
              <a:ext cx="720080" cy="0"/>
            </a:xfrm>
            <a:prstGeom prst="straightConnector1">
              <a:avLst/>
            </a:prstGeom>
            <a:ln w="127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sp>
        <p:nvSpPr>
          <p:cNvPr id="37" name="Прямоугольник 36"/>
          <p:cNvSpPr/>
          <p:nvPr/>
        </p:nvSpPr>
        <p:spPr>
          <a:xfrm>
            <a:off x="584293" y="328966"/>
            <a:ext cx="6381555" cy="640561"/>
          </a:xfrm>
          <a:prstGeom prst="rect">
            <a:avLst/>
          </a:prstGeom>
        </p:spPr>
        <p:txBody>
          <a:bodyPr wrap="none" lIns="85725" tIns="42863" rIns="85725" bIns="42863">
            <a:spAutoFit/>
          </a:bodyPr>
          <a:lstStyle/>
          <a:p>
            <a:pPr defTabSz="914224"/>
            <a:r>
              <a:rPr lang="ru-RU" dirty="0" smtClean="0">
                <a:solidFill>
                  <a:prstClr val="white"/>
                </a:solidFill>
                <a:latin typeface="Arial Narrow" panose="020B0606020202030204" pitchFamily="34" charset="0"/>
                <a:cs typeface="Arial" panose="020B0604020202020204" pitchFamily="34" charset="0"/>
              </a:rPr>
              <a:t>НОРМАТИВНОЕ РЕГУЛИРОВАНИЕ ЗАКУПОЧНОЙ ДЕЯТЕЛЬНОСТИ </a:t>
            </a:r>
            <a:br>
              <a:rPr lang="ru-RU" dirty="0" smtClean="0">
                <a:solidFill>
                  <a:prstClr val="white"/>
                </a:solidFill>
                <a:latin typeface="Arial Narrow" panose="020B0606020202030204" pitchFamily="34" charset="0"/>
                <a:cs typeface="Arial" panose="020B0604020202020204" pitchFamily="34" charset="0"/>
              </a:rPr>
            </a:br>
            <a:r>
              <a:rPr lang="ru-RU" dirty="0" smtClean="0">
                <a:solidFill>
                  <a:schemeClr val="accent1"/>
                </a:solidFill>
                <a:latin typeface="Arial Narrow" panose="020B0606020202030204" pitchFamily="34" charset="0"/>
                <a:cs typeface="Arial" panose="020B0604020202020204" pitchFamily="34" charset="0"/>
              </a:rPr>
              <a:t>В ГРУППЕ КОМПАНИЙ</a:t>
            </a:r>
            <a:endParaRPr lang="ru-RU" dirty="0">
              <a:solidFill>
                <a:schemeClr val="accent1"/>
              </a:solidFill>
              <a:latin typeface="Arial Narrow" panose="020B0606020202030204" pitchFamily="34" charset="0"/>
              <a:cs typeface="Arial" panose="020B0604020202020204" pitchFamily="34" charset="0"/>
            </a:endParaRPr>
          </a:p>
        </p:txBody>
      </p:sp>
      <p:sp>
        <p:nvSpPr>
          <p:cNvPr id="2" name="Стрелка вправо 1"/>
          <p:cNvSpPr/>
          <p:nvPr/>
        </p:nvSpPr>
        <p:spPr>
          <a:xfrm>
            <a:off x="2308288" y="1357397"/>
            <a:ext cx="645520" cy="2503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рямоугольник 38"/>
          <p:cNvSpPr/>
          <p:nvPr/>
        </p:nvSpPr>
        <p:spPr>
          <a:xfrm>
            <a:off x="-34184" y="1427452"/>
            <a:ext cx="2411760" cy="2332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ru-RU" b="1" dirty="0" smtClean="0">
                <a:solidFill>
                  <a:srgbClr val="C0504D"/>
                </a:solidFill>
                <a:latin typeface="Arial Narrow" panose="020B0606020202030204" pitchFamily="34" charset="0"/>
              </a:rPr>
              <a:t>Федеральный закон </a:t>
            </a:r>
            <a:br>
              <a:rPr lang="ru-RU" b="1" dirty="0" smtClean="0">
                <a:solidFill>
                  <a:srgbClr val="C0504D"/>
                </a:solidFill>
                <a:latin typeface="Arial Narrow" panose="020B0606020202030204" pitchFamily="34" charset="0"/>
              </a:rPr>
            </a:br>
            <a:r>
              <a:rPr lang="ru-RU" b="1" dirty="0" smtClean="0">
                <a:solidFill>
                  <a:srgbClr val="C0504D"/>
                </a:solidFill>
                <a:latin typeface="Arial Narrow" panose="020B0606020202030204" pitchFamily="34" charset="0"/>
              </a:rPr>
              <a:t>от 18.07.2011 № 223-ФЗ «О закупках товаров, работ, услуг отдельными видами юридических лиц»</a:t>
            </a:r>
            <a:endParaRPr lang="ru-RU" b="1" dirty="0">
              <a:solidFill>
                <a:srgbClr val="C0504D"/>
              </a:solidFill>
              <a:latin typeface="Arial Narrow" panose="020B0606020202030204" pitchFamily="34" charset="0"/>
            </a:endParaRPr>
          </a:p>
        </p:txBody>
      </p:sp>
      <p:sp>
        <p:nvSpPr>
          <p:cNvPr id="41" name="Прямоугольник 40"/>
          <p:cNvSpPr/>
          <p:nvPr/>
        </p:nvSpPr>
        <p:spPr>
          <a:xfrm>
            <a:off x="3321046" y="1015618"/>
            <a:ext cx="2542997" cy="812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4F81BD"/>
                </a:solidFill>
                <a:latin typeface="Arial Narrow" panose="020B0606020202030204" pitchFamily="34" charset="0"/>
              </a:rPr>
              <a:t>Группа компаний </a:t>
            </a:r>
          </a:p>
          <a:p>
            <a:pPr algn="ctr"/>
            <a:r>
              <a:rPr lang="ru-RU" sz="2000" b="1" dirty="0" smtClean="0">
                <a:solidFill>
                  <a:srgbClr val="4F81BD"/>
                </a:solidFill>
                <a:latin typeface="Arial Narrow" panose="020B0606020202030204" pitchFamily="34" charset="0"/>
              </a:rPr>
              <a:t>ПАО «Россети» - 78 регионов присутствия</a:t>
            </a:r>
            <a:endParaRPr lang="ru-RU" sz="2000" b="1" dirty="0">
              <a:solidFill>
                <a:srgbClr val="4F81BD"/>
              </a:solidFill>
              <a:latin typeface="Arial Narrow" panose="020B0606020202030204" pitchFamily="34" charset="0"/>
            </a:endParaRPr>
          </a:p>
        </p:txBody>
      </p:sp>
      <p:cxnSp>
        <p:nvCxnSpPr>
          <p:cNvPr id="42" name="Прямая соединительная линия 41"/>
          <p:cNvCxnSpPr/>
          <p:nvPr/>
        </p:nvCxnSpPr>
        <p:spPr>
          <a:xfrm flipH="1" flipV="1">
            <a:off x="3637445" y="2575242"/>
            <a:ext cx="4923852" cy="21427"/>
          </a:xfrm>
          <a:prstGeom prst="line">
            <a:avLst/>
          </a:prstGeom>
          <a:ln w="19050">
            <a:gradFill flip="none" rotWithShape="1">
              <a:gsLst>
                <a:gs pos="0">
                  <a:schemeClr val="bg1">
                    <a:lumMod val="75000"/>
                  </a:schemeClr>
                </a:gs>
                <a:gs pos="100000">
                  <a:schemeClr val="bg1">
                    <a:lumMod val="95000"/>
                  </a:schemeClr>
                </a:gs>
              </a:gsLst>
              <a:path path="rect">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pSp>
        <p:nvGrpSpPr>
          <p:cNvPr id="43" name="Группа 42"/>
          <p:cNvGrpSpPr/>
          <p:nvPr/>
        </p:nvGrpSpPr>
        <p:grpSpPr>
          <a:xfrm rot="5400000">
            <a:off x="4249055" y="2178359"/>
            <a:ext cx="432000" cy="185132"/>
            <a:chOff x="5004048" y="1616224"/>
            <a:chExt cx="720080" cy="228600"/>
          </a:xfrm>
        </p:grpSpPr>
        <p:cxnSp>
          <p:nvCxnSpPr>
            <p:cNvPr id="44" name="Прямая со стрелкой 43"/>
            <p:cNvCxnSpPr/>
            <p:nvPr/>
          </p:nvCxnSpPr>
          <p:spPr>
            <a:xfrm>
              <a:off x="5004048" y="1616224"/>
              <a:ext cx="720080" cy="0"/>
            </a:xfrm>
            <a:prstGeom prst="straightConnector1">
              <a:avLst/>
            </a:prstGeom>
            <a:ln w="127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5004048" y="1730524"/>
              <a:ext cx="720080" cy="0"/>
            </a:xfrm>
            <a:prstGeom prst="straightConnector1">
              <a:avLst/>
            </a:prstGeom>
            <a:ln w="127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5004048" y="1844824"/>
              <a:ext cx="720080" cy="0"/>
            </a:xfrm>
            <a:prstGeom prst="straightConnector1">
              <a:avLst/>
            </a:prstGeom>
            <a:ln w="127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grpSp>
        <p:nvGrpSpPr>
          <p:cNvPr id="47" name="Группа 46"/>
          <p:cNvGrpSpPr/>
          <p:nvPr/>
        </p:nvGrpSpPr>
        <p:grpSpPr>
          <a:xfrm rot="5400000">
            <a:off x="5800171" y="2161061"/>
            <a:ext cx="432000" cy="185132"/>
            <a:chOff x="5004048" y="1616224"/>
            <a:chExt cx="720080" cy="228600"/>
          </a:xfrm>
        </p:grpSpPr>
        <p:cxnSp>
          <p:nvCxnSpPr>
            <p:cNvPr id="48" name="Прямая со стрелкой 47"/>
            <p:cNvCxnSpPr/>
            <p:nvPr/>
          </p:nvCxnSpPr>
          <p:spPr>
            <a:xfrm>
              <a:off x="5004048" y="1616224"/>
              <a:ext cx="720080" cy="0"/>
            </a:xfrm>
            <a:prstGeom prst="straightConnector1">
              <a:avLst/>
            </a:prstGeom>
            <a:ln w="127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a:off x="5004048" y="1730524"/>
              <a:ext cx="720080" cy="0"/>
            </a:xfrm>
            <a:prstGeom prst="straightConnector1">
              <a:avLst/>
            </a:prstGeom>
            <a:ln w="127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5004048" y="1844824"/>
              <a:ext cx="720080" cy="0"/>
            </a:xfrm>
            <a:prstGeom prst="straightConnector1">
              <a:avLst/>
            </a:prstGeom>
            <a:ln w="127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grpSp>
        <p:nvGrpSpPr>
          <p:cNvPr id="51" name="Группа 50"/>
          <p:cNvGrpSpPr/>
          <p:nvPr/>
        </p:nvGrpSpPr>
        <p:grpSpPr>
          <a:xfrm rot="5400000">
            <a:off x="7442541" y="2198247"/>
            <a:ext cx="432000" cy="185132"/>
            <a:chOff x="5004048" y="1616224"/>
            <a:chExt cx="720080" cy="228600"/>
          </a:xfrm>
        </p:grpSpPr>
        <p:cxnSp>
          <p:nvCxnSpPr>
            <p:cNvPr id="52" name="Прямая со стрелкой 51"/>
            <p:cNvCxnSpPr/>
            <p:nvPr/>
          </p:nvCxnSpPr>
          <p:spPr>
            <a:xfrm>
              <a:off x="5004048" y="1616224"/>
              <a:ext cx="720080" cy="0"/>
            </a:xfrm>
            <a:prstGeom prst="straightConnector1">
              <a:avLst/>
            </a:prstGeom>
            <a:ln w="127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a:off x="5004048" y="1730524"/>
              <a:ext cx="720080" cy="0"/>
            </a:xfrm>
            <a:prstGeom prst="straightConnector1">
              <a:avLst/>
            </a:prstGeom>
            <a:ln w="127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p:nvPr/>
          </p:nvCxnSpPr>
          <p:spPr>
            <a:xfrm>
              <a:off x="5004048" y="1844824"/>
              <a:ext cx="720080" cy="0"/>
            </a:xfrm>
            <a:prstGeom prst="straightConnector1">
              <a:avLst/>
            </a:prstGeom>
            <a:ln w="127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grpSp>
        <p:nvGrpSpPr>
          <p:cNvPr id="56" name="Группа 55"/>
          <p:cNvGrpSpPr/>
          <p:nvPr/>
        </p:nvGrpSpPr>
        <p:grpSpPr>
          <a:xfrm>
            <a:off x="6053248" y="722541"/>
            <a:ext cx="2312457" cy="1386090"/>
            <a:chOff x="748755" y="1311793"/>
            <a:chExt cx="7721953" cy="4639542"/>
          </a:xfrm>
        </p:grpSpPr>
        <p:pic>
          <p:nvPicPr>
            <p:cNvPr id="57" name="Содержимое 145" descr="Рисунок1.png"/>
            <p:cNvPicPr>
              <a:picLocks noChangeAspect="1"/>
            </p:cNvPicPr>
            <p:nvPr/>
          </p:nvPicPr>
          <p:blipFill>
            <a:blip r:embed="rId3" cstate="print"/>
            <a:stretch>
              <a:fillRect/>
            </a:stretch>
          </p:blipFill>
          <p:spPr>
            <a:xfrm>
              <a:off x="749181" y="1311793"/>
              <a:ext cx="7721527" cy="4635509"/>
            </a:xfrm>
            <a:prstGeom prst="rect">
              <a:avLst/>
            </a:prstGeom>
            <a:effectLst>
              <a:outerShdw blurRad="40005" dist="22860" dir="5400000" algn="tl" rotWithShape="0">
                <a:prstClr val="black">
                  <a:alpha val="35000"/>
                </a:prstClr>
              </a:outerShdw>
            </a:effectLst>
          </p:spPr>
        </p:pic>
        <p:sp>
          <p:nvSpPr>
            <p:cNvPr id="58" name="Freeform 11"/>
            <p:cNvSpPr>
              <a:spLocks/>
            </p:cNvSpPr>
            <p:nvPr/>
          </p:nvSpPr>
          <p:spPr bwMode="auto">
            <a:xfrm>
              <a:off x="748755" y="4802382"/>
              <a:ext cx="328379" cy="421380"/>
            </a:xfrm>
            <a:custGeom>
              <a:avLst/>
              <a:gdLst/>
              <a:ahLst/>
              <a:cxnLst>
                <a:cxn ang="0">
                  <a:pos x="434" y="346"/>
                </a:cxn>
                <a:cxn ang="0">
                  <a:pos x="422" y="351"/>
                </a:cxn>
                <a:cxn ang="0">
                  <a:pos x="406" y="342"/>
                </a:cxn>
                <a:cxn ang="0">
                  <a:pos x="393" y="333"/>
                </a:cxn>
                <a:cxn ang="0">
                  <a:pos x="368" y="380"/>
                </a:cxn>
                <a:cxn ang="0">
                  <a:pos x="365" y="396"/>
                </a:cxn>
                <a:cxn ang="0">
                  <a:pos x="376" y="404"/>
                </a:cxn>
                <a:cxn ang="0">
                  <a:pos x="382" y="414"/>
                </a:cxn>
                <a:cxn ang="0">
                  <a:pos x="363" y="490"/>
                </a:cxn>
                <a:cxn ang="0">
                  <a:pos x="344" y="511"/>
                </a:cxn>
                <a:cxn ang="0">
                  <a:pos x="342" y="535"/>
                </a:cxn>
                <a:cxn ang="0">
                  <a:pos x="332" y="551"/>
                </a:cxn>
                <a:cxn ang="0">
                  <a:pos x="310" y="566"/>
                </a:cxn>
                <a:cxn ang="0">
                  <a:pos x="287" y="567"/>
                </a:cxn>
                <a:cxn ang="0">
                  <a:pos x="270" y="556"/>
                </a:cxn>
                <a:cxn ang="0">
                  <a:pos x="259" y="534"/>
                </a:cxn>
                <a:cxn ang="0">
                  <a:pos x="238" y="527"/>
                </a:cxn>
                <a:cxn ang="0">
                  <a:pos x="205" y="536"/>
                </a:cxn>
                <a:cxn ang="0">
                  <a:pos x="172" y="564"/>
                </a:cxn>
                <a:cxn ang="0">
                  <a:pos x="169" y="579"/>
                </a:cxn>
                <a:cxn ang="0">
                  <a:pos x="145" y="557"/>
                </a:cxn>
                <a:cxn ang="0">
                  <a:pos x="114" y="529"/>
                </a:cxn>
                <a:cxn ang="0">
                  <a:pos x="102" y="535"/>
                </a:cxn>
                <a:cxn ang="0">
                  <a:pos x="88" y="488"/>
                </a:cxn>
                <a:cxn ang="0">
                  <a:pos x="80" y="395"/>
                </a:cxn>
                <a:cxn ang="0">
                  <a:pos x="70" y="344"/>
                </a:cxn>
                <a:cxn ang="0">
                  <a:pos x="48" y="317"/>
                </a:cxn>
                <a:cxn ang="0">
                  <a:pos x="43" y="297"/>
                </a:cxn>
                <a:cxn ang="0">
                  <a:pos x="52" y="281"/>
                </a:cxn>
                <a:cxn ang="0">
                  <a:pos x="40" y="243"/>
                </a:cxn>
                <a:cxn ang="0">
                  <a:pos x="18" y="183"/>
                </a:cxn>
                <a:cxn ang="0">
                  <a:pos x="17" y="138"/>
                </a:cxn>
                <a:cxn ang="0">
                  <a:pos x="6" y="94"/>
                </a:cxn>
                <a:cxn ang="0">
                  <a:pos x="32" y="65"/>
                </a:cxn>
                <a:cxn ang="0">
                  <a:pos x="83" y="132"/>
                </a:cxn>
                <a:cxn ang="0">
                  <a:pos x="103" y="139"/>
                </a:cxn>
                <a:cxn ang="0">
                  <a:pos x="121" y="130"/>
                </a:cxn>
                <a:cxn ang="0">
                  <a:pos x="139" y="102"/>
                </a:cxn>
                <a:cxn ang="0">
                  <a:pos x="163" y="89"/>
                </a:cxn>
                <a:cxn ang="0">
                  <a:pos x="214" y="105"/>
                </a:cxn>
                <a:cxn ang="0">
                  <a:pos x="246" y="114"/>
                </a:cxn>
                <a:cxn ang="0">
                  <a:pos x="251" y="92"/>
                </a:cxn>
                <a:cxn ang="0">
                  <a:pos x="234" y="58"/>
                </a:cxn>
                <a:cxn ang="0">
                  <a:pos x="222" y="35"/>
                </a:cxn>
                <a:cxn ang="0">
                  <a:pos x="232" y="5"/>
                </a:cxn>
                <a:cxn ang="0">
                  <a:pos x="244" y="1"/>
                </a:cxn>
                <a:cxn ang="0">
                  <a:pos x="261" y="17"/>
                </a:cxn>
                <a:cxn ang="0">
                  <a:pos x="306" y="40"/>
                </a:cxn>
                <a:cxn ang="0">
                  <a:pos x="342" y="51"/>
                </a:cxn>
                <a:cxn ang="0">
                  <a:pos x="342" y="102"/>
                </a:cxn>
                <a:cxn ang="0">
                  <a:pos x="386" y="107"/>
                </a:cxn>
                <a:cxn ang="0">
                  <a:pos x="427" y="129"/>
                </a:cxn>
                <a:cxn ang="0">
                  <a:pos x="437" y="150"/>
                </a:cxn>
                <a:cxn ang="0">
                  <a:pos x="429" y="170"/>
                </a:cxn>
                <a:cxn ang="0">
                  <a:pos x="413" y="200"/>
                </a:cxn>
                <a:cxn ang="0">
                  <a:pos x="413" y="223"/>
                </a:cxn>
                <a:cxn ang="0">
                  <a:pos x="431" y="247"/>
                </a:cxn>
                <a:cxn ang="0">
                  <a:pos x="451" y="274"/>
                </a:cxn>
                <a:cxn ang="0">
                  <a:pos x="449" y="304"/>
                </a:cxn>
                <a:cxn ang="0">
                  <a:pos x="437" y="336"/>
                </a:cxn>
              </a:cxnLst>
              <a:rect l="0" t="0" r="r" b="b"/>
              <a:pathLst>
                <a:path w="452" h="579">
                  <a:moveTo>
                    <a:pt x="437" y="336"/>
                  </a:moveTo>
                  <a:lnTo>
                    <a:pt x="437" y="336"/>
                  </a:lnTo>
                  <a:lnTo>
                    <a:pt x="436" y="342"/>
                  </a:lnTo>
                  <a:lnTo>
                    <a:pt x="434" y="346"/>
                  </a:lnTo>
                  <a:lnTo>
                    <a:pt x="429" y="350"/>
                  </a:lnTo>
                  <a:lnTo>
                    <a:pt x="427" y="351"/>
                  </a:lnTo>
                  <a:lnTo>
                    <a:pt x="422" y="351"/>
                  </a:lnTo>
                  <a:lnTo>
                    <a:pt x="422" y="351"/>
                  </a:lnTo>
                  <a:lnTo>
                    <a:pt x="417" y="350"/>
                  </a:lnTo>
                  <a:lnTo>
                    <a:pt x="413" y="349"/>
                  </a:lnTo>
                  <a:lnTo>
                    <a:pt x="409" y="345"/>
                  </a:lnTo>
                  <a:lnTo>
                    <a:pt x="406" y="342"/>
                  </a:lnTo>
                  <a:lnTo>
                    <a:pt x="400" y="336"/>
                  </a:lnTo>
                  <a:lnTo>
                    <a:pt x="397" y="334"/>
                  </a:lnTo>
                  <a:lnTo>
                    <a:pt x="393" y="333"/>
                  </a:lnTo>
                  <a:lnTo>
                    <a:pt x="393" y="333"/>
                  </a:lnTo>
                  <a:lnTo>
                    <a:pt x="391" y="335"/>
                  </a:lnTo>
                  <a:lnTo>
                    <a:pt x="386" y="341"/>
                  </a:lnTo>
                  <a:lnTo>
                    <a:pt x="377" y="360"/>
                  </a:lnTo>
                  <a:lnTo>
                    <a:pt x="368" y="380"/>
                  </a:lnTo>
                  <a:lnTo>
                    <a:pt x="365" y="387"/>
                  </a:lnTo>
                  <a:lnTo>
                    <a:pt x="363" y="391"/>
                  </a:lnTo>
                  <a:lnTo>
                    <a:pt x="363" y="391"/>
                  </a:lnTo>
                  <a:lnTo>
                    <a:pt x="365" y="396"/>
                  </a:lnTo>
                  <a:lnTo>
                    <a:pt x="367" y="399"/>
                  </a:lnTo>
                  <a:lnTo>
                    <a:pt x="369" y="402"/>
                  </a:lnTo>
                  <a:lnTo>
                    <a:pt x="373" y="403"/>
                  </a:lnTo>
                  <a:lnTo>
                    <a:pt x="376" y="404"/>
                  </a:lnTo>
                  <a:lnTo>
                    <a:pt x="379" y="406"/>
                  </a:lnTo>
                  <a:lnTo>
                    <a:pt x="381" y="410"/>
                  </a:lnTo>
                  <a:lnTo>
                    <a:pt x="382" y="414"/>
                  </a:lnTo>
                  <a:lnTo>
                    <a:pt x="382" y="414"/>
                  </a:lnTo>
                  <a:lnTo>
                    <a:pt x="382" y="483"/>
                  </a:lnTo>
                  <a:lnTo>
                    <a:pt x="382" y="483"/>
                  </a:lnTo>
                  <a:lnTo>
                    <a:pt x="371" y="487"/>
                  </a:lnTo>
                  <a:lnTo>
                    <a:pt x="363" y="490"/>
                  </a:lnTo>
                  <a:lnTo>
                    <a:pt x="356" y="494"/>
                  </a:lnTo>
                  <a:lnTo>
                    <a:pt x="351" y="499"/>
                  </a:lnTo>
                  <a:lnTo>
                    <a:pt x="346" y="504"/>
                  </a:lnTo>
                  <a:lnTo>
                    <a:pt x="344" y="511"/>
                  </a:lnTo>
                  <a:lnTo>
                    <a:pt x="342" y="519"/>
                  </a:lnTo>
                  <a:lnTo>
                    <a:pt x="342" y="527"/>
                  </a:lnTo>
                  <a:lnTo>
                    <a:pt x="342" y="527"/>
                  </a:lnTo>
                  <a:lnTo>
                    <a:pt x="342" y="535"/>
                  </a:lnTo>
                  <a:lnTo>
                    <a:pt x="342" y="535"/>
                  </a:lnTo>
                  <a:lnTo>
                    <a:pt x="342" y="535"/>
                  </a:lnTo>
                  <a:lnTo>
                    <a:pt x="337" y="544"/>
                  </a:lnTo>
                  <a:lnTo>
                    <a:pt x="332" y="551"/>
                  </a:lnTo>
                  <a:lnTo>
                    <a:pt x="328" y="557"/>
                  </a:lnTo>
                  <a:lnTo>
                    <a:pt x="323" y="562"/>
                  </a:lnTo>
                  <a:lnTo>
                    <a:pt x="317" y="565"/>
                  </a:lnTo>
                  <a:lnTo>
                    <a:pt x="310" y="566"/>
                  </a:lnTo>
                  <a:lnTo>
                    <a:pt x="302" y="567"/>
                  </a:lnTo>
                  <a:lnTo>
                    <a:pt x="293" y="569"/>
                  </a:lnTo>
                  <a:lnTo>
                    <a:pt x="293" y="569"/>
                  </a:lnTo>
                  <a:lnTo>
                    <a:pt x="287" y="567"/>
                  </a:lnTo>
                  <a:lnTo>
                    <a:pt x="283" y="566"/>
                  </a:lnTo>
                  <a:lnTo>
                    <a:pt x="278" y="564"/>
                  </a:lnTo>
                  <a:lnTo>
                    <a:pt x="275" y="562"/>
                  </a:lnTo>
                  <a:lnTo>
                    <a:pt x="270" y="556"/>
                  </a:lnTo>
                  <a:lnTo>
                    <a:pt x="268" y="548"/>
                  </a:lnTo>
                  <a:lnTo>
                    <a:pt x="264" y="541"/>
                  </a:lnTo>
                  <a:lnTo>
                    <a:pt x="262" y="537"/>
                  </a:lnTo>
                  <a:lnTo>
                    <a:pt x="259" y="534"/>
                  </a:lnTo>
                  <a:lnTo>
                    <a:pt x="255" y="532"/>
                  </a:lnTo>
                  <a:lnTo>
                    <a:pt x="251" y="529"/>
                  </a:lnTo>
                  <a:lnTo>
                    <a:pt x="245" y="528"/>
                  </a:lnTo>
                  <a:lnTo>
                    <a:pt x="238" y="527"/>
                  </a:lnTo>
                  <a:lnTo>
                    <a:pt x="238" y="527"/>
                  </a:lnTo>
                  <a:lnTo>
                    <a:pt x="228" y="528"/>
                  </a:lnTo>
                  <a:lnTo>
                    <a:pt x="216" y="532"/>
                  </a:lnTo>
                  <a:lnTo>
                    <a:pt x="205" y="536"/>
                  </a:lnTo>
                  <a:lnTo>
                    <a:pt x="193" y="542"/>
                  </a:lnTo>
                  <a:lnTo>
                    <a:pt x="184" y="550"/>
                  </a:lnTo>
                  <a:lnTo>
                    <a:pt x="176" y="559"/>
                  </a:lnTo>
                  <a:lnTo>
                    <a:pt x="172" y="564"/>
                  </a:lnTo>
                  <a:lnTo>
                    <a:pt x="170" y="569"/>
                  </a:lnTo>
                  <a:lnTo>
                    <a:pt x="169" y="574"/>
                  </a:lnTo>
                  <a:lnTo>
                    <a:pt x="169" y="579"/>
                  </a:lnTo>
                  <a:lnTo>
                    <a:pt x="169" y="579"/>
                  </a:lnTo>
                  <a:lnTo>
                    <a:pt x="162" y="577"/>
                  </a:lnTo>
                  <a:lnTo>
                    <a:pt x="156" y="572"/>
                  </a:lnTo>
                  <a:lnTo>
                    <a:pt x="150" y="565"/>
                  </a:lnTo>
                  <a:lnTo>
                    <a:pt x="145" y="557"/>
                  </a:lnTo>
                  <a:lnTo>
                    <a:pt x="129" y="535"/>
                  </a:lnTo>
                  <a:lnTo>
                    <a:pt x="129" y="535"/>
                  </a:lnTo>
                  <a:lnTo>
                    <a:pt x="121" y="531"/>
                  </a:lnTo>
                  <a:lnTo>
                    <a:pt x="114" y="529"/>
                  </a:lnTo>
                  <a:lnTo>
                    <a:pt x="111" y="529"/>
                  </a:lnTo>
                  <a:lnTo>
                    <a:pt x="108" y="531"/>
                  </a:lnTo>
                  <a:lnTo>
                    <a:pt x="102" y="535"/>
                  </a:lnTo>
                  <a:lnTo>
                    <a:pt x="102" y="535"/>
                  </a:lnTo>
                  <a:lnTo>
                    <a:pt x="98" y="523"/>
                  </a:lnTo>
                  <a:lnTo>
                    <a:pt x="94" y="510"/>
                  </a:lnTo>
                  <a:lnTo>
                    <a:pt x="88" y="488"/>
                  </a:lnTo>
                  <a:lnTo>
                    <a:pt x="88" y="488"/>
                  </a:lnTo>
                  <a:lnTo>
                    <a:pt x="85" y="466"/>
                  </a:lnTo>
                  <a:lnTo>
                    <a:pt x="83" y="448"/>
                  </a:lnTo>
                  <a:lnTo>
                    <a:pt x="81" y="412"/>
                  </a:lnTo>
                  <a:lnTo>
                    <a:pt x="80" y="395"/>
                  </a:lnTo>
                  <a:lnTo>
                    <a:pt x="79" y="379"/>
                  </a:lnTo>
                  <a:lnTo>
                    <a:pt x="76" y="361"/>
                  </a:lnTo>
                  <a:lnTo>
                    <a:pt x="70" y="344"/>
                  </a:lnTo>
                  <a:lnTo>
                    <a:pt x="70" y="344"/>
                  </a:lnTo>
                  <a:lnTo>
                    <a:pt x="64" y="334"/>
                  </a:lnTo>
                  <a:lnTo>
                    <a:pt x="58" y="326"/>
                  </a:lnTo>
                  <a:lnTo>
                    <a:pt x="53" y="320"/>
                  </a:lnTo>
                  <a:lnTo>
                    <a:pt x="48" y="317"/>
                  </a:lnTo>
                  <a:lnTo>
                    <a:pt x="45" y="313"/>
                  </a:lnTo>
                  <a:lnTo>
                    <a:pt x="42" y="308"/>
                  </a:lnTo>
                  <a:lnTo>
                    <a:pt x="42" y="304"/>
                  </a:lnTo>
                  <a:lnTo>
                    <a:pt x="43" y="297"/>
                  </a:lnTo>
                  <a:lnTo>
                    <a:pt x="43" y="297"/>
                  </a:lnTo>
                  <a:lnTo>
                    <a:pt x="48" y="292"/>
                  </a:lnTo>
                  <a:lnTo>
                    <a:pt x="50" y="287"/>
                  </a:lnTo>
                  <a:lnTo>
                    <a:pt x="52" y="281"/>
                  </a:lnTo>
                  <a:lnTo>
                    <a:pt x="50" y="274"/>
                  </a:lnTo>
                  <a:lnTo>
                    <a:pt x="49" y="267"/>
                  </a:lnTo>
                  <a:lnTo>
                    <a:pt x="47" y="259"/>
                  </a:lnTo>
                  <a:lnTo>
                    <a:pt x="40" y="243"/>
                  </a:lnTo>
                  <a:lnTo>
                    <a:pt x="33" y="226"/>
                  </a:lnTo>
                  <a:lnTo>
                    <a:pt x="25" y="208"/>
                  </a:lnTo>
                  <a:lnTo>
                    <a:pt x="20" y="191"/>
                  </a:lnTo>
                  <a:lnTo>
                    <a:pt x="18" y="183"/>
                  </a:lnTo>
                  <a:lnTo>
                    <a:pt x="18" y="175"/>
                  </a:lnTo>
                  <a:lnTo>
                    <a:pt x="18" y="175"/>
                  </a:lnTo>
                  <a:lnTo>
                    <a:pt x="17" y="151"/>
                  </a:lnTo>
                  <a:lnTo>
                    <a:pt x="17" y="138"/>
                  </a:lnTo>
                  <a:lnTo>
                    <a:pt x="16" y="126"/>
                  </a:lnTo>
                  <a:lnTo>
                    <a:pt x="14" y="114"/>
                  </a:lnTo>
                  <a:lnTo>
                    <a:pt x="10" y="104"/>
                  </a:lnTo>
                  <a:lnTo>
                    <a:pt x="6" y="94"/>
                  </a:lnTo>
                  <a:lnTo>
                    <a:pt x="3" y="90"/>
                  </a:lnTo>
                  <a:lnTo>
                    <a:pt x="0" y="88"/>
                  </a:lnTo>
                  <a:lnTo>
                    <a:pt x="0" y="88"/>
                  </a:lnTo>
                  <a:lnTo>
                    <a:pt x="32" y="65"/>
                  </a:lnTo>
                  <a:lnTo>
                    <a:pt x="77" y="127"/>
                  </a:lnTo>
                  <a:lnTo>
                    <a:pt x="77" y="127"/>
                  </a:lnTo>
                  <a:lnTo>
                    <a:pt x="77" y="127"/>
                  </a:lnTo>
                  <a:lnTo>
                    <a:pt x="83" y="132"/>
                  </a:lnTo>
                  <a:lnTo>
                    <a:pt x="90" y="137"/>
                  </a:lnTo>
                  <a:lnTo>
                    <a:pt x="96" y="139"/>
                  </a:lnTo>
                  <a:lnTo>
                    <a:pt x="100" y="139"/>
                  </a:lnTo>
                  <a:lnTo>
                    <a:pt x="103" y="139"/>
                  </a:lnTo>
                  <a:lnTo>
                    <a:pt x="108" y="138"/>
                  </a:lnTo>
                  <a:lnTo>
                    <a:pt x="113" y="136"/>
                  </a:lnTo>
                  <a:lnTo>
                    <a:pt x="116" y="134"/>
                  </a:lnTo>
                  <a:lnTo>
                    <a:pt x="121" y="130"/>
                  </a:lnTo>
                  <a:lnTo>
                    <a:pt x="125" y="124"/>
                  </a:lnTo>
                  <a:lnTo>
                    <a:pt x="130" y="119"/>
                  </a:lnTo>
                  <a:lnTo>
                    <a:pt x="139" y="102"/>
                  </a:lnTo>
                  <a:lnTo>
                    <a:pt x="139" y="102"/>
                  </a:lnTo>
                  <a:lnTo>
                    <a:pt x="144" y="96"/>
                  </a:lnTo>
                  <a:lnTo>
                    <a:pt x="149" y="92"/>
                  </a:lnTo>
                  <a:lnTo>
                    <a:pt x="155" y="90"/>
                  </a:lnTo>
                  <a:lnTo>
                    <a:pt x="163" y="89"/>
                  </a:lnTo>
                  <a:lnTo>
                    <a:pt x="171" y="90"/>
                  </a:lnTo>
                  <a:lnTo>
                    <a:pt x="179" y="91"/>
                  </a:lnTo>
                  <a:lnTo>
                    <a:pt x="198" y="97"/>
                  </a:lnTo>
                  <a:lnTo>
                    <a:pt x="214" y="105"/>
                  </a:lnTo>
                  <a:lnTo>
                    <a:pt x="229" y="112"/>
                  </a:lnTo>
                  <a:lnTo>
                    <a:pt x="241" y="120"/>
                  </a:lnTo>
                  <a:lnTo>
                    <a:pt x="241" y="120"/>
                  </a:lnTo>
                  <a:lnTo>
                    <a:pt x="246" y="114"/>
                  </a:lnTo>
                  <a:lnTo>
                    <a:pt x="248" y="108"/>
                  </a:lnTo>
                  <a:lnTo>
                    <a:pt x="249" y="102"/>
                  </a:lnTo>
                  <a:lnTo>
                    <a:pt x="251" y="97"/>
                  </a:lnTo>
                  <a:lnTo>
                    <a:pt x="251" y="92"/>
                  </a:lnTo>
                  <a:lnTo>
                    <a:pt x="251" y="86"/>
                  </a:lnTo>
                  <a:lnTo>
                    <a:pt x="247" y="77"/>
                  </a:lnTo>
                  <a:lnTo>
                    <a:pt x="241" y="67"/>
                  </a:lnTo>
                  <a:lnTo>
                    <a:pt x="234" y="58"/>
                  </a:lnTo>
                  <a:lnTo>
                    <a:pt x="216" y="39"/>
                  </a:lnTo>
                  <a:lnTo>
                    <a:pt x="216" y="39"/>
                  </a:lnTo>
                  <a:lnTo>
                    <a:pt x="220" y="38"/>
                  </a:lnTo>
                  <a:lnTo>
                    <a:pt x="222" y="35"/>
                  </a:lnTo>
                  <a:lnTo>
                    <a:pt x="224" y="31"/>
                  </a:lnTo>
                  <a:lnTo>
                    <a:pt x="225" y="28"/>
                  </a:lnTo>
                  <a:lnTo>
                    <a:pt x="230" y="9"/>
                  </a:lnTo>
                  <a:lnTo>
                    <a:pt x="232" y="5"/>
                  </a:lnTo>
                  <a:lnTo>
                    <a:pt x="233" y="2"/>
                  </a:lnTo>
                  <a:lnTo>
                    <a:pt x="236" y="0"/>
                  </a:lnTo>
                  <a:lnTo>
                    <a:pt x="239" y="0"/>
                  </a:lnTo>
                  <a:lnTo>
                    <a:pt x="244" y="1"/>
                  </a:lnTo>
                  <a:lnTo>
                    <a:pt x="248" y="5"/>
                  </a:lnTo>
                  <a:lnTo>
                    <a:pt x="254" y="9"/>
                  </a:lnTo>
                  <a:lnTo>
                    <a:pt x="261" y="17"/>
                  </a:lnTo>
                  <a:lnTo>
                    <a:pt x="261" y="17"/>
                  </a:lnTo>
                  <a:lnTo>
                    <a:pt x="266" y="22"/>
                  </a:lnTo>
                  <a:lnTo>
                    <a:pt x="271" y="25"/>
                  </a:lnTo>
                  <a:lnTo>
                    <a:pt x="286" y="33"/>
                  </a:lnTo>
                  <a:lnTo>
                    <a:pt x="306" y="40"/>
                  </a:lnTo>
                  <a:lnTo>
                    <a:pt x="327" y="46"/>
                  </a:lnTo>
                  <a:lnTo>
                    <a:pt x="327" y="46"/>
                  </a:lnTo>
                  <a:lnTo>
                    <a:pt x="333" y="48"/>
                  </a:lnTo>
                  <a:lnTo>
                    <a:pt x="342" y="51"/>
                  </a:lnTo>
                  <a:lnTo>
                    <a:pt x="342" y="51"/>
                  </a:lnTo>
                  <a:lnTo>
                    <a:pt x="340" y="74"/>
                  </a:lnTo>
                  <a:lnTo>
                    <a:pt x="339" y="88"/>
                  </a:lnTo>
                  <a:lnTo>
                    <a:pt x="342" y="102"/>
                  </a:lnTo>
                  <a:lnTo>
                    <a:pt x="342" y="102"/>
                  </a:lnTo>
                  <a:lnTo>
                    <a:pt x="355" y="101"/>
                  </a:lnTo>
                  <a:lnTo>
                    <a:pt x="370" y="104"/>
                  </a:lnTo>
                  <a:lnTo>
                    <a:pt x="386" y="107"/>
                  </a:lnTo>
                  <a:lnTo>
                    <a:pt x="401" y="113"/>
                  </a:lnTo>
                  <a:lnTo>
                    <a:pt x="415" y="121"/>
                  </a:lnTo>
                  <a:lnTo>
                    <a:pt x="422" y="124"/>
                  </a:lnTo>
                  <a:lnTo>
                    <a:pt x="427" y="129"/>
                  </a:lnTo>
                  <a:lnTo>
                    <a:pt x="431" y="134"/>
                  </a:lnTo>
                  <a:lnTo>
                    <a:pt x="435" y="139"/>
                  </a:lnTo>
                  <a:lnTo>
                    <a:pt x="436" y="144"/>
                  </a:lnTo>
                  <a:lnTo>
                    <a:pt x="437" y="150"/>
                  </a:lnTo>
                  <a:lnTo>
                    <a:pt x="437" y="150"/>
                  </a:lnTo>
                  <a:lnTo>
                    <a:pt x="436" y="157"/>
                  </a:lnTo>
                  <a:lnTo>
                    <a:pt x="434" y="163"/>
                  </a:lnTo>
                  <a:lnTo>
                    <a:pt x="429" y="170"/>
                  </a:lnTo>
                  <a:lnTo>
                    <a:pt x="424" y="176"/>
                  </a:lnTo>
                  <a:lnTo>
                    <a:pt x="420" y="183"/>
                  </a:lnTo>
                  <a:lnTo>
                    <a:pt x="415" y="191"/>
                  </a:lnTo>
                  <a:lnTo>
                    <a:pt x="413" y="200"/>
                  </a:lnTo>
                  <a:lnTo>
                    <a:pt x="412" y="212"/>
                  </a:lnTo>
                  <a:lnTo>
                    <a:pt x="412" y="212"/>
                  </a:lnTo>
                  <a:lnTo>
                    <a:pt x="412" y="218"/>
                  </a:lnTo>
                  <a:lnTo>
                    <a:pt x="413" y="223"/>
                  </a:lnTo>
                  <a:lnTo>
                    <a:pt x="415" y="228"/>
                  </a:lnTo>
                  <a:lnTo>
                    <a:pt x="417" y="233"/>
                  </a:lnTo>
                  <a:lnTo>
                    <a:pt x="424" y="241"/>
                  </a:lnTo>
                  <a:lnTo>
                    <a:pt x="431" y="247"/>
                  </a:lnTo>
                  <a:lnTo>
                    <a:pt x="439" y="254"/>
                  </a:lnTo>
                  <a:lnTo>
                    <a:pt x="445" y="261"/>
                  </a:lnTo>
                  <a:lnTo>
                    <a:pt x="450" y="269"/>
                  </a:lnTo>
                  <a:lnTo>
                    <a:pt x="451" y="274"/>
                  </a:lnTo>
                  <a:lnTo>
                    <a:pt x="452" y="279"/>
                  </a:lnTo>
                  <a:lnTo>
                    <a:pt x="452" y="279"/>
                  </a:lnTo>
                  <a:lnTo>
                    <a:pt x="451" y="291"/>
                  </a:lnTo>
                  <a:lnTo>
                    <a:pt x="449" y="304"/>
                  </a:lnTo>
                  <a:lnTo>
                    <a:pt x="445" y="317"/>
                  </a:lnTo>
                  <a:lnTo>
                    <a:pt x="444" y="329"/>
                  </a:lnTo>
                  <a:lnTo>
                    <a:pt x="444" y="329"/>
                  </a:lnTo>
                  <a:lnTo>
                    <a:pt x="437" y="336"/>
                  </a:lnTo>
                  <a:lnTo>
                    <a:pt x="437" y="336"/>
                  </a:lnTo>
                  <a:close/>
                </a:path>
              </a:pathLst>
            </a:custGeom>
            <a:solidFill>
              <a:srgbClr val="DF9307"/>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59" name="Freeform 12"/>
            <p:cNvSpPr>
              <a:spLocks/>
            </p:cNvSpPr>
            <p:nvPr/>
          </p:nvSpPr>
          <p:spPr bwMode="auto">
            <a:xfrm>
              <a:off x="997219" y="5042962"/>
              <a:ext cx="286242" cy="382012"/>
            </a:xfrm>
            <a:custGeom>
              <a:avLst/>
              <a:gdLst/>
              <a:ahLst/>
              <a:cxnLst>
                <a:cxn ang="0">
                  <a:pos x="170" y="452"/>
                </a:cxn>
                <a:cxn ang="0">
                  <a:pos x="154" y="429"/>
                </a:cxn>
                <a:cxn ang="0">
                  <a:pos x="128" y="416"/>
                </a:cxn>
                <a:cxn ang="0">
                  <a:pos x="103" y="411"/>
                </a:cxn>
                <a:cxn ang="0">
                  <a:pos x="62" y="374"/>
                </a:cxn>
                <a:cxn ang="0">
                  <a:pos x="28" y="360"/>
                </a:cxn>
                <a:cxn ang="0">
                  <a:pos x="27" y="335"/>
                </a:cxn>
                <a:cxn ang="0">
                  <a:pos x="18" y="302"/>
                </a:cxn>
                <a:cxn ang="0">
                  <a:pos x="23" y="290"/>
                </a:cxn>
                <a:cxn ang="0">
                  <a:pos x="42" y="280"/>
                </a:cxn>
                <a:cxn ang="0">
                  <a:pos x="47" y="268"/>
                </a:cxn>
                <a:cxn ang="0">
                  <a:pos x="40" y="249"/>
                </a:cxn>
                <a:cxn ang="0">
                  <a:pos x="6" y="219"/>
                </a:cxn>
                <a:cxn ang="0">
                  <a:pos x="0" y="198"/>
                </a:cxn>
                <a:cxn ang="0">
                  <a:pos x="4" y="175"/>
                </a:cxn>
                <a:cxn ang="0">
                  <a:pos x="29" y="158"/>
                </a:cxn>
                <a:cxn ang="0">
                  <a:pos x="40" y="85"/>
                </a:cxn>
                <a:cxn ang="0">
                  <a:pos x="31" y="74"/>
                </a:cxn>
                <a:cxn ang="0">
                  <a:pos x="21" y="62"/>
                </a:cxn>
                <a:cxn ang="0">
                  <a:pos x="35" y="31"/>
                </a:cxn>
                <a:cxn ang="0">
                  <a:pos x="51" y="4"/>
                </a:cxn>
                <a:cxn ang="0">
                  <a:pos x="67" y="16"/>
                </a:cxn>
                <a:cxn ang="0">
                  <a:pos x="80" y="22"/>
                </a:cxn>
                <a:cxn ang="0">
                  <a:pos x="96" y="12"/>
                </a:cxn>
                <a:cxn ang="0">
                  <a:pos x="113" y="0"/>
                </a:cxn>
                <a:cxn ang="0">
                  <a:pos x="127" y="4"/>
                </a:cxn>
                <a:cxn ang="0">
                  <a:pos x="147" y="22"/>
                </a:cxn>
                <a:cxn ang="0">
                  <a:pos x="156" y="45"/>
                </a:cxn>
                <a:cxn ang="0">
                  <a:pos x="176" y="55"/>
                </a:cxn>
                <a:cxn ang="0">
                  <a:pos x="191" y="52"/>
                </a:cxn>
                <a:cxn ang="0">
                  <a:pos x="207" y="58"/>
                </a:cxn>
                <a:cxn ang="0">
                  <a:pos x="220" y="74"/>
                </a:cxn>
                <a:cxn ang="0">
                  <a:pos x="256" y="81"/>
                </a:cxn>
                <a:cxn ang="0">
                  <a:pos x="264" y="92"/>
                </a:cxn>
                <a:cxn ang="0">
                  <a:pos x="270" y="113"/>
                </a:cxn>
                <a:cxn ang="0">
                  <a:pos x="302" y="144"/>
                </a:cxn>
                <a:cxn ang="0">
                  <a:pos x="324" y="172"/>
                </a:cxn>
                <a:cxn ang="0">
                  <a:pos x="325" y="191"/>
                </a:cxn>
                <a:cxn ang="0">
                  <a:pos x="316" y="220"/>
                </a:cxn>
                <a:cxn ang="0">
                  <a:pos x="318" y="249"/>
                </a:cxn>
                <a:cxn ang="0">
                  <a:pos x="339" y="291"/>
                </a:cxn>
                <a:cxn ang="0">
                  <a:pos x="380" y="347"/>
                </a:cxn>
                <a:cxn ang="0">
                  <a:pos x="393" y="386"/>
                </a:cxn>
                <a:cxn ang="0">
                  <a:pos x="383" y="418"/>
                </a:cxn>
                <a:cxn ang="0">
                  <a:pos x="334" y="429"/>
                </a:cxn>
                <a:cxn ang="0">
                  <a:pos x="308" y="463"/>
                </a:cxn>
                <a:cxn ang="0">
                  <a:pos x="293" y="467"/>
                </a:cxn>
                <a:cxn ang="0">
                  <a:pos x="286" y="478"/>
                </a:cxn>
                <a:cxn ang="0">
                  <a:pos x="281" y="503"/>
                </a:cxn>
                <a:cxn ang="0">
                  <a:pos x="286" y="525"/>
                </a:cxn>
                <a:cxn ang="0">
                  <a:pos x="278" y="518"/>
                </a:cxn>
                <a:cxn ang="0">
                  <a:pos x="255" y="516"/>
                </a:cxn>
                <a:cxn ang="0">
                  <a:pos x="240" y="504"/>
                </a:cxn>
                <a:cxn ang="0">
                  <a:pos x="216" y="504"/>
                </a:cxn>
                <a:cxn ang="0">
                  <a:pos x="195" y="486"/>
                </a:cxn>
                <a:cxn ang="0">
                  <a:pos x="172" y="471"/>
                </a:cxn>
                <a:cxn ang="0">
                  <a:pos x="161" y="463"/>
                </a:cxn>
              </a:cxnLst>
              <a:rect l="0" t="0" r="r" b="b"/>
              <a:pathLst>
                <a:path w="393" h="525">
                  <a:moveTo>
                    <a:pt x="161" y="463"/>
                  </a:moveTo>
                  <a:lnTo>
                    <a:pt x="161" y="463"/>
                  </a:lnTo>
                  <a:lnTo>
                    <a:pt x="165" y="456"/>
                  </a:lnTo>
                  <a:lnTo>
                    <a:pt x="170" y="452"/>
                  </a:lnTo>
                  <a:lnTo>
                    <a:pt x="173" y="449"/>
                  </a:lnTo>
                  <a:lnTo>
                    <a:pt x="176" y="446"/>
                  </a:lnTo>
                  <a:lnTo>
                    <a:pt x="176" y="446"/>
                  </a:lnTo>
                  <a:lnTo>
                    <a:pt x="154" y="429"/>
                  </a:lnTo>
                  <a:lnTo>
                    <a:pt x="144" y="421"/>
                  </a:lnTo>
                  <a:lnTo>
                    <a:pt x="135" y="412"/>
                  </a:lnTo>
                  <a:lnTo>
                    <a:pt x="135" y="412"/>
                  </a:lnTo>
                  <a:lnTo>
                    <a:pt x="128" y="416"/>
                  </a:lnTo>
                  <a:lnTo>
                    <a:pt x="121" y="417"/>
                  </a:lnTo>
                  <a:lnTo>
                    <a:pt x="115" y="416"/>
                  </a:lnTo>
                  <a:lnTo>
                    <a:pt x="109" y="414"/>
                  </a:lnTo>
                  <a:lnTo>
                    <a:pt x="103" y="411"/>
                  </a:lnTo>
                  <a:lnTo>
                    <a:pt x="97" y="408"/>
                  </a:lnTo>
                  <a:lnTo>
                    <a:pt x="86" y="397"/>
                  </a:lnTo>
                  <a:lnTo>
                    <a:pt x="74" y="386"/>
                  </a:lnTo>
                  <a:lnTo>
                    <a:pt x="62" y="374"/>
                  </a:lnTo>
                  <a:lnTo>
                    <a:pt x="55" y="370"/>
                  </a:lnTo>
                  <a:lnTo>
                    <a:pt x="47" y="366"/>
                  </a:lnTo>
                  <a:lnTo>
                    <a:pt x="37" y="363"/>
                  </a:lnTo>
                  <a:lnTo>
                    <a:pt x="28" y="360"/>
                  </a:lnTo>
                  <a:lnTo>
                    <a:pt x="28" y="360"/>
                  </a:lnTo>
                  <a:lnTo>
                    <a:pt x="29" y="351"/>
                  </a:lnTo>
                  <a:lnTo>
                    <a:pt x="28" y="343"/>
                  </a:lnTo>
                  <a:lnTo>
                    <a:pt x="27" y="335"/>
                  </a:lnTo>
                  <a:lnTo>
                    <a:pt x="25" y="328"/>
                  </a:lnTo>
                  <a:lnTo>
                    <a:pt x="20" y="315"/>
                  </a:lnTo>
                  <a:lnTo>
                    <a:pt x="18" y="309"/>
                  </a:lnTo>
                  <a:lnTo>
                    <a:pt x="18" y="302"/>
                  </a:lnTo>
                  <a:lnTo>
                    <a:pt x="18" y="302"/>
                  </a:lnTo>
                  <a:lnTo>
                    <a:pt x="18" y="298"/>
                  </a:lnTo>
                  <a:lnTo>
                    <a:pt x="19" y="295"/>
                  </a:lnTo>
                  <a:lnTo>
                    <a:pt x="23" y="290"/>
                  </a:lnTo>
                  <a:lnTo>
                    <a:pt x="27" y="288"/>
                  </a:lnTo>
                  <a:lnTo>
                    <a:pt x="32" y="286"/>
                  </a:lnTo>
                  <a:lnTo>
                    <a:pt x="37" y="283"/>
                  </a:lnTo>
                  <a:lnTo>
                    <a:pt x="42" y="280"/>
                  </a:lnTo>
                  <a:lnTo>
                    <a:pt x="46" y="275"/>
                  </a:lnTo>
                  <a:lnTo>
                    <a:pt x="47" y="273"/>
                  </a:lnTo>
                  <a:lnTo>
                    <a:pt x="47" y="268"/>
                  </a:lnTo>
                  <a:lnTo>
                    <a:pt x="47" y="268"/>
                  </a:lnTo>
                  <a:lnTo>
                    <a:pt x="47" y="263"/>
                  </a:lnTo>
                  <a:lnTo>
                    <a:pt x="44" y="258"/>
                  </a:lnTo>
                  <a:lnTo>
                    <a:pt x="42" y="253"/>
                  </a:lnTo>
                  <a:lnTo>
                    <a:pt x="40" y="249"/>
                  </a:lnTo>
                  <a:lnTo>
                    <a:pt x="32" y="241"/>
                  </a:lnTo>
                  <a:lnTo>
                    <a:pt x="23" y="234"/>
                  </a:lnTo>
                  <a:lnTo>
                    <a:pt x="14" y="227"/>
                  </a:lnTo>
                  <a:lnTo>
                    <a:pt x="6" y="219"/>
                  </a:lnTo>
                  <a:lnTo>
                    <a:pt x="4" y="214"/>
                  </a:lnTo>
                  <a:lnTo>
                    <a:pt x="2" y="210"/>
                  </a:lnTo>
                  <a:lnTo>
                    <a:pt x="0" y="205"/>
                  </a:lnTo>
                  <a:lnTo>
                    <a:pt x="0" y="198"/>
                  </a:lnTo>
                  <a:lnTo>
                    <a:pt x="0" y="198"/>
                  </a:lnTo>
                  <a:lnTo>
                    <a:pt x="0" y="190"/>
                  </a:lnTo>
                  <a:lnTo>
                    <a:pt x="2" y="182"/>
                  </a:lnTo>
                  <a:lnTo>
                    <a:pt x="4" y="175"/>
                  </a:lnTo>
                  <a:lnTo>
                    <a:pt x="9" y="170"/>
                  </a:lnTo>
                  <a:lnTo>
                    <a:pt x="14" y="165"/>
                  </a:lnTo>
                  <a:lnTo>
                    <a:pt x="21" y="161"/>
                  </a:lnTo>
                  <a:lnTo>
                    <a:pt x="29" y="158"/>
                  </a:lnTo>
                  <a:lnTo>
                    <a:pt x="40" y="154"/>
                  </a:lnTo>
                  <a:lnTo>
                    <a:pt x="40" y="154"/>
                  </a:lnTo>
                  <a:lnTo>
                    <a:pt x="40" y="85"/>
                  </a:lnTo>
                  <a:lnTo>
                    <a:pt x="40" y="85"/>
                  </a:lnTo>
                  <a:lnTo>
                    <a:pt x="39" y="81"/>
                  </a:lnTo>
                  <a:lnTo>
                    <a:pt x="37" y="77"/>
                  </a:lnTo>
                  <a:lnTo>
                    <a:pt x="34" y="75"/>
                  </a:lnTo>
                  <a:lnTo>
                    <a:pt x="31" y="74"/>
                  </a:lnTo>
                  <a:lnTo>
                    <a:pt x="27" y="73"/>
                  </a:lnTo>
                  <a:lnTo>
                    <a:pt x="25" y="70"/>
                  </a:lnTo>
                  <a:lnTo>
                    <a:pt x="23" y="67"/>
                  </a:lnTo>
                  <a:lnTo>
                    <a:pt x="21" y="62"/>
                  </a:lnTo>
                  <a:lnTo>
                    <a:pt x="21" y="62"/>
                  </a:lnTo>
                  <a:lnTo>
                    <a:pt x="23" y="58"/>
                  </a:lnTo>
                  <a:lnTo>
                    <a:pt x="26" y="51"/>
                  </a:lnTo>
                  <a:lnTo>
                    <a:pt x="35" y="31"/>
                  </a:lnTo>
                  <a:lnTo>
                    <a:pt x="44" y="12"/>
                  </a:lnTo>
                  <a:lnTo>
                    <a:pt x="49" y="6"/>
                  </a:lnTo>
                  <a:lnTo>
                    <a:pt x="51" y="4"/>
                  </a:lnTo>
                  <a:lnTo>
                    <a:pt x="51" y="4"/>
                  </a:lnTo>
                  <a:lnTo>
                    <a:pt x="55" y="5"/>
                  </a:lnTo>
                  <a:lnTo>
                    <a:pt x="58" y="7"/>
                  </a:lnTo>
                  <a:lnTo>
                    <a:pt x="64" y="13"/>
                  </a:lnTo>
                  <a:lnTo>
                    <a:pt x="67" y="16"/>
                  </a:lnTo>
                  <a:lnTo>
                    <a:pt x="71" y="20"/>
                  </a:lnTo>
                  <a:lnTo>
                    <a:pt x="75" y="21"/>
                  </a:lnTo>
                  <a:lnTo>
                    <a:pt x="80" y="22"/>
                  </a:lnTo>
                  <a:lnTo>
                    <a:pt x="80" y="22"/>
                  </a:lnTo>
                  <a:lnTo>
                    <a:pt x="87" y="21"/>
                  </a:lnTo>
                  <a:lnTo>
                    <a:pt x="92" y="19"/>
                  </a:lnTo>
                  <a:lnTo>
                    <a:pt x="95" y="15"/>
                  </a:lnTo>
                  <a:lnTo>
                    <a:pt x="96" y="12"/>
                  </a:lnTo>
                  <a:lnTo>
                    <a:pt x="98" y="7"/>
                  </a:lnTo>
                  <a:lnTo>
                    <a:pt x="102" y="4"/>
                  </a:lnTo>
                  <a:lnTo>
                    <a:pt x="107" y="1"/>
                  </a:lnTo>
                  <a:lnTo>
                    <a:pt x="113" y="0"/>
                  </a:lnTo>
                  <a:lnTo>
                    <a:pt x="113" y="0"/>
                  </a:lnTo>
                  <a:lnTo>
                    <a:pt x="118" y="1"/>
                  </a:lnTo>
                  <a:lnTo>
                    <a:pt x="123" y="1"/>
                  </a:lnTo>
                  <a:lnTo>
                    <a:pt x="127" y="4"/>
                  </a:lnTo>
                  <a:lnTo>
                    <a:pt x="131" y="6"/>
                  </a:lnTo>
                  <a:lnTo>
                    <a:pt x="139" y="13"/>
                  </a:lnTo>
                  <a:lnTo>
                    <a:pt x="147" y="22"/>
                  </a:lnTo>
                  <a:lnTo>
                    <a:pt x="147" y="22"/>
                  </a:lnTo>
                  <a:lnTo>
                    <a:pt x="147" y="28"/>
                  </a:lnTo>
                  <a:lnTo>
                    <a:pt x="149" y="34"/>
                  </a:lnTo>
                  <a:lnTo>
                    <a:pt x="151" y="39"/>
                  </a:lnTo>
                  <a:lnTo>
                    <a:pt x="156" y="45"/>
                  </a:lnTo>
                  <a:lnTo>
                    <a:pt x="159" y="49"/>
                  </a:lnTo>
                  <a:lnTo>
                    <a:pt x="165" y="53"/>
                  </a:lnTo>
                  <a:lnTo>
                    <a:pt x="170" y="55"/>
                  </a:lnTo>
                  <a:lnTo>
                    <a:pt x="176" y="55"/>
                  </a:lnTo>
                  <a:lnTo>
                    <a:pt x="176" y="55"/>
                  </a:lnTo>
                  <a:lnTo>
                    <a:pt x="180" y="55"/>
                  </a:lnTo>
                  <a:lnTo>
                    <a:pt x="185" y="54"/>
                  </a:lnTo>
                  <a:lnTo>
                    <a:pt x="191" y="52"/>
                  </a:lnTo>
                  <a:lnTo>
                    <a:pt x="196" y="47"/>
                  </a:lnTo>
                  <a:lnTo>
                    <a:pt x="205" y="45"/>
                  </a:lnTo>
                  <a:lnTo>
                    <a:pt x="205" y="45"/>
                  </a:lnTo>
                  <a:lnTo>
                    <a:pt x="207" y="58"/>
                  </a:lnTo>
                  <a:lnTo>
                    <a:pt x="210" y="66"/>
                  </a:lnTo>
                  <a:lnTo>
                    <a:pt x="212" y="69"/>
                  </a:lnTo>
                  <a:lnTo>
                    <a:pt x="215" y="72"/>
                  </a:lnTo>
                  <a:lnTo>
                    <a:pt x="220" y="74"/>
                  </a:lnTo>
                  <a:lnTo>
                    <a:pt x="228" y="76"/>
                  </a:lnTo>
                  <a:lnTo>
                    <a:pt x="237" y="76"/>
                  </a:lnTo>
                  <a:lnTo>
                    <a:pt x="246" y="78"/>
                  </a:lnTo>
                  <a:lnTo>
                    <a:pt x="256" y="81"/>
                  </a:lnTo>
                  <a:lnTo>
                    <a:pt x="256" y="81"/>
                  </a:lnTo>
                  <a:lnTo>
                    <a:pt x="260" y="84"/>
                  </a:lnTo>
                  <a:lnTo>
                    <a:pt x="262" y="86"/>
                  </a:lnTo>
                  <a:lnTo>
                    <a:pt x="264" y="92"/>
                  </a:lnTo>
                  <a:lnTo>
                    <a:pt x="265" y="99"/>
                  </a:lnTo>
                  <a:lnTo>
                    <a:pt x="268" y="107"/>
                  </a:lnTo>
                  <a:lnTo>
                    <a:pt x="268" y="107"/>
                  </a:lnTo>
                  <a:lnTo>
                    <a:pt x="270" y="113"/>
                  </a:lnTo>
                  <a:lnTo>
                    <a:pt x="275" y="119"/>
                  </a:lnTo>
                  <a:lnTo>
                    <a:pt x="283" y="128"/>
                  </a:lnTo>
                  <a:lnTo>
                    <a:pt x="293" y="136"/>
                  </a:lnTo>
                  <a:lnTo>
                    <a:pt x="302" y="144"/>
                  </a:lnTo>
                  <a:lnTo>
                    <a:pt x="311" y="152"/>
                  </a:lnTo>
                  <a:lnTo>
                    <a:pt x="319" y="161"/>
                  </a:lnTo>
                  <a:lnTo>
                    <a:pt x="322" y="166"/>
                  </a:lnTo>
                  <a:lnTo>
                    <a:pt x="324" y="172"/>
                  </a:lnTo>
                  <a:lnTo>
                    <a:pt x="325" y="177"/>
                  </a:lnTo>
                  <a:lnTo>
                    <a:pt x="326" y="184"/>
                  </a:lnTo>
                  <a:lnTo>
                    <a:pt x="326" y="184"/>
                  </a:lnTo>
                  <a:lnTo>
                    <a:pt x="325" y="191"/>
                  </a:lnTo>
                  <a:lnTo>
                    <a:pt x="324" y="198"/>
                  </a:lnTo>
                  <a:lnTo>
                    <a:pt x="321" y="207"/>
                  </a:lnTo>
                  <a:lnTo>
                    <a:pt x="317" y="215"/>
                  </a:lnTo>
                  <a:lnTo>
                    <a:pt x="316" y="220"/>
                  </a:lnTo>
                  <a:lnTo>
                    <a:pt x="315" y="225"/>
                  </a:lnTo>
                  <a:lnTo>
                    <a:pt x="315" y="225"/>
                  </a:lnTo>
                  <a:lnTo>
                    <a:pt x="316" y="237"/>
                  </a:lnTo>
                  <a:lnTo>
                    <a:pt x="318" y="249"/>
                  </a:lnTo>
                  <a:lnTo>
                    <a:pt x="322" y="260"/>
                  </a:lnTo>
                  <a:lnTo>
                    <a:pt x="327" y="271"/>
                  </a:lnTo>
                  <a:lnTo>
                    <a:pt x="333" y="281"/>
                  </a:lnTo>
                  <a:lnTo>
                    <a:pt x="339" y="291"/>
                  </a:lnTo>
                  <a:lnTo>
                    <a:pt x="354" y="310"/>
                  </a:lnTo>
                  <a:lnTo>
                    <a:pt x="368" y="328"/>
                  </a:lnTo>
                  <a:lnTo>
                    <a:pt x="375" y="336"/>
                  </a:lnTo>
                  <a:lnTo>
                    <a:pt x="380" y="347"/>
                  </a:lnTo>
                  <a:lnTo>
                    <a:pt x="385" y="356"/>
                  </a:lnTo>
                  <a:lnTo>
                    <a:pt x="390" y="365"/>
                  </a:lnTo>
                  <a:lnTo>
                    <a:pt x="392" y="375"/>
                  </a:lnTo>
                  <a:lnTo>
                    <a:pt x="393" y="386"/>
                  </a:lnTo>
                  <a:lnTo>
                    <a:pt x="393" y="386"/>
                  </a:lnTo>
                  <a:lnTo>
                    <a:pt x="393" y="412"/>
                  </a:lnTo>
                  <a:lnTo>
                    <a:pt x="393" y="412"/>
                  </a:lnTo>
                  <a:lnTo>
                    <a:pt x="383" y="418"/>
                  </a:lnTo>
                  <a:lnTo>
                    <a:pt x="372" y="422"/>
                  </a:lnTo>
                  <a:lnTo>
                    <a:pt x="361" y="426"/>
                  </a:lnTo>
                  <a:lnTo>
                    <a:pt x="348" y="428"/>
                  </a:lnTo>
                  <a:lnTo>
                    <a:pt x="334" y="429"/>
                  </a:lnTo>
                  <a:lnTo>
                    <a:pt x="321" y="431"/>
                  </a:lnTo>
                  <a:lnTo>
                    <a:pt x="289" y="431"/>
                  </a:lnTo>
                  <a:lnTo>
                    <a:pt x="289" y="431"/>
                  </a:lnTo>
                  <a:lnTo>
                    <a:pt x="308" y="463"/>
                  </a:lnTo>
                  <a:lnTo>
                    <a:pt x="308" y="463"/>
                  </a:lnTo>
                  <a:lnTo>
                    <a:pt x="308" y="463"/>
                  </a:lnTo>
                  <a:lnTo>
                    <a:pt x="300" y="465"/>
                  </a:lnTo>
                  <a:lnTo>
                    <a:pt x="293" y="467"/>
                  </a:lnTo>
                  <a:lnTo>
                    <a:pt x="289" y="469"/>
                  </a:lnTo>
                  <a:lnTo>
                    <a:pt x="287" y="471"/>
                  </a:lnTo>
                  <a:lnTo>
                    <a:pt x="286" y="473"/>
                  </a:lnTo>
                  <a:lnTo>
                    <a:pt x="286" y="478"/>
                  </a:lnTo>
                  <a:lnTo>
                    <a:pt x="286" y="478"/>
                  </a:lnTo>
                  <a:lnTo>
                    <a:pt x="285" y="487"/>
                  </a:lnTo>
                  <a:lnTo>
                    <a:pt x="284" y="494"/>
                  </a:lnTo>
                  <a:lnTo>
                    <a:pt x="281" y="503"/>
                  </a:lnTo>
                  <a:lnTo>
                    <a:pt x="281" y="506"/>
                  </a:lnTo>
                  <a:lnTo>
                    <a:pt x="281" y="511"/>
                  </a:lnTo>
                  <a:lnTo>
                    <a:pt x="283" y="517"/>
                  </a:lnTo>
                  <a:lnTo>
                    <a:pt x="286" y="525"/>
                  </a:lnTo>
                  <a:lnTo>
                    <a:pt x="286" y="525"/>
                  </a:lnTo>
                  <a:lnTo>
                    <a:pt x="278" y="518"/>
                  </a:lnTo>
                  <a:lnTo>
                    <a:pt x="278" y="518"/>
                  </a:lnTo>
                  <a:lnTo>
                    <a:pt x="278" y="518"/>
                  </a:lnTo>
                  <a:lnTo>
                    <a:pt x="261" y="518"/>
                  </a:lnTo>
                  <a:lnTo>
                    <a:pt x="261" y="518"/>
                  </a:lnTo>
                  <a:lnTo>
                    <a:pt x="257" y="517"/>
                  </a:lnTo>
                  <a:lnTo>
                    <a:pt x="255" y="516"/>
                  </a:lnTo>
                  <a:lnTo>
                    <a:pt x="250" y="510"/>
                  </a:lnTo>
                  <a:lnTo>
                    <a:pt x="247" y="508"/>
                  </a:lnTo>
                  <a:lnTo>
                    <a:pt x="243" y="505"/>
                  </a:lnTo>
                  <a:lnTo>
                    <a:pt x="240" y="504"/>
                  </a:lnTo>
                  <a:lnTo>
                    <a:pt x="234" y="503"/>
                  </a:lnTo>
                  <a:lnTo>
                    <a:pt x="234" y="503"/>
                  </a:lnTo>
                  <a:lnTo>
                    <a:pt x="224" y="503"/>
                  </a:lnTo>
                  <a:lnTo>
                    <a:pt x="216" y="504"/>
                  </a:lnTo>
                  <a:lnTo>
                    <a:pt x="205" y="506"/>
                  </a:lnTo>
                  <a:lnTo>
                    <a:pt x="205" y="506"/>
                  </a:lnTo>
                  <a:lnTo>
                    <a:pt x="199" y="492"/>
                  </a:lnTo>
                  <a:lnTo>
                    <a:pt x="195" y="486"/>
                  </a:lnTo>
                  <a:lnTo>
                    <a:pt x="191" y="480"/>
                  </a:lnTo>
                  <a:lnTo>
                    <a:pt x="185" y="475"/>
                  </a:lnTo>
                  <a:lnTo>
                    <a:pt x="179" y="473"/>
                  </a:lnTo>
                  <a:lnTo>
                    <a:pt x="172" y="471"/>
                  </a:lnTo>
                  <a:lnTo>
                    <a:pt x="164" y="470"/>
                  </a:lnTo>
                  <a:lnTo>
                    <a:pt x="164" y="470"/>
                  </a:lnTo>
                  <a:lnTo>
                    <a:pt x="161" y="463"/>
                  </a:lnTo>
                  <a:lnTo>
                    <a:pt x="161" y="463"/>
                  </a:lnTo>
                  <a:close/>
                </a:path>
              </a:pathLst>
            </a:custGeom>
            <a:solidFill>
              <a:schemeClr val="accent3">
                <a:lumMod val="60000"/>
                <a:lumOff val="4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60" name="Freeform 13"/>
            <p:cNvSpPr>
              <a:spLocks/>
            </p:cNvSpPr>
            <p:nvPr/>
          </p:nvSpPr>
          <p:spPr bwMode="auto">
            <a:xfrm>
              <a:off x="3678017" y="5353529"/>
              <a:ext cx="589921" cy="430129"/>
            </a:xfrm>
            <a:custGeom>
              <a:avLst/>
              <a:gdLst/>
              <a:ahLst/>
              <a:cxnLst>
                <a:cxn ang="0">
                  <a:pos x="534" y="585"/>
                </a:cxn>
                <a:cxn ang="0">
                  <a:pos x="566" y="563"/>
                </a:cxn>
                <a:cxn ang="0">
                  <a:pos x="568" y="546"/>
                </a:cxn>
                <a:cxn ang="0">
                  <a:pos x="548" y="528"/>
                </a:cxn>
                <a:cxn ang="0">
                  <a:pos x="526" y="510"/>
                </a:cxn>
                <a:cxn ang="0">
                  <a:pos x="536" y="493"/>
                </a:cxn>
                <a:cxn ang="0">
                  <a:pos x="654" y="433"/>
                </a:cxn>
                <a:cxn ang="0">
                  <a:pos x="682" y="418"/>
                </a:cxn>
                <a:cxn ang="0">
                  <a:pos x="733" y="411"/>
                </a:cxn>
                <a:cxn ang="0">
                  <a:pos x="779" y="392"/>
                </a:cxn>
                <a:cxn ang="0">
                  <a:pos x="785" y="368"/>
                </a:cxn>
                <a:cxn ang="0">
                  <a:pos x="770" y="340"/>
                </a:cxn>
                <a:cxn ang="0">
                  <a:pos x="771" y="311"/>
                </a:cxn>
                <a:cxn ang="0">
                  <a:pos x="811" y="294"/>
                </a:cxn>
                <a:cxn ang="0">
                  <a:pos x="801" y="259"/>
                </a:cxn>
                <a:cxn ang="0">
                  <a:pos x="808" y="238"/>
                </a:cxn>
                <a:cxn ang="0">
                  <a:pos x="795" y="218"/>
                </a:cxn>
                <a:cxn ang="0">
                  <a:pos x="782" y="197"/>
                </a:cxn>
                <a:cxn ang="0">
                  <a:pos x="800" y="169"/>
                </a:cxn>
                <a:cxn ang="0">
                  <a:pos x="777" y="158"/>
                </a:cxn>
                <a:cxn ang="0">
                  <a:pos x="741" y="96"/>
                </a:cxn>
                <a:cxn ang="0">
                  <a:pos x="724" y="73"/>
                </a:cxn>
                <a:cxn ang="0">
                  <a:pos x="659" y="23"/>
                </a:cxn>
                <a:cxn ang="0">
                  <a:pos x="642" y="2"/>
                </a:cxn>
                <a:cxn ang="0">
                  <a:pos x="620" y="30"/>
                </a:cxn>
                <a:cxn ang="0">
                  <a:pos x="602" y="43"/>
                </a:cxn>
                <a:cxn ang="0">
                  <a:pos x="547" y="39"/>
                </a:cxn>
                <a:cxn ang="0">
                  <a:pos x="521" y="45"/>
                </a:cxn>
                <a:cxn ang="0">
                  <a:pos x="506" y="58"/>
                </a:cxn>
                <a:cxn ang="0">
                  <a:pos x="453" y="94"/>
                </a:cxn>
                <a:cxn ang="0">
                  <a:pos x="420" y="130"/>
                </a:cxn>
                <a:cxn ang="0">
                  <a:pos x="399" y="124"/>
                </a:cxn>
                <a:cxn ang="0">
                  <a:pos x="358" y="83"/>
                </a:cxn>
                <a:cxn ang="0">
                  <a:pos x="355" y="51"/>
                </a:cxn>
                <a:cxn ang="0">
                  <a:pos x="328" y="22"/>
                </a:cxn>
                <a:cxn ang="0">
                  <a:pos x="303" y="0"/>
                </a:cxn>
                <a:cxn ang="0">
                  <a:pos x="266" y="5"/>
                </a:cxn>
                <a:cxn ang="0">
                  <a:pos x="214" y="38"/>
                </a:cxn>
                <a:cxn ang="0">
                  <a:pos x="169" y="65"/>
                </a:cxn>
                <a:cxn ang="0">
                  <a:pos x="87" y="69"/>
                </a:cxn>
                <a:cxn ang="0">
                  <a:pos x="66" y="83"/>
                </a:cxn>
                <a:cxn ang="0">
                  <a:pos x="37" y="65"/>
                </a:cxn>
                <a:cxn ang="0">
                  <a:pos x="19" y="75"/>
                </a:cxn>
                <a:cxn ang="0">
                  <a:pos x="0" y="91"/>
                </a:cxn>
                <a:cxn ang="0">
                  <a:pos x="137" y="500"/>
                </a:cxn>
                <a:cxn ang="0">
                  <a:pos x="153" y="505"/>
                </a:cxn>
                <a:cxn ang="0">
                  <a:pos x="174" y="486"/>
                </a:cxn>
                <a:cxn ang="0">
                  <a:pos x="198" y="447"/>
                </a:cxn>
                <a:cxn ang="0">
                  <a:pos x="220" y="447"/>
                </a:cxn>
                <a:cxn ang="0">
                  <a:pos x="250" y="468"/>
                </a:cxn>
                <a:cxn ang="0">
                  <a:pos x="260" y="500"/>
                </a:cxn>
                <a:cxn ang="0">
                  <a:pos x="271" y="539"/>
                </a:cxn>
                <a:cxn ang="0">
                  <a:pos x="327" y="539"/>
                </a:cxn>
                <a:cxn ang="0">
                  <a:pos x="414" y="520"/>
                </a:cxn>
                <a:cxn ang="0">
                  <a:pos x="456" y="519"/>
                </a:cxn>
                <a:cxn ang="0">
                  <a:pos x="502" y="551"/>
                </a:cxn>
                <a:cxn ang="0">
                  <a:pos x="532" y="587"/>
                </a:cxn>
              </a:cxnLst>
              <a:rect l="0" t="0" r="r" b="b"/>
              <a:pathLst>
                <a:path w="811" h="590">
                  <a:moveTo>
                    <a:pt x="532" y="587"/>
                  </a:moveTo>
                  <a:lnTo>
                    <a:pt x="528" y="590"/>
                  </a:lnTo>
                  <a:lnTo>
                    <a:pt x="528" y="590"/>
                  </a:lnTo>
                  <a:lnTo>
                    <a:pt x="528" y="590"/>
                  </a:lnTo>
                  <a:lnTo>
                    <a:pt x="534" y="585"/>
                  </a:lnTo>
                  <a:lnTo>
                    <a:pt x="540" y="580"/>
                  </a:lnTo>
                  <a:lnTo>
                    <a:pt x="553" y="574"/>
                  </a:lnTo>
                  <a:lnTo>
                    <a:pt x="559" y="571"/>
                  </a:lnTo>
                  <a:lnTo>
                    <a:pt x="565" y="566"/>
                  </a:lnTo>
                  <a:lnTo>
                    <a:pt x="566" y="563"/>
                  </a:lnTo>
                  <a:lnTo>
                    <a:pt x="568" y="559"/>
                  </a:lnTo>
                  <a:lnTo>
                    <a:pt x="568" y="555"/>
                  </a:lnTo>
                  <a:lnTo>
                    <a:pt x="570" y="550"/>
                  </a:lnTo>
                  <a:lnTo>
                    <a:pt x="570" y="550"/>
                  </a:lnTo>
                  <a:lnTo>
                    <a:pt x="568" y="546"/>
                  </a:lnTo>
                  <a:lnTo>
                    <a:pt x="567" y="542"/>
                  </a:lnTo>
                  <a:lnTo>
                    <a:pt x="565" y="540"/>
                  </a:lnTo>
                  <a:lnTo>
                    <a:pt x="563" y="536"/>
                  </a:lnTo>
                  <a:lnTo>
                    <a:pt x="556" y="532"/>
                  </a:lnTo>
                  <a:lnTo>
                    <a:pt x="548" y="528"/>
                  </a:lnTo>
                  <a:lnTo>
                    <a:pt x="540" y="524"/>
                  </a:lnTo>
                  <a:lnTo>
                    <a:pt x="532" y="519"/>
                  </a:lnTo>
                  <a:lnTo>
                    <a:pt x="529" y="516"/>
                  </a:lnTo>
                  <a:lnTo>
                    <a:pt x="527" y="513"/>
                  </a:lnTo>
                  <a:lnTo>
                    <a:pt x="526" y="510"/>
                  </a:lnTo>
                  <a:lnTo>
                    <a:pt x="525" y="506"/>
                  </a:lnTo>
                  <a:lnTo>
                    <a:pt x="525" y="506"/>
                  </a:lnTo>
                  <a:lnTo>
                    <a:pt x="527" y="502"/>
                  </a:lnTo>
                  <a:lnTo>
                    <a:pt x="530" y="498"/>
                  </a:lnTo>
                  <a:lnTo>
                    <a:pt x="536" y="493"/>
                  </a:lnTo>
                  <a:lnTo>
                    <a:pt x="543" y="488"/>
                  </a:lnTo>
                  <a:lnTo>
                    <a:pt x="561" y="476"/>
                  </a:lnTo>
                  <a:lnTo>
                    <a:pt x="583" y="465"/>
                  </a:lnTo>
                  <a:lnTo>
                    <a:pt x="627" y="444"/>
                  </a:lnTo>
                  <a:lnTo>
                    <a:pt x="654" y="433"/>
                  </a:lnTo>
                  <a:lnTo>
                    <a:pt x="654" y="433"/>
                  </a:lnTo>
                  <a:lnTo>
                    <a:pt x="663" y="427"/>
                  </a:lnTo>
                  <a:lnTo>
                    <a:pt x="670" y="422"/>
                  </a:lnTo>
                  <a:lnTo>
                    <a:pt x="678" y="419"/>
                  </a:lnTo>
                  <a:lnTo>
                    <a:pt x="682" y="418"/>
                  </a:lnTo>
                  <a:lnTo>
                    <a:pt x="687" y="418"/>
                  </a:lnTo>
                  <a:lnTo>
                    <a:pt x="687" y="418"/>
                  </a:lnTo>
                  <a:lnTo>
                    <a:pt x="701" y="415"/>
                  </a:lnTo>
                  <a:lnTo>
                    <a:pt x="716" y="413"/>
                  </a:lnTo>
                  <a:lnTo>
                    <a:pt x="733" y="411"/>
                  </a:lnTo>
                  <a:lnTo>
                    <a:pt x="749" y="407"/>
                  </a:lnTo>
                  <a:lnTo>
                    <a:pt x="763" y="403"/>
                  </a:lnTo>
                  <a:lnTo>
                    <a:pt x="770" y="401"/>
                  </a:lnTo>
                  <a:lnTo>
                    <a:pt x="774" y="397"/>
                  </a:lnTo>
                  <a:lnTo>
                    <a:pt x="779" y="392"/>
                  </a:lnTo>
                  <a:lnTo>
                    <a:pt x="782" y="388"/>
                  </a:lnTo>
                  <a:lnTo>
                    <a:pt x="785" y="383"/>
                  </a:lnTo>
                  <a:lnTo>
                    <a:pt x="786" y="378"/>
                  </a:lnTo>
                  <a:lnTo>
                    <a:pt x="786" y="378"/>
                  </a:lnTo>
                  <a:lnTo>
                    <a:pt x="785" y="368"/>
                  </a:lnTo>
                  <a:lnTo>
                    <a:pt x="782" y="363"/>
                  </a:lnTo>
                  <a:lnTo>
                    <a:pt x="780" y="357"/>
                  </a:lnTo>
                  <a:lnTo>
                    <a:pt x="777" y="351"/>
                  </a:lnTo>
                  <a:lnTo>
                    <a:pt x="773" y="346"/>
                  </a:lnTo>
                  <a:lnTo>
                    <a:pt x="770" y="340"/>
                  </a:lnTo>
                  <a:lnTo>
                    <a:pt x="769" y="333"/>
                  </a:lnTo>
                  <a:lnTo>
                    <a:pt x="767" y="322"/>
                  </a:lnTo>
                  <a:lnTo>
                    <a:pt x="767" y="322"/>
                  </a:lnTo>
                  <a:lnTo>
                    <a:pt x="769" y="317"/>
                  </a:lnTo>
                  <a:lnTo>
                    <a:pt x="771" y="311"/>
                  </a:lnTo>
                  <a:lnTo>
                    <a:pt x="776" y="306"/>
                  </a:lnTo>
                  <a:lnTo>
                    <a:pt x="781" y="302"/>
                  </a:lnTo>
                  <a:lnTo>
                    <a:pt x="788" y="299"/>
                  </a:lnTo>
                  <a:lnTo>
                    <a:pt x="795" y="297"/>
                  </a:lnTo>
                  <a:lnTo>
                    <a:pt x="811" y="294"/>
                  </a:lnTo>
                  <a:lnTo>
                    <a:pt x="811" y="294"/>
                  </a:lnTo>
                  <a:lnTo>
                    <a:pt x="800" y="264"/>
                  </a:lnTo>
                  <a:lnTo>
                    <a:pt x="800" y="264"/>
                  </a:lnTo>
                  <a:lnTo>
                    <a:pt x="800" y="264"/>
                  </a:lnTo>
                  <a:lnTo>
                    <a:pt x="801" y="259"/>
                  </a:lnTo>
                  <a:lnTo>
                    <a:pt x="802" y="256"/>
                  </a:lnTo>
                  <a:lnTo>
                    <a:pt x="804" y="251"/>
                  </a:lnTo>
                  <a:lnTo>
                    <a:pt x="807" y="246"/>
                  </a:lnTo>
                  <a:lnTo>
                    <a:pt x="808" y="243"/>
                  </a:lnTo>
                  <a:lnTo>
                    <a:pt x="808" y="238"/>
                  </a:lnTo>
                  <a:lnTo>
                    <a:pt x="808" y="238"/>
                  </a:lnTo>
                  <a:lnTo>
                    <a:pt x="807" y="231"/>
                  </a:lnTo>
                  <a:lnTo>
                    <a:pt x="804" y="227"/>
                  </a:lnTo>
                  <a:lnTo>
                    <a:pt x="800" y="222"/>
                  </a:lnTo>
                  <a:lnTo>
                    <a:pt x="795" y="218"/>
                  </a:lnTo>
                  <a:lnTo>
                    <a:pt x="790" y="213"/>
                  </a:lnTo>
                  <a:lnTo>
                    <a:pt x="786" y="208"/>
                  </a:lnTo>
                  <a:lnTo>
                    <a:pt x="784" y="204"/>
                  </a:lnTo>
                  <a:lnTo>
                    <a:pt x="782" y="197"/>
                  </a:lnTo>
                  <a:lnTo>
                    <a:pt x="782" y="197"/>
                  </a:lnTo>
                  <a:lnTo>
                    <a:pt x="782" y="193"/>
                  </a:lnTo>
                  <a:lnTo>
                    <a:pt x="785" y="190"/>
                  </a:lnTo>
                  <a:lnTo>
                    <a:pt x="792" y="182"/>
                  </a:lnTo>
                  <a:lnTo>
                    <a:pt x="797" y="174"/>
                  </a:lnTo>
                  <a:lnTo>
                    <a:pt x="800" y="169"/>
                  </a:lnTo>
                  <a:lnTo>
                    <a:pt x="800" y="165"/>
                  </a:lnTo>
                  <a:lnTo>
                    <a:pt x="800" y="165"/>
                  </a:lnTo>
                  <a:lnTo>
                    <a:pt x="792" y="163"/>
                  </a:lnTo>
                  <a:lnTo>
                    <a:pt x="784" y="161"/>
                  </a:lnTo>
                  <a:lnTo>
                    <a:pt x="777" y="158"/>
                  </a:lnTo>
                  <a:lnTo>
                    <a:pt x="771" y="153"/>
                  </a:lnTo>
                  <a:lnTo>
                    <a:pt x="765" y="147"/>
                  </a:lnTo>
                  <a:lnTo>
                    <a:pt x="762" y="140"/>
                  </a:lnTo>
                  <a:lnTo>
                    <a:pt x="754" y="127"/>
                  </a:lnTo>
                  <a:lnTo>
                    <a:pt x="741" y="96"/>
                  </a:lnTo>
                  <a:lnTo>
                    <a:pt x="736" y="89"/>
                  </a:lnTo>
                  <a:lnTo>
                    <a:pt x="733" y="83"/>
                  </a:lnTo>
                  <a:lnTo>
                    <a:pt x="728" y="77"/>
                  </a:lnTo>
                  <a:lnTo>
                    <a:pt x="724" y="73"/>
                  </a:lnTo>
                  <a:lnTo>
                    <a:pt x="724" y="73"/>
                  </a:lnTo>
                  <a:lnTo>
                    <a:pt x="713" y="65"/>
                  </a:lnTo>
                  <a:lnTo>
                    <a:pt x="702" y="56"/>
                  </a:lnTo>
                  <a:lnTo>
                    <a:pt x="679" y="42"/>
                  </a:lnTo>
                  <a:lnTo>
                    <a:pt x="668" y="32"/>
                  </a:lnTo>
                  <a:lnTo>
                    <a:pt x="659" y="23"/>
                  </a:lnTo>
                  <a:lnTo>
                    <a:pt x="651" y="13"/>
                  </a:lnTo>
                  <a:lnTo>
                    <a:pt x="649" y="6"/>
                  </a:lnTo>
                  <a:lnTo>
                    <a:pt x="647" y="0"/>
                  </a:lnTo>
                  <a:lnTo>
                    <a:pt x="647" y="0"/>
                  </a:lnTo>
                  <a:lnTo>
                    <a:pt x="642" y="2"/>
                  </a:lnTo>
                  <a:lnTo>
                    <a:pt x="637" y="5"/>
                  </a:lnTo>
                  <a:lnTo>
                    <a:pt x="632" y="10"/>
                  </a:lnTo>
                  <a:lnTo>
                    <a:pt x="628" y="17"/>
                  </a:lnTo>
                  <a:lnTo>
                    <a:pt x="624" y="24"/>
                  </a:lnTo>
                  <a:lnTo>
                    <a:pt x="620" y="30"/>
                  </a:lnTo>
                  <a:lnTo>
                    <a:pt x="617" y="36"/>
                  </a:lnTo>
                  <a:lnTo>
                    <a:pt x="611" y="40"/>
                  </a:lnTo>
                  <a:lnTo>
                    <a:pt x="606" y="43"/>
                  </a:lnTo>
                  <a:lnTo>
                    <a:pt x="602" y="43"/>
                  </a:lnTo>
                  <a:lnTo>
                    <a:pt x="602" y="43"/>
                  </a:lnTo>
                  <a:lnTo>
                    <a:pt x="594" y="44"/>
                  </a:lnTo>
                  <a:lnTo>
                    <a:pt x="584" y="43"/>
                  </a:lnTo>
                  <a:lnTo>
                    <a:pt x="566" y="40"/>
                  </a:lnTo>
                  <a:lnTo>
                    <a:pt x="557" y="39"/>
                  </a:lnTo>
                  <a:lnTo>
                    <a:pt x="547" y="39"/>
                  </a:lnTo>
                  <a:lnTo>
                    <a:pt x="536" y="40"/>
                  </a:lnTo>
                  <a:lnTo>
                    <a:pt x="525" y="43"/>
                  </a:lnTo>
                  <a:lnTo>
                    <a:pt x="525" y="43"/>
                  </a:lnTo>
                  <a:lnTo>
                    <a:pt x="524" y="44"/>
                  </a:lnTo>
                  <a:lnTo>
                    <a:pt x="521" y="45"/>
                  </a:lnTo>
                  <a:lnTo>
                    <a:pt x="517" y="51"/>
                  </a:lnTo>
                  <a:lnTo>
                    <a:pt x="512" y="55"/>
                  </a:lnTo>
                  <a:lnTo>
                    <a:pt x="509" y="58"/>
                  </a:lnTo>
                  <a:lnTo>
                    <a:pt x="506" y="58"/>
                  </a:lnTo>
                  <a:lnTo>
                    <a:pt x="506" y="58"/>
                  </a:lnTo>
                  <a:lnTo>
                    <a:pt x="469" y="58"/>
                  </a:lnTo>
                  <a:lnTo>
                    <a:pt x="469" y="58"/>
                  </a:lnTo>
                  <a:lnTo>
                    <a:pt x="465" y="69"/>
                  </a:lnTo>
                  <a:lnTo>
                    <a:pt x="460" y="81"/>
                  </a:lnTo>
                  <a:lnTo>
                    <a:pt x="453" y="94"/>
                  </a:lnTo>
                  <a:lnTo>
                    <a:pt x="445" y="108"/>
                  </a:lnTo>
                  <a:lnTo>
                    <a:pt x="436" y="120"/>
                  </a:lnTo>
                  <a:lnTo>
                    <a:pt x="430" y="124"/>
                  </a:lnTo>
                  <a:lnTo>
                    <a:pt x="426" y="128"/>
                  </a:lnTo>
                  <a:lnTo>
                    <a:pt x="420" y="130"/>
                  </a:lnTo>
                  <a:lnTo>
                    <a:pt x="414" y="131"/>
                  </a:lnTo>
                  <a:lnTo>
                    <a:pt x="414" y="131"/>
                  </a:lnTo>
                  <a:lnTo>
                    <a:pt x="412" y="131"/>
                  </a:lnTo>
                  <a:lnTo>
                    <a:pt x="407" y="130"/>
                  </a:lnTo>
                  <a:lnTo>
                    <a:pt x="399" y="124"/>
                  </a:lnTo>
                  <a:lnTo>
                    <a:pt x="390" y="117"/>
                  </a:lnTo>
                  <a:lnTo>
                    <a:pt x="380" y="109"/>
                  </a:lnTo>
                  <a:lnTo>
                    <a:pt x="370" y="100"/>
                  </a:lnTo>
                  <a:lnTo>
                    <a:pt x="362" y="91"/>
                  </a:lnTo>
                  <a:lnTo>
                    <a:pt x="358" y="83"/>
                  </a:lnTo>
                  <a:lnTo>
                    <a:pt x="357" y="79"/>
                  </a:lnTo>
                  <a:lnTo>
                    <a:pt x="355" y="76"/>
                  </a:lnTo>
                  <a:lnTo>
                    <a:pt x="355" y="76"/>
                  </a:lnTo>
                  <a:lnTo>
                    <a:pt x="355" y="51"/>
                  </a:lnTo>
                  <a:lnTo>
                    <a:pt x="355" y="51"/>
                  </a:lnTo>
                  <a:lnTo>
                    <a:pt x="351" y="48"/>
                  </a:lnTo>
                  <a:lnTo>
                    <a:pt x="347" y="46"/>
                  </a:lnTo>
                  <a:lnTo>
                    <a:pt x="341" y="39"/>
                  </a:lnTo>
                  <a:lnTo>
                    <a:pt x="334" y="31"/>
                  </a:lnTo>
                  <a:lnTo>
                    <a:pt x="328" y="22"/>
                  </a:lnTo>
                  <a:lnTo>
                    <a:pt x="322" y="14"/>
                  </a:lnTo>
                  <a:lnTo>
                    <a:pt x="315" y="7"/>
                  </a:lnTo>
                  <a:lnTo>
                    <a:pt x="311" y="4"/>
                  </a:lnTo>
                  <a:lnTo>
                    <a:pt x="307" y="1"/>
                  </a:lnTo>
                  <a:lnTo>
                    <a:pt x="303" y="0"/>
                  </a:lnTo>
                  <a:lnTo>
                    <a:pt x="297" y="0"/>
                  </a:lnTo>
                  <a:lnTo>
                    <a:pt x="297" y="0"/>
                  </a:lnTo>
                  <a:lnTo>
                    <a:pt x="285" y="0"/>
                  </a:lnTo>
                  <a:lnTo>
                    <a:pt x="275" y="2"/>
                  </a:lnTo>
                  <a:lnTo>
                    <a:pt x="266" y="5"/>
                  </a:lnTo>
                  <a:lnTo>
                    <a:pt x="258" y="8"/>
                  </a:lnTo>
                  <a:lnTo>
                    <a:pt x="250" y="12"/>
                  </a:lnTo>
                  <a:lnTo>
                    <a:pt x="242" y="16"/>
                  </a:lnTo>
                  <a:lnTo>
                    <a:pt x="228" y="27"/>
                  </a:lnTo>
                  <a:lnTo>
                    <a:pt x="214" y="38"/>
                  </a:lnTo>
                  <a:lnTo>
                    <a:pt x="200" y="48"/>
                  </a:lnTo>
                  <a:lnTo>
                    <a:pt x="185" y="58"/>
                  </a:lnTo>
                  <a:lnTo>
                    <a:pt x="177" y="62"/>
                  </a:lnTo>
                  <a:lnTo>
                    <a:pt x="169" y="65"/>
                  </a:lnTo>
                  <a:lnTo>
                    <a:pt x="169" y="65"/>
                  </a:lnTo>
                  <a:lnTo>
                    <a:pt x="155" y="67"/>
                  </a:lnTo>
                  <a:lnTo>
                    <a:pt x="140" y="67"/>
                  </a:lnTo>
                  <a:lnTo>
                    <a:pt x="113" y="66"/>
                  </a:lnTo>
                  <a:lnTo>
                    <a:pt x="100" y="67"/>
                  </a:lnTo>
                  <a:lnTo>
                    <a:pt x="87" y="69"/>
                  </a:lnTo>
                  <a:lnTo>
                    <a:pt x="82" y="71"/>
                  </a:lnTo>
                  <a:lnTo>
                    <a:pt x="76" y="74"/>
                  </a:lnTo>
                  <a:lnTo>
                    <a:pt x="71" y="78"/>
                  </a:lnTo>
                  <a:lnTo>
                    <a:pt x="66" y="83"/>
                  </a:lnTo>
                  <a:lnTo>
                    <a:pt x="66" y="83"/>
                  </a:lnTo>
                  <a:lnTo>
                    <a:pt x="60" y="78"/>
                  </a:lnTo>
                  <a:lnTo>
                    <a:pt x="52" y="73"/>
                  </a:lnTo>
                  <a:lnTo>
                    <a:pt x="45" y="67"/>
                  </a:lnTo>
                  <a:lnTo>
                    <a:pt x="40" y="66"/>
                  </a:lnTo>
                  <a:lnTo>
                    <a:pt x="37" y="65"/>
                  </a:lnTo>
                  <a:lnTo>
                    <a:pt x="37" y="65"/>
                  </a:lnTo>
                  <a:lnTo>
                    <a:pt x="30" y="66"/>
                  </a:lnTo>
                  <a:lnTo>
                    <a:pt x="26" y="68"/>
                  </a:lnTo>
                  <a:lnTo>
                    <a:pt x="22" y="71"/>
                  </a:lnTo>
                  <a:lnTo>
                    <a:pt x="19" y="75"/>
                  </a:lnTo>
                  <a:lnTo>
                    <a:pt x="16" y="79"/>
                  </a:lnTo>
                  <a:lnTo>
                    <a:pt x="11" y="83"/>
                  </a:lnTo>
                  <a:lnTo>
                    <a:pt x="7" y="88"/>
                  </a:lnTo>
                  <a:lnTo>
                    <a:pt x="0" y="91"/>
                  </a:lnTo>
                  <a:lnTo>
                    <a:pt x="0" y="91"/>
                  </a:lnTo>
                  <a:lnTo>
                    <a:pt x="132" y="488"/>
                  </a:lnTo>
                  <a:lnTo>
                    <a:pt x="132" y="488"/>
                  </a:lnTo>
                  <a:lnTo>
                    <a:pt x="132" y="488"/>
                  </a:lnTo>
                  <a:lnTo>
                    <a:pt x="133" y="494"/>
                  </a:lnTo>
                  <a:lnTo>
                    <a:pt x="137" y="500"/>
                  </a:lnTo>
                  <a:lnTo>
                    <a:pt x="141" y="504"/>
                  </a:lnTo>
                  <a:lnTo>
                    <a:pt x="144" y="505"/>
                  </a:lnTo>
                  <a:lnTo>
                    <a:pt x="146" y="506"/>
                  </a:lnTo>
                  <a:lnTo>
                    <a:pt x="146" y="506"/>
                  </a:lnTo>
                  <a:lnTo>
                    <a:pt x="153" y="505"/>
                  </a:lnTo>
                  <a:lnTo>
                    <a:pt x="159" y="503"/>
                  </a:lnTo>
                  <a:lnTo>
                    <a:pt x="163" y="501"/>
                  </a:lnTo>
                  <a:lnTo>
                    <a:pt x="167" y="496"/>
                  </a:lnTo>
                  <a:lnTo>
                    <a:pt x="170" y="491"/>
                  </a:lnTo>
                  <a:lnTo>
                    <a:pt x="174" y="486"/>
                  </a:lnTo>
                  <a:lnTo>
                    <a:pt x="179" y="475"/>
                  </a:lnTo>
                  <a:lnTo>
                    <a:pt x="184" y="464"/>
                  </a:lnTo>
                  <a:lnTo>
                    <a:pt x="190" y="453"/>
                  </a:lnTo>
                  <a:lnTo>
                    <a:pt x="194" y="449"/>
                  </a:lnTo>
                  <a:lnTo>
                    <a:pt x="198" y="447"/>
                  </a:lnTo>
                  <a:lnTo>
                    <a:pt x="202" y="444"/>
                  </a:lnTo>
                  <a:lnTo>
                    <a:pt x="208" y="443"/>
                  </a:lnTo>
                  <a:lnTo>
                    <a:pt x="208" y="443"/>
                  </a:lnTo>
                  <a:lnTo>
                    <a:pt x="214" y="444"/>
                  </a:lnTo>
                  <a:lnTo>
                    <a:pt x="220" y="447"/>
                  </a:lnTo>
                  <a:lnTo>
                    <a:pt x="234" y="452"/>
                  </a:lnTo>
                  <a:lnTo>
                    <a:pt x="239" y="456"/>
                  </a:lnTo>
                  <a:lnTo>
                    <a:pt x="245" y="460"/>
                  </a:lnTo>
                  <a:lnTo>
                    <a:pt x="248" y="465"/>
                  </a:lnTo>
                  <a:lnTo>
                    <a:pt x="250" y="468"/>
                  </a:lnTo>
                  <a:lnTo>
                    <a:pt x="250" y="468"/>
                  </a:lnTo>
                  <a:lnTo>
                    <a:pt x="251" y="480"/>
                  </a:lnTo>
                  <a:lnTo>
                    <a:pt x="253" y="488"/>
                  </a:lnTo>
                  <a:lnTo>
                    <a:pt x="257" y="494"/>
                  </a:lnTo>
                  <a:lnTo>
                    <a:pt x="260" y="500"/>
                  </a:lnTo>
                  <a:lnTo>
                    <a:pt x="265" y="506"/>
                  </a:lnTo>
                  <a:lnTo>
                    <a:pt x="268" y="514"/>
                  </a:lnTo>
                  <a:lnTo>
                    <a:pt x="270" y="525"/>
                  </a:lnTo>
                  <a:lnTo>
                    <a:pt x="271" y="539"/>
                  </a:lnTo>
                  <a:lnTo>
                    <a:pt x="271" y="539"/>
                  </a:lnTo>
                  <a:lnTo>
                    <a:pt x="276" y="537"/>
                  </a:lnTo>
                  <a:lnTo>
                    <a:pt x="282" y="537"/>
                  </a:lnTo>
                  <a:lnTo>
                    <a:pt x="296" y="537"/>
                  </a:lnTo>
                  <a:lnTo>
                    <a:pt x="327" y="539"/>
                  </a:lnTo>
                  <a:lnTo>
                    <a:pt x="327" y="539"/>
                  </a:lnTo>
                  <a:lnTo>
                    <a:pt x="344" y="537"/>
                  </a:lnTo>
                  <a:lnTo>
                    <a:pt x="359" y="535"/>
                  </a:lnTo>
                  <a:lnTo>
                    <a:pt x="374" y="532"/>
                  </a:lnTo>
                  <a:lnTo>
                    <a:pt x="388" y="528"/>
                  </a:lnTo>
                  <a:lnTo>
                    <a:pt x="414" y="520"/>
                  </a:lnTo>
                  <a:lnTo>
                    <a:pt x="427" y="518"/>
                  </a:lnTo>
                  <a:lnTo>
                    <a:pt x="441" y="517"/>
                  </a:lnTo>
                  <a:lnTo>
                    <a:pt x="441" y="517"/>
                  </a:lnTo>
                  <a:lnTo>
                    <a:pt x="448" y="518"/>
                  </a:lnTo>
                  <a:lnTo>
                    <a:pt x="456" y="519"/>
                  </a:lnTo>
                  <a:lnTo>
                    <a:pt x="463" y="521"/>
                  </a:lnTo>
                  <a:lnTo>
                    <a:pt x="468" y="524"/>
                  </a:lnTo>
                  <a:lnTo>
                    <a:pt x="481" y="532"/>
                  </a:lnTo>
                  <a:lnTo>
                    <a:pt x="492" y="541"/>
                  </a:lnTo>
                  <a:lnTo>
                    <a:pt x="502" y="551"/>
                  </a:lnTo>
                  <a:lnTo>
                    <a:pt x="510" y="563"/>
                  </a:lnTo>
                  <a:lnTo>
                    <a:pt x="517" y="575"/>
                  </a:lnTo>
                  <a:lnTo>
                    <a:pt x="521" y="587"/>
                  </a:lnTo>
                  <a:lnTo>
                    <a:pt x="521" y="587"/>
                  </a:lnTo>
                  <a:lnTo>
                    <a:pt x="532" y="587"/>
                  </a:lnTo>
                  <a:lnTo>
                    <a:pt x="532" y="587"/>
                  </a:lnTo>
                  <a:close/>
                </a:path>
              </a:pathLst>
            </a:custGeom>
            <a:solidFill>
              <a:schemeClr val="tx2">
                <a:lumMod val="40000"/>
                <a:lumOff val="6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61" name="Freeform 14"/>
            <p:cNvSpPr>
              <a:spLocks/>
            </p:cNvSpPr>
            <p:nvPr/>
          </p:nvSpPr>
          <p:spPr bwMode="auto">
            <a:xfrm>
              <a:off x="7436947" y="4867994"/>
              <a:ext cx="342910" cy="905457"/>
            </a:xfrm>
            <a:custGeom>
              <a:avLst/>
              <a:gdLst/>
              <a:ahLst/>
              <a:cxnLst>
                <a:cxn ang="0">
                  <a:pos x="105" y="476"/>
                </a:cxn>
                <a:cxn ang="0">
                  <a:pos x="125" y="463"/>
                </a:cxn>
                <a:cxn ang="0">
                  <a:pos x="122" y="443"/>
                </a:cxn>
                <a:cxn ang="0">
                  <a:pos x="111" y="413"/>
                </a:cxn>
                <a:cxn ang="0">
                  <a:pos x="114" y="387"/>
                </a:cxn>
                <a:cxn ang="0">
                  <a:pos x="140" y="351"/>
                </a:cxn>
                <a:cxn ang="0">
                  <a:pos x="154" y="345"/>
                </a:cxn>
                <a:cxn ang="0">
                  <a:pos x="243" y="337"/>
                </a:cxn>
                <a:cxn ang="0">
                  <a:pos x="287" y="320"/>
                </a:cxn>
                <a:cxn ang="0">
                  <a:pos x="311" y="284"/>
                </a:cxn>
                <a:cxn ang="0">
                  <a:pos x="308" y="258"/>
                </a:cxn>
                <a:cxn ang="0">
                  <a:pos x="290" y="234"/>
                </a:cxn>
                <a:cxn ang="0">
                  <a:pos x="287" y="217"/>
                </a:cxn>
                <a:cxn ang="0">
                  <a:pos x="309" y="201"/>
                </a:cxn>
                <a:cxn ang="0">
                  <a:pos x="337" y="176"/>
                </a:cxn>
                <a:cxn ang="0">
                  <a:pos x="337" y="117"/>
                </a:cxn>
                <a:cxn ang="0">
                  <a:pos x="318" y="113"/>
                </a:cxn>
                <a:cxn ang="0">
                  <a:pos x="294" y="117"/>
                </a:cxn>
                <a:cxn ang="0">
                  <a:pos x="228" y="87"/>
                </a:cxn>
                <a:cxn ang="0">
                  <a:pos x="290" y="0"/>
                </a:cxn>
                <a:cxn ang="0">
                  <a:pos x="356" y="31"/>
                </a:cxn>
                <a:cxn ang="0">
                  <a:pos x="367" y="40"/>
                </a:cxn>
                <a:cxn ang="0">
                  <a:pos x="371" y="78"/>
                </a:cxn>
                <a:cxn ang="0">
                  <a:pos x="379" y="91"/>
                </a:cxn>
                <a:cxn ang="0">
                  <a:pos x="390" y="90"/>
                </a:cxn>
                <a:cxn ang="0">
                  <a:pos x="415" y="77"/>
                </a:cxn>
                <a:cxn ang="0">
                  <a:pos x="424" y="129"/>
                </a:cxn>
                <a:cxn ang="0">
                  <a:pos x="453" y="214"/>
                </a:cxn>
                <a:cxn ang="0">
                  <a:pos x="466" y="411"/>
                </a:cxn>
                <a:cxn ang="0">
                  <a:pos x="471" y="756"/>
                </a:cxn>
                <a:cxn ang="0">
                  <a:pos x="463" y="830"/>
                </a:cxn>
                <a:cxn ang="0">
                  <a:pos x="431" y="925"/>
                </a:cxn>
                <a:cxn ang="0">
                  <a:pos x="390" y="1000"/>
                </a:cxn>
                <a:cxn ang="0">
                  <a:pos x="348" y="1040"/>
                </a:cxn>
                <a:cxn ang="0">
                  <a:pos x="313" y="1055"/>
                </a:cxn>
                <a:cxn ang="0">
                  <a:pos x="287" y="1056"/>
                </a:cxn>
                <a:cxn ang="0">
                  <a:pos x="267" y="1043"/>
                </a:cxn>
                <a:cxn ang="0">
                  <a:pos x="250" y="1018"/>
                </a:cxn>
                <a:cxn ang="0">
                  <a:pos x="228" y="1022"/>
                </a:cxn>
                <a:cxn ang="0">
                  <a:pos x="211" y="1036"/>
                </a:cxn>
                <a:cxn ang="0">
                  <a:pos x="202" y="1057"/>
                </a:cxn>
                <a:cxn ang="0">
                  <a:pos x="199" y="1133"/>
                </a:cxn>
                <a:cxn ang="0">
                  <a:pos x="163" y="1179"/>
                </a:cxn>
                <a:cxn ang="0">
                  <a:pos x="149" y="1192"/>
                </a:cxn>
                <a:cxn ang="0">
                  <a:pos x="153" y="1211"/>
                </a:cxn>
                <a:cxn ang="0">
                  <a:pos x="159" y="1228"/>
                </a:cxn>
                <a:cxn ang="0">
                  <a:pos x="129" y="1196"/>
                </a:cxn>
                <a:cxn ang="0">
                  <a:pos x="126" y="1168"/>
                </a:cxn>
                <a:cxn ang="0">
                  <a:pos x="150" y="1140"/>
                </a:cxn>
                <a:cxn ang="0">
                  <a:pos x="158" y="1113"/>
                </a:cxn>
                <a:cxn ang="0">
                  <a:pos x="136" y="1049"/>
                </a:cxn>
                <a:cxn ang="0">
                  <a:pos x="74" y="957"/>
                </a:cxn>
                <a:cxn ang="0">
                  <a:pos x="14" y="903"/>
                </a:cxn>
                <a:cxn ang="0">
                  <a:pos x="1" y="875"/>
                </a:cxn>
                <a:cxn ang="0">
                  <a:pos x="21" y="787"/>
                </a:cxn>
                <a:cxn ang="0">
                  <a:pos x="52" y="761"/>
                </a:cxn>
                <a:cxn ang="0">
                  <a:pos x="154" y="744"/>
                </a:cxn>
                <a:cxn ang="0">
                  <a:pos x="144" y="662"/>
                </a:cxn>
                <a:cxn ang="0">
                  <a:pos x="105" y="530"/>
                </a:cxn>
                <a:cxn ang="0">
                  <a:pos x="84" y="478"/>
                </a:cxn>
              </a:cxnLst>
              <a:rect l="0" t="0" r="r" b="b"/>
              <a:pathLst>
                <a:path w="473" h="1240">
                  <a:moveTo>
                    <a:pt x="84" y="478"/>
                  </a:moveTo>
                  <a:lnTo>
                    <a:pt x="84" y="478"/>
                  </a:lnTo>
                  <a:lnTo>
                    <a:pt x="98" y="476"/>
                  </a:lnTo>
                  <a:lnTo>
                    <a:pt x="105" y="476"/>
                  </a:lnTo>
                  <a:lnTo>
                    <a:pt x="112" y="474"/>
                  </a:lnTo>
                  <a:lnTo>
                    <a:pt x="117" y="472"/>
                  </a:lnTo>
                  <a:lnTo>
                    <a:pt x="121" y="468"/>
                  </a:lnTo>
                  <a:lnTo>
                    <a:pt x="125" y="463"/>
                  </a:lnTo>
                  <a:lnTo>
                    <a:pt x="125" y="456"/>
                  </a:lnTo>
                  <a:lnTo>
                    <a:pt x="125" y="456"/>
                  </a:lnTo>
                  <a:lnTo>
                    <a:pt x="125" y="449"/>
                  </a:lnTo>
                  <a:lnTo>
                    <a:pt x="122" y="443"/>
                  </a:lnTo>
                  <a:lnTo>
                    <a:pt x="118" y="433"/>
                  </a:lnTo>
                  <a:lnTo>
                    <a:pt x="115" y="427"/>
                  </a:lnTo>
                  <a:lnTo>
                    <a:pt x="113" y="420"/>
                  </a:lnTo>
                  <a:lnTo>
                    <a:pt x="111" y="413"/>
                  </a:lnTo>
                  <a:lnTo>
                    <a:pt x="111" y="404"/>
                  </a:lnTo>
                  <a:lnTo>
                    <a:pt x="111" y="404"/>
                  </a:lnTo>
                  <a:lnTo>
                    <a:pt x="112" y="396"/>
                  </a:lnTo>
                  <a:lnTo>
                    <a:pt x="114" y="387"/>
                  </a:lnTo>
                  <a:lnTo>
                    <a:pt x="119" y="377"/>
                  </a:lnTo>
                  <a:lnTo>
                    <a:pt x="126" y="367"/>
                  </a:lnTo>
                  <a:lnTo>
                    <a:pt x="133" y="359"/>
                  </a:lnTo>
                  <a:lnTo>
                    <a:pt x="140" y="351"/>
                  </a:lnTo>
                  <a:lnTo>
                    <a:pt x="148" y="346"/>
                  </a:lnTo>
                  <a:lnTo>
                    <a:pt x="151" y="345"/>
                  </a:lnTo>
                  <a:lnTo>
                    <a:pt x="154" y="345"/>
                  </a:lnTo>
                  <a:lnTo>
                    <a:pt x="154" y="345"/>
                  </a:lnTo>
                  <a:lnTo>
                    <a:pt x="179" y="344"/>
                  </a:lnTo>
                  <a:lnTo>
                    <a:pt x="204" y="343"/>
                  </a:lnTo>
                  <a:lnTo>
                    <a:pt x="230" y="341"/>
                  </a:lnTo>
                  <a:lnTo>
                    <a:pt x="243" y="337"/>
                  </a:lnTo>
                  <a:lnTo>
                    <a:pt x="256" y="335"/>
                  </a:lnTo>
                  <a:lnTo>
                    <a:pt x="267" y="330"/>
                  </a:lnTo>
                  <a:lnTo>
                    <a:pt x="278" y="326"/>
                  </a:lnTo>
                  <a:lnTo>
                    <a:pt x="287" y="320"/>
                  </a:lnTo>
                  <a:lnTo>
                    <a:pt x="296" y="313"/>
                  </a:lnTo>
                  <a:lnTo>
                    <a:pt x="303" y="304"/>
                  </a:lnTo>
                  <a:lnTo>
                    <a:pt x="308" y="295"/>
                  </a:lnTo>
                  <a:lnTo>
                    <a:pt x="311" y="284"/>
                  </a:lnTo>
                  <a:lnTo>
                    <a:pt x="312" y="272"/>
                  </a:lnTo>
                  <a:lnTo>
                    <a:pt x="312" y="272"/>
                  </a:lnTo>
                  <a:lnTo>
                    <a:pt x="311" y="265"/>
                  </a:lnTo>
                  <a:lnTo>
                    <a:pt x="308" y="258"/>
                  </a:lnTo>
                  <a:lnTo>
                    <a:pt x="304" y="252"/>
                  </a:lnTo>
                  <a:lnTo>
                    <a:pt x="299" y="246"/>
                  </a:lnTo>
                  <a:lnTo>
                    <a:pt x="295" y="239"/>
                  </a:lnTo>
                  <a:lnTo>
                    <a:pt x="290" y="234"/>
                  </a:lnTo>
                  <a:lnTo>
                    <a:pt x="288" y="227"/>
                  </a:lnTo>
                  <a:lnTo>
                    <a:pt x="287" y="220"/>
                  </a:lnTo>
                  <a:lnTo>
                    <a:pt x="287" y="220"/>
                  </a:lnTo>
                  <a:lnTo>
                    <a:pt x="287" y="217"/>
                  </a:lnTo>
                  <a:lnTo>
                    <a:pt x="289" y="215"/>
                  </a:lnTo>
                  <a:lnTo>
                    <a:pt x="294" y="211"/>
                  </a:lnTo>
                  <a:lnTo>
                    <a:pt x="299" y="206"/>
                  </a:lnTo>
                  <a:lnTo>
                    <a:pt x="309" y="201"/>
                  </a:lnTo>
                  <a:lnTo>
                    <a:pt x="317" y="196"/>
                  </a:lnTo>
                  <a:lnTo>
                    <a:pt x="325" y="190"/>
                  </a:lnTo>
                  <a:lnTo>
                    <a:pt x="333" y="184"/>
                  </a:lnTo>
                  <a:lnTo>
                    <a:pt x="337" y="176"/>
                  </a:lnTo>
                  <a:lnTo>
                    <a:pt x="337" y="176"/>
                  </a:lnTo>
                  <a:lnTo>
                    <a:pt x="337" y="117"/>
                  </a:lnTo>
                  <a:lnTo>
                    <a:pt x="337" y="117"/>
                  </a:lnTo>
                  <a:lnTo>
                    <a:pt x="337" y="117"/>
                  </a:lnTo>
                  <a:lnTo>
                    <a:pt x="331" y="114"/>
                  </a:lnTo>
                  <a:lnTo>
                    <a:pt x="326" y="113"/>
                  </a:lnTo>
                  <a:lnTo>
                    <a:pt x="321" y="113"/>
                  </a:lnTo>
                  <a:lnTo>
                    <a:pt x="318" y="113"/>
                  </a:lnTo>
                  <a:lnTo>
                    <a:pt x="309" y="116"/>
                  </a:lnTo>
                  <a:lnTo>
                    <a:pt x="302" y="117"/>
                  </a:lnTo>
                  <a:lnTo>
                    <a:pt x="294" y="117"/>
                  </a:lnTo>
                  <a:lnTo>
                    <a:pt x="294" y="117"/>
                  </a:lnTo>
                  <a:lnTo>
                    <a:pt x="289" y="116"/>
                  </a:lnTo>
                  <a:lnTo>
                    <a:pt x="281" y="113"/>
                  </a:lnTo>
                  <a:lnTo>
                    <a:pt x="258" y="102"/>
                  </a:lnTo>
                  <a:lnTo>
                    <a:pt x="228" y="87"/>
                  </a:lnTo>
                  <a:lnTo>
                    <a:pt x="228" y="87"/>
                  </a:lnTo>
                  <a:lnTo>
                    <a:pt x="290" y="0"/>
                  </a:lnTo>
                  <a:lnTo>
                    <a:pt x="290" y="0"/>
                  </a:lnTo>
                  <a:lnTo>
                    <a:pt x="290" y="0"/>
                  </a:lnTo>
                  <a:lnTo>
                    <a:pt x="296" y="1"/>
                  </a:lnTo>
                  <a:lnTo>
                    <a:pt x="305" y="5"/>
                  </a:lnTo>
                  <a:lnTo>
                    <a:pt x="332" y="17"/>
                  </a:lnTo>
                  <a:lnTo>
                    <a:pt x="356" y="31"/>
                  </a:lnTo>
                  <a:lnTo>
                    <a:pt x="364" y="37"/>
                  </a:lnTo>
                  <a:lnTo>
                    <a:pt x="366" y="39"/>
                  </a:lnTo>
                  <a:lnTo>
                    <a:pt x="367" y="40"/>
                  </a:lnTo>
                  <a:lnTo>
                    <a:pt x="367" y="40"/>
                  </a:lnTo>
                  <a:lnTo>
                    <a:pt x="370" y="46"/>
                  </a:lnTo>
                  <a:lnTo>
                    <a:pt x="371" y="53"/>
                  </a:lnTo>
                  <a:lnTo>
                    <a:pt x="371" y="70"/>
                  </a:lnTo>
                  <a:lnTo>
                    <a:pt x="371" y="78"/>
                  </a:lnTo>
                  <a:lnTo>
                    <a:pt x="373" y="85"/>
                  </a:lnTo>
                  <a:lnTo>
                    <a:pt x="374" y="87"/>
                  </a:lnTo>
                  <a:lnTo>
                    <a:pt x="377" y="90"/>
                  </a:lnTo>
                  <a:lnTo>
                    <a:pt x="379" y="91"/>
                  </a:lnTo>
                  <a:lnTo>
                    <a:pt x="382" y="92"/>
                  </a:lnTo>
                  <a:lnTo>
                    <a:pt x="382" y="92"/>
                  </a:lnTo>
                  <a:lnTo>
                    <a:pt x="386" y="91"/>
                  </a:lnTo>
                  <a:lnTo>
                    <a:pt x="390" y="90"/>
                  </a:lnTo>
                  <a:lnTo>
                    <a:pt x="397" y="85"/>
                  </a:lnTo>
                  <a:lnTo>
                    <a:pt x="405" y="81"/>
                  </a:lnTo>
                  <a:lnTo>
                    <a:pt x="410" y="78"/>
                  </a:lnTo>
                  <a:lnTo>
                    <a:pt x="415" y="77"/>
                  </a:lnTo>
                  <a:lnTo>
                    <a:pt x="415" y="77"/>
                  </a:lnTo>
                  <a:lnTo>
                    <a:pt x="417" y="93"/>
                  </a:lnTo>
                  <a:lnTo>
                    <a:pt x="420" y="110"/>
                  </a:lnTo>
                  <a:lnTo>
                    <a:pt x="424" y="129"/>
                  </a:lnTo>
                  <a:lnTo>
                    <a:pt x="430" y="148"/>
                  </a:lnTo>
                  <a:lnTo>
                    <a:pt x="436" y="169"/>
                  </a:lnTo>
                  <a:lnTo>
                    <a:pt x="443" y="191"/>
                  </a:lnTo>
                  <a:lnTo>
                    <a:pt x="453" y="214"/>
                  </a:lnTo>
                  <a:lnTo>
                    <a:pt x="463" y="238"/>
                  </a:lnTo>
                  <a:lnTo>
                    <a:pt x="463" y="238"/>
                  </a:lnTo>
                  <a:lnTo>
                    <a:pt x="464" y="324"/>
                  </a:lnTo>
                  <a:lnTo>
                    <a:pt x="466" y="411"/>
                  </a:lnTo>
                  <a:lnTo>
                    <a:pt x="471" y="579"/>
                  </a:lnTo>
                  <a:lnTo>
                    <a:pt x="473" y="656"/>
                  </a:lnTo>
                  <a:lnTo>
                    <a:pt x="472" y="725"/>
                  </a:lnTo>
                  <a:lnTo>
                    <a:pt x="471" y="756"/>
                  </a:lnTo>
                  <a:lnTo>
                    <a:pt x="470" y="784"/>
                  </a:lnTo>
                  <a:lnTo>
                    <a:pt x="466" y="808"/>
                  </a:lnTo>
                  <a:lnTo>
                    <a:pt x="463" y="830"/>
                  </a:lnTo>
                  <a:lnTo>
                    <a:pt x="463" y="830"/>
                  </a:lnTo>
                  <a:lnTo>
                    <a:pt x="456" y="855"/>
                  </a:lnTo>
                  <a:lnTo>
                    <a:pt x="446" y="888"/>
                  </a:lnTo>
                  <a:lnTo>
                    <a:pt x="439" y="907"/>
                  </a:lnTo>
                  <a:lnTo>
                    <a:pt x="431" y="925"/>
                  </a:lnTo>
                  <a:lnTo>
                    <a:pt x="423" y="945"/>
                  </a:lnTo>
                  <a:lnTo>
                    <a:pt x="413" y="964"/>
                  </a:lnTo>
                  <a:lnTo>
                    <a:pt x="402" y="983"/>
                  </a:lnTo>
                  <a:lnTo>
                    <a:pt x="390" y="1000"/>
                  </a:lnTo>
                  <a:lnTo>
                    <a:pt x="378" y="1015"/>
                  </a:lnTo>
                  <a:lnTo>
                    <a:pt x="363" y="1029"/>
                  </a:lnTo>
                  <a:lnTo>
                    <a:pt x="356" y="1036"/>
                  </a:lnTo>
                  <a:lnTo>
                    <a:pt x="348" y="1040"/>
                  </a:lnTo>
                  <a:lnTo>
                    <a:pt x="340" y="1045"/>
                  </a:lnTo>
                  <a:lnTo>
                    <a:pt x="331" y="1049"/>
                  </a:lnTo>
                  <a:lnTo>
                    <a:pt x="322" y="1053"/>
                  </a:lnTo>
                  <a:lnTo>
                    <a:pt x="313" y="1055"/>
                  </a:lnTo>
                  <a:lnTo>
                    <a:pt x="304" y="1056"/>
                  </a:lnTo>
                  <a:lnTo>
                    <a:pt x="294" y="1056"/>
                  </a:lnTo>
                  <a:lnTo>
                    <a:pt x="294" y="1056"/>
                  </a:lnTo>
                  <a:lnTo>
                    <a:pt x="287" y="1056"/>
                  </a:lnTo>
                  <a:lnTo>
                    <a:pt x="280" y="1054"/>
                  </a:lnTo>
                  <a:lnTo>
                    <a:pt x="274" y="1051"/>
                  </a:lnTo>
                  <a:lnTo>
                    <a:pt x="271" y="1047"/>
                  </a:lnTo>
                  <a:lnTo>
                    <a:pt x="267" y="1043"/>
                  </a:lnTo>
                  <a:lnTo>
                    <a:pt x="264" y="1038"/>
                  </a:lnTo>
                  <a:lnTo>
                    <a:pt x="258" y="1029"/>
                  </a:lnTo>
                  <a:lnTo>
                    <a:pt x="252" y="1021"/>
                  </a:lnTo>
                  <a:lnTo>
                    <a:pt x="250" y="1018"/>
                  </a:lnTo>
                  <a:lnTo>
                    <a:pt x="245" y="1017"/>
                  </a:lnTo>
                  <a:lnTo>
                    <a:pt x="241" y="1016"/>
                  </a:lnTo>
                  <a:lnTo>
                    <a:pt x="235" y="1018"/>
                  </a:lnTo>
                  <a:lnTo>
                    <a:pt x="228" y="1022"/>
                  </a:lnTo>
                  <a:lnTo>
                    <a:pt x="220" y="1028"/>
                  </a:lnTo>
                  <a:lnTo>
                    <a:pt x="220" y="1028"/>
                  </a:lnTo>
                  <a:lnTo>
                    <a:pt x="215" y="1032"/>
                  </a:lnTo>
                  <a:lnTo>
                    <a:pt x="211" y="1036"/>
                  </a:lnTo>
                  <a:lnTo>
                    <a:pt x="207" y="1040"/>
                  </a:lnTo>
                  <a:lnTo>
                    <a:pt x="205" y="1046"/>
                  </a:lnTo>
                  <a:lnTo>
                    <a:pt x="203" y="1052"/>
                  </a:lnTo>
                  <a:lnTo>
                    <a:pt x="202" y="1057"/>
                  </a:lnTo>
                  <a:lnTo>
                    <a:pt x="199" y="1071"/>
                  </a:lnTo>
                  <a:lnTo>
                    <a:pt x="199" y="1087"/>
                  </a:lnTo>
                  <a:lnTo>
                    <a:pt x="199" y="1108"/>
                  </a:lnTo>
                  <a:lnTo>
                    <a:pt x="199" y="1133"/>
                  </a:lnTo>
                  <a:lnTo>
                    <a:pt x="198" y="1163"/>
                  </a:lnTo>
                  <a:lnTo>
                    <a:pt x="198" y="1163"/>
                  </a:lnTo>
                  <a:lnTo>
                    <a:pt x="178" y="1171"/>
                  </a:lnTo>
                  <a:lnTo>
                    <a:pt x="163" y="1179"/>
                  </a:lnTo>
                  <a:lnTo>
                    <a:pt x="157" y="1182"/>
                  </a:lnTo>
                  <a:lnTo>
                    <a:pt x="153" y="1185"/>
                  </a:lnTo>
                  <a:lnTo>
                    <a:pt x="150" y="1189"/>
                  </a:lnTo>
                  <a:lnTo>
                    <a:pt x="149" y="1192"/>
                  </a:lnTo>
                  <a:lnTo>
                    <a:pt x="148" y="1197"/>
                  </a:lnTo>
                  <a:lnTo>
                    <a:pt x="149" y="1200"/>
                  </a:lnTo>
                  <a:lnTo>
                    <a:pt x="151" y="1205"/>
                  </a:lnTo>
                  <a:lnTo>
                    <a:pt x="153" y="1211"/>
                  </a:lnTo>
                  <a:lnTo>
                    <a:pt x="163" y="1224"/>
                  </a:lnTo>
                  <a:lnTo>
                    <a:pt x="176" y="1240"/>
                  </a:lnTo>
                  <a:lnTo>
                    <a:pt x="176" y="1240"/>
                  </a:lnTo>
                  <a:lnTo>
                    <a:pt x="159" y="1228"/>
                  </a:lnTo>
                  <a:lnTo>
                    <a:pt x="144" y="1215"/>
                  </a:lnTo>
                  <a:lnTo>
                    <a:pt x="138" y="1208"/>
                  </a:lnTo>
                  <a:lnTo>
                    <a:pt x="134" y="1202"/>
                  </a:lnTo>
                  <a:lnTo>
                    <a:pt x="129" y="1196"/>
                  </a:lnTo>
                  <a:lnTo>
                    <a:pt x="127" y="1189"/>
                  </a:lnTo>
                  <a:lnTo>
                    <a:pt x="125" y="1182"/>
                  </a:lnTo>
                  <a:lnTo>
                    <a:pt x="125" y="1175"/>
                  </a:lnTo>
                  <a:lnTo>
                    <a:pt x="126" y="1168"/>
                  </a:lnTo>
                  <a:lnTo>
                    <a:pt x="129" y="1161"/>
                  </a:lnTo>
                  <a:lnTo>
                    <a:pt x="134" y="1154"/>
                  </a:lnTo>
                  <a:lnTo>
                    <a:pt x="142" y="1147"/>
                  </a:lnTo>
                  <a:lnTo>
                    <a:pt x="150" y="1140"/>
                  </a:lnTo>
                  <a:lnTo>
                    <a:pt x="161" y="1133"/>
                  </a:lnTo>
                  <a:lnTo>
                    <a:pt x="161" y="1133"/>
                  </a:lnTo>
                  <a:lnTo>
                    <a:pt x="160" y="1124"/>
                  </a:lnTo>
                  <a:lnTo>
                    <a:pt x="158" y="1113"/>
                  </a:lnTo>
                  <a:lnTo>
                    <a:pt x="150" y="1086"/>
                  </a:lnTo>
                  <a:lnTo>
                    <a:pt x="142" y="1063"/>
                  </a:lnTo>
                  <a:lnTo>
                    <a:pt x="136" y="1049"/>
                  </a:lnTo>
                  <a:lnTo>
                    <a:pt x="136" y="1049"/>
                  </a:lnTo>
                  <a:lnTo>
                    <a:pt x="113" y="1010"/>
                  </a:lnTo>
                  <a:lnTo>
                    <a:pt x="102" y="994"/>
                  </a:lnTo>
                  <a:lnTo>
                    <a:pt x="92" y="979"/>
                  </a:lnTo>
                  <a:lnTo>
                    <a:pt x="74" y="957"/>
                  </a:lnTo>
                  <a:lnTo>
                    <a:pt x="58" y="940"/>
                  </a:lnTo>
                  <a:lnTo>
                    <a:pt x="43" y="926"/>
                  </a:lnTo>
                  <a:lnTo>
                    <a:pt x="29" y="915"/>
                  </a:lnTo>
                  <a:lnTo>
                    <a:pt x="14" y="903"/>
                  </a:lnTo>
                  <a:lnTo>
                    <a:pt x="0" y="888"/>
                  </a:lnTo>
                  <a:lnTo>
                    <a:pt x="0" y="888"/>
                  </a:lnTo>
                  <a:lnTo>
                    <a:pt x="0" y="884"/>
                  </a:lnTo>
                  <a:lnTo>
                    <a:pt x="1" y="875"/>
                  </a:lnTo>
                  <a:lnTo>
                    <a:pt x="10" y="846"/>
                  </a:lnTo>
                  <a:lnTo>
                    <a:pt x="14" y="827"/>
                  </a:lnTo>
                  <a:lnTo>
                    <a:pt x="19" y="807"/>
                  </a:lnTo>
                  <a:lnTo>
                    <a:pt x="21" y="787"/>
                  </a:lnTo>
                  <a:lnTo>
                    <a:pt x="22" y="768"/>
                  </a:lnTo>
                  <a:lnTo>
                    <a:pt x="22" y="768"/>
                  </a:lnTo>
                  <a:lnTo>
                    <a:pt x="36" y="763"/>
                  </a:lnTo>
                  <a:lnTo>
                    <a:pt x="52" y="761"/>
                  </a:lnTo>
                  <a:lnTo>
                    <a:pt x="88" y="756"/>
                  </a:lnTo>
                  <a:lnTo>
                    <a:pt x="125" y="751"/>
                  </a:lnTo>
                  <a:lnTo>
                    <a:pt x="141" y="748"/>
                  </a:lnTo>
                  <a:lnTo>
                    <a:pt x="154" y="744"/>
                  </a:lnTo>
                  <a:lnTo>
                    <a:pt x="154" y="744"/>
                  </a:lnTo>
                  <a:lnTo>
                    <a:pt x="152" y="723"/>
                  </a:lnTo>
                  <a:lnTo>
                    <a:pt x="150" y="702"/>
                  </a:lnTo>
                  <a:lnTo>
                    <a:pt x="144" y="662"/>
                  </a:lnTo>
                  <a:lnTo>
                    <a:pt x="136" y="625"/>
                  </a:lnTo>
                  <a:lnTo>
                    <a:pt x="127" y="591"/>
                  </a:lnTo>
                  <a:lnTo>
                    <a:pt x="117" y="560"/>
                  </a:lnTo>
                  <a:lnTo>
                    <a:pt x="105" y="530"/>
                  </a:lnTo>
                  <a:lnTo>
                    <a:pt x="84" y="474"/>
                  </a:lnTo>
                  <a:lnTo>
                    <a:pt x="84" y="474"/>
                  </a:lnTo>
                  <a:lnTo>
                    <a:pt x="84" y="478"/>
                  </a:lnTo>
                  <a:lnTo>
                    <a:pt x="84" y="478"/>
                  </a:lnTo>
                  <a:close/>
                </a:path>
              </a:pathLst>
            </a:custGeom>
            <a:solidFill>
              <a:schemeClr val="tx2"/>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62" name="Freeform 15"/>
            <p:cNvSpPr>
              <a:spLocks/>
            </p:cNvSpPr>
            <p:nvPr/>
          </p:nvSpPr>
          <p:spPr bwMode="auto">
            <a:xfrm>
              <a:off x="4032551" y="2661945"/>
              <a:ext cx="1271381" cy="3002151"/>
            </a:xfrm>
            <a:custGeom>
              <a:avLst/>
              <a:gdLst/>
              <a:ahLst/>
              <a:cxnLst>
                <a:cxn ang="0">
                  <a:pos x="117" y="1687"/>
                </a:cxn>
                <a:cxn ang="0">
                  <a:pos x="232" y="1982"/>
                </a:cxn>
                <a:cxn ang="0">
                  <a:pos x="319" y="2178"/>
                </a:cxn>
                <a:cxn ang="0">
                  <a:pos x="279" y="2383"/>
                </a:cxn>
                <a:cxn ang="0">
                  <a:pos x="202" y="2499"/>
                </a:cxn>
                <a:cxn ang="0">
                  <a:pos x="285" y="2641"/>
                </a:cxn>
                <a:cxn ang="0">
                  <a:pos x="193" y="2781"/>
                </a:cxn>
                <a:cxn ang="0">
                  <a:pos x="342" y="2879"/>
                </a:cxn>
                <a:cxn ang="0">
                  <a:pos x="481" y="3009"/>
                </a:cxn>
                <a:cxn ang="0">
                  <a:pos x="510" y="3176"/>
                </a:cxn>
                <a:cxn ang="0">
                  <a:pos x="480" y="3405"/>
                </a:cxn>
                <a:cxn ang="0">
                  <a:pos x="485" y="3556"/>
                </a:cxn>
                <a:cxn ang="0">
                  <a:pos x="613" y="3620"/>
                </a:cxn>
                <a:cxn ang="0">
                  <a:pos x="756" y="3872"/>
                </a:cxn>
                <a:cxn ang="0">
                  <a:pos x="658" y="4013"/>
                </a:cxn>
                <a:cxn ang="0">
                  <a:pos x="857" y="4092"/>
                </a:cxn>
                <a:cxn ang="0">
                  <a:pos x="993" y="3873"/>
                </a:cxn>
                <a:cxn ang="0">
                  <a:pos x="1123" y="3785"/>
                </a:cxn>
                <a:cxn ang="0">
                  <a:pos x="1147" y="3662"/>
                </a:cxn>
                <a:cxn ang="0">
                  <a:pos x="1139" y="3497"/>
                </a:cxn>
                <a:cxn ang="0">
                  <a:pos x="1178" y="3301"/>
                </a:cxn>
                <a:cxn ang="0">
                  <a:pos x="1308" y="3153"/>
                </a:cxn>
                <a:cxn ang="0">
                  <a:pos x="1436" y="3199"/>
                </a:cxn>
                <a:cxn ang="0">
                  <a:pos x="1475" y="3057"/>
                </a:cxn>
                <a:cxn ang="0">
                  <a:pos x="1521" y="2928"/>
                </a:cxn>
                <a:cxn ang="0">
                  <a:pos x="1675" y="2967"/>
                </a:cxn>
                <a:cxn ang="0">
                  <a:pos x="1705" y="2842"/>
                </a:cxn>
                <a:cxn ang="0">
                  <a:pos x="1705" y="2714"/>
                </a:cxn>
                <a:cxn ang="0">
                  <a:pos x="1625" y="2548"/>
                </a:cxn>
                <a:cxn ang="0">
                  <a:pos x="1709" y="2416"/>
                </a:cxn>
                <a:cxn ang="0">
                  <a:pos x="1665" y="2288"/>
                </a:cxn>
                <a:cxn ang="0">
                  <a:pos x="1672" y="2136"/>
                </a:cxn>
                <a:cxn ang="0">
                  <a:pos x="1656" y="2064"/>
                </a:cxn>
                <a:cxn ang="0">
                  <a:pos x="1603" y="1880"/>
                </a:cxn>
                <a:cxn ang="0">
                  <a:pos x="1506" y="1703"/>
                </a:cxn>
                <a:cxn ang="0">
                  <a:pos x="1504" y="1431"/>
                </a:cxn>
                <a:cxn ang="0">
                  <a:pos x="1576" y="1208"/>
                </a:cxn>
                <a:cxn ang="0">
                  <a:pos x="1674" y="960"/>
                </a:cxn>
                <a:cxn ang="0">
                  <a:pos x="1595" y="802"/>
                </a:cxn>
                <a:cxn ang="0">
                  <a:pos x="1488" y="601"/>
                </a:cxn>
                <a:cxn ang="0">
                  <a:pos x="1457" y="618"/>
                </a:cxn>
                <a:cxn ang="0">
                  <a:pos x="1308" y="705"/>
                </a:cxn>
                <a:cxn ang="0">
                  <a:pos x="1460" y="193"/>
                </a:cxn>
                <a:cxn ang="0">
                  <a:pos x="1228" y="173"/>
                </a:cxn>
                <a:cxn ang="0">
                  <a:pos x="1167" y="86"/>
                </a:cxn>
                <a:cxn ang="0">
                  <a:pos x="1055" y="2"/>
                </a:cxn>
                <a:cxn ang="0">
                  <a:pos x="961" y="231"/>
                </a:cxn>
                <a:cxn ang="0">
                  <a:pos x="877" y="294"/>
                </a:cxn>
                <a:cxn ang="0">
                  <a:pos x="783" y="300"/>
                </a:cxn>
                <a:cxn ang="0">
                  <a:pos x="682" y="375"/>
                </a:cxn>
                <a:cxn ang="0">
                  <a:pos x="439" y="642"/>
                </a:cxn>
                <a:cxn ang="0">
                  <a:pos x="179" y="702"/>
                </a:cxn>
                <a:cxn ang="0">
                  <a:pos x="144" y="901"/>
                </a:cxn>
                <a:cxn ang="0">
                  <a:pos x="256" y="1039"/>
                </a:cxn>
                <a:cxn ang="0">
                  <a:pos x="210" y="1282"/>
                </a:cxn>
                <a:cxn ang="0">
                  <a:pos x="166" y="1233"/>
                </a:cxn>
                <a:cxn ang="0">
                  <a:pos x="162" y="1012"/>
                </a:cxn>
                <a:cxn ang="0">
                  <a:pos x="36" y="934"/>
                </a:cxn>
                <a:cxn ang="0">
                  <a:pos x="57" y="1046"/>
                </a:cxn>
                <a:cxn ang="0">
                  <a:pos x="70" y="1234"/>
                </a:cxn>
                <a:cxn ang="0">
                  <a:pos x="103" y="1416"/>
                </a:cxn>
                <a:cxn ang="0">
                  <a:pos x="162" y="1530"/>
                </a:cxn>
              </a:cxnLst>
              <a:rect l="0" t="0" r="r" b="b"/>
              <a:pathLst>
                <a:path w="1749" h="4117">
                  <a:moveTo>
                    <a:pt x="169" y="1560"/>
                  </a:moveTo>
                  <a:lnTo>
                    <a:pt x="166" y="1548"/>
                  </a:lnTo>
                  <a:lnTo>
                    <a:pt x="166" y="1548"/>
                  </a:lnTo>
                  <a:lnTo>
                    <a:pt x="169" y="1560"/>
                  </a:lnTo>
                  <a:lnTo>
                    <a:pt x="166" y="1560"/>
                  </a:lnTo>
                  <a:lnTo>
                    <a:pt x="166" y="1560"/>
                  </a:lnTo>
                  <a:lnTo>
                    <a:pt x="166" y="1560"/>
                  </a:lnTo>
                  <a:lnTo>
                    <a:pt x="164" y="1566"/>
                  </a:lnTo>
                  <a:lnTo>
                    <a:pt x="163" y="1573"/>
                  </a:lnTo>
                  <a:lnTo>
                    <a:pt x="161" y="1580"/>
                  </a:lnTo>
                  <a:lnTo>
                    <a:pt x="159" y="1588"/>
                  </a:lnTo>
                  <a:lnTo>
                    <a:pt x="154" y="1595"/>
                  </a:lnTo>
                  <a:lnTo>
                    <a:pt x="151" y="1600"/>
                  </a:lnTo>
                  <a:lnTo>
                    <a:pt x="145" y="1606"/>
                  </a:lnTo>
                  <a:lnTo>
                    <a:pt x="140" y="1611"/>
                  </a:lnTo>
                  <a:lnTo>
                    <a:pt x="140" y="1611"/>
                  </a:lnTo>
                  <a:lnTo>
                    <a:pt x="130" y="1613"/>
                  </a:lnTo>
                  <a:lnTo>
                    <a:pt x="120" y="1615"/>
                  </a:lnTo>
                  <a:lnTo>
                    <a:pt x="114" y="1616"/>
                  </a:lnTo>
                  <a:lnTo>
                    <a:pt x="110" y="1620"/>
                  </a:lnTo>
                  <a:lnTo>
                    <a:pt x="107" y="1624"/>
                  </a:lnTo>
                  <a:lnTo>
                    <a:pt x="107" y="1630"/>
                  </a:lnTo>
                  <a:lnTo>
                    <a:pt x="107" y="1630"/>
                  </a:lnTo>
                  <a:lnTo>
                    <a:pt x="117" y="1687"/>
                  </a:lnTo>
                  <a:lnTo>
                    <a:pt x="125" y="1729"/>
                  </a:lnTo>
                  <a:lnTo>
                    <a:pt x="129" y="1745"/>
                  </a:lnTo>
                  <a:lnTo>
                    <a:pt x="132" y="1754"/>
                  </a:lnTo>
                  <a:lnTo>
                    <a:pt x="132" y="1754"/>
                  </a:lnTo>
                  <a:lnTo>
                    <a:pt x="139" y="1761"/>
                  </a:lnTo>
                  <a:lnTo>
                    <a:pt x="145" y="1767"/>
                  </a:lnTo>
                  <a:lnTo>
                    <a:pt x="155" y="1775"/>
                  </a:lnTo>
                  <a:lnTo>
                    <a:pt x="160" y="1780"/>
                  </a:lnTo>
                  <a:lnTo>
                    <a:pt x="162" y="1786"/>
                  </a:lnTo>
                  <a:lnTo>
                    <a:pt x="164" y="1795"/>
                  </a:lnTo>
                  <a:lnTo>
                    <a:pt x="166" y="1806"/>
                  </a:lnTo>
                  <a:lnTo>
                    <a:pt x="166" y="1806"/>
                  </a:lnTo>
                  <a:lnTo>
                    <a:pt x="166" y="1905"/>
                  </a:lnTo>
                  <a:lnTo>
                    <a:pt x="166" y="1905"/>
                  </a:lnTo>
                  <a:lnTo>
                    <a:pt x="166" y="1913"/>
                  </a:lnTo>
                  <a:lnTo>
                    <a:pt x="167" y="1920"/>
                  </a:lnTo>
                  <a:lnTo>
                    <a:pt x="169" y="1927"/>
                  </a:lnTo>
                  <a:lnTo>
                    <a:pt x="171" y="1933"/>
                  </a:lnTo>
                  <a:lnTo>
                    <a:pt x="175" y="1939"/>
                  </a:lnTo>
                  <a:lnTo>
                    <a:pt x="178" y="1944"/>
                  </a:lnTo>
                  <a:lnTo>
                    <a:pt x="187" y="1954"/>
                  </a:lnTo>
                  <a:lnTo>
                    <a:pt x="198" y="1962"/>
                  </a:lnTo>
                  <a:lnTo>
                    <a:pt x="209" y="1968"/>
                  </a:lnTo>
                  <a:lnTo>
                    <a:pt x="232" y="1982"/>
                  </a:lnTo>
                  <a:lnTo>
                    <a:pt x="232" y="1982"/>
                  </a:lnTo>
                  <a:lnTo>
                    <a:pt x="236" y="2052"/>
                  </a:lnTo>
                  <a:lnTo>
                    <a:pt x="236" y="2052"/>
                  </a:lnTo>
                  <a:lnTo>
                    <a:pt x="236" y="2052"/>
                  </a:lnTo>
                  <a:lnTo>
                    <a:pt x="231" y="2057"/>
                  </a:lnTo>
                  <a:lnTo>
                    <a:pt x="227" y="2064"/>
                  </a:lnTo>
                  <a:lnTo>
                    <a:pt x="222" y="2072"/>
                  </a:lnTo>
                  <a:lnTo>
                    <a:pt x="221" y="2077"/>
                  </a:lnTo>
                  <a:lnTo>
                    <a:pt x="221" y="2081"/>
                  </a:lnTo>
                  <a:lnTo>
                    <a:pt x="221" y="2081"/>
                  </a:lnTo>
                  <a:lnTo>
                    <a:pt x="221" y="2086"/>
                  </a:lnTo>
                  <a:lnTo>
                    <a:pt x="223" y="2090"/>
                  </a:lnTo>
                  <a:lnTo>
                    <a:pt x="227" y="2095"/>
                  </a:lnTo>
                  <a:lnTo>
                    <a:pt x="231" y="2100"/>
                  </a:lnTo>
                  <a:lnTo>
                    <a:pt x="243" y="2107"/>
                  </a:lnTo>
                  <a:lnTo>
                    <a:pt x="256" y="2113"/>
                  </a:lnTo>
                  <a:lnTo>
                    <a:pt x="273" y="2118"/>
                  </a:lnTo>
                  <a:lnTo>
                    <a:pt x="288" y="2123"/>
                  </a:lnTo>
                  <a:lnTo>
                    <a:pt x="301" y="2125"/>
                  </a:lnTo>
                  <a:lnTo>
                    <a:pt x="312" y="2125"/>
                  </a:lnTo>
                  <a:lnTo>
                    <a:pt x="312" y="2125"/>
                  </a:lnTo>
                  <a:lnTo>
                    <a:pt x="314" y="2142"/>
                  </a:lnTo>
                  <a:lnTo>
                    <a:pt x="316" y="2160"/>
                  </a:lnTo>
                  <a:lnTo>
                    <a:pt x="319" y="2178"/>
                  </a:lnTo>
                  <a:lnTo>
                    <a:pt x="320" y="2199"/>
                  </a:lnTo>
                  <a:lnTo>
                    <a:pt x="320" y="2199"/>
                  </a:lnTo>
                  <a:lnTo>
                    <a:pt x="320" y="2210"/>
                  </a:lnTo>
                  <a:lnTo>
                    <a:pt x="317" y="2220"/>
                  </a:lnTo>
                  <a:lnTo>
                    <a:pt x="314" y="2229"/>
                  </a:lnTo>
                  <a:lnTo>
                    <a:pt x="309" y="2237"/>
                  </a:lnTo>
                  <a:lnTo>
                    <a:pt x="305" y="2242"/>
                  </a:lnTo>
                  <a:lnTo>
                    <a:pt x="299" y="2248"/>
                  </a:lnTo>
                  <a:lnTo>
                    <a:pt x="286" y="2257"/>
                  </a:lnTo>
                  <a:lnTo>
                    <a:pt x="275" y="2268"/>
                  </a:lnTo>
                  <a:lnTo>
                    <a:pt x="269" y="2272"/>
                  </a:lnTo>
                  <a:lnTo>
                    <a:pt x="263" y="2278"/>
                  </a:lnTo>
                  <a:lnTo>
                    <a:pt x="260" y="2285"/>
                  </a:lnTo>
                  <a:lnTo>
                    <a:pt x="256" y="2293"/>
                  </a:lnTo>
                  <a:lnTo>
                    <a:pt x="254" y="2302"/>
                  </a:lnTo>
                  <a:lnTo>
                    <a:pt x="253" y="2314"/>
                  </a:lnTo>
                  <a:lnTo>
                    <a:pt x="253" y="2314"/>
                  </a:lnTo>
                  <a:lnTo>
                    <a:pt x="254" y="2321"/>
                  </a:lnTo>
                  <a:lnTo>
                    <a:pt x="258" y="2329"/>
                  </a:lnTo>
                  <a:lnTo>
                    <a:pt x="267" y="2344"/>
                  </a:lnTo>
                  <a:lnTo>
                    <a:pt x="271" y="2352"/>
                  </a:lnTo>
                  <a:lnTo>
                    <a:pt x="275" y="2361"/>
                  </a:lnTo>
                  <a:lnTo>
                    <a:pt x="278" y="2371"/>
                  </a:lnTo>
                  <a:lnTo>
                    <a:pt x="279" y="2383"/>
                  </a:lnTo>
                  <a:lnTo>
                    <a:pt x="279" y="2383"/>
                  </a:lnTo>
                  <a:lnTo>
                    <a:pt x="278" y="2388"/>
                  </a:lnTo>
                  <a:lnTo>
                    <a:pt x="277" y="2394"/>
                  </a:lnTo>
                  <a:lnTo>
                    <a:pt x="276" y="2399"/>
                  </a:lnTo>
                  <a:lnTo>
                    <a:pt x="273" y="2403"/>
                  </a:lnTo>
                  <a:lnTo>
                    <a:pt x="266" y="2412"/>
                  </a:lnTo>
                  <a:lnTo>
                    <a:pt x="258" y="2420"/>
                  </a:lnTo>
                  <a:lnTo>
                    <a:pt x="250" y="2426"/>
                  </a:lnTo>
                  <a:lnTo>
                    <a:pt x="243" y="2433"/>
                  </a:lnTo>
                  <a:lnTo>
                    <a:pt x="236" y="2443"/>
                  </a:lnTo>
                  <a:lnTo>
                    <a:pt x="233" y="2447"/>
                  </a:lnTo>
                  <a:lnTo>
                    <a:pt x="232" y="2453"/>
                  </a:lnTo>
                  <a:lnTo>
                    <a:pt x="232" y="2453"/>
                  </a:lnTo>
                  <a:lnTo>
                    <a:pt x="230" y="2466"/>
                  </a:lnTo>
                  <a:lnTo>
                    <a:pt x="229" y="2478"/>
                  </a:lnTo>
                  <a:lnTo>
                    <a:pt x="228" y="2484"/>
                  </a:lnTo>
                  <a:lnTo>
                    <a:pt x="227" y="2490"/>
                  </a:lnTo>
                  <a:lnTo>
                    <a:pt x="224" y="2493"/>
                  </a:lnTo>
                  <a:lnTo>
                    <a:pt x="221" y="2497"/>
                  </a:lnTo>
                  <a:lnTo>
                    <a:pt x="221" y="2497"/>
                  </a:lnTo>
                  <a:lnTo>
                    <a:pt x="216" y="2499"/>
                  </a:lnTo>
                  <a:lnTo>
                    <a:pt x="214" y="2500"/>
                  </a:lnTo>
                  <a:lnTo>
                    <a:pt x="208" y="2500"/>
                  </a:lnTo>
                  <a:lnTo>
                    <a:pt x="202" y="2499"/>
                  </a:lnTo>
                  <a:lnTo>
                    <a:pt x="199" y="2499"/>
                  </a:lnTo>
                  <a:lnTo>
                    <a:pt x="194" y="2500"/>
                  </a:lnTo>
                  <a:lnTo>
                    <a:pt x="194" y="2500"/>
                  </a:lnTo>
                  <a:lnTo>
                    <a:pt x="195" y="2512"/>
                  </a:lnTo>
                  <a:lnTo>
                    <a:pt x="197" y="2523"/>
                  </a:lnTo>
                  <a:lnTo>
                    <a:pt x="198" y="2533"/>
                  </a:lnTo>
                  <a:lnTo>
                    <a:pt x="201" y="2545"/>
                  </a:lnTo>
                  <a:lnTo>
                    <a:pt x="205" y="2554"/>
                  </a:lnTo>
                  <a:lnTo>
                    <a:pt x="208" y="2563"/>
                  </a:lnTo>
                  <a:lnTo>
                    <a:pt x="213" y="2573"/>
                  </a:lnTo>
                  <a:lnTo>
                    <a:pt x="218" y="2581"/>
                  </a:lnTo>
                  <a:lnTo>
                    <a:pt x="225" y="2588"/>
                  </a:lnTo>
                  <a:lnTo>
                    <a:pt x="232" y="2594"/>
                  </a:lnTo>
                  <a:lnTo>
                    <a:pt x="239" y="2600"/>
                  </a:lnTo>
                  <a:lnTo>
                    <a:pt x="247" y="2605"/>
                  </a:lnTo>
                  <a:lnTo>
                    <a:pt x="256" y="2609"/>
                  </a:lnTo>
                  <a:lnTo>
                    <a:pt x="266" y="2612"/>
                  </a:lnTo>
                  <a:lnTo>
                    <a:pt x="276" y="2614"/>
                  </a:lnTo>
                  <a:lnTo>
                    <a:pt x="288" y="2614"/>
                  </a:lnTo>
                  <a:lnTo>
                    <a:pt x="288" y="2614"/>
                  </a:lnTo>
                  <a:lnTo>
                    <a:pt x="288" y="2621"/>
                  </a:lnTo>
                  <a:lnTo>
                    <a:pt x="288" y="2628"/>
                  </a:lnTo>
                  <a:lnTo>
                    <a:pt x="286" y="2635"/>
                  </a:lnTo>
                  <a:lnTo>
                    <a:pt x="285" y="2641"/>
                  </a:lnTo>
                  <a:lnTo>
                    <a:pt x="283" y="2645"/>
                  </a:lnTo>
                  <a:lnTo>
                    <a:pt x="281" y="2650"/>
                  </a:lnTo>
                  <a:lnTo>
                    <a:pt x="273" y="2658"/>
                  </a:lnTo>
                  <a:lnTo>
                    <a:pt x="264" y="2665"/>
                  </a:lnTo>
                  <a:lnTo>
                    <a:pt x="254" y="2670"/>
                  </a:lnTo>
                  <a:lnTo>
                    <a:pt x="244" y="2675"/>
                  </a:lnTo>
                  <a:lnTo>
                    <a:pt x="232" y="2680"/>
                  </a:lnTo>
                  <a:lnTo>
                    <a:pt x="209" y="2688"/>
                  </a:lnTo>
                  <a:lnTo>
                    <a:pt x="199" y="2692"/>
                  </a:lnTo>
                  <a:lnTo>
                    <a:pt x="190" y="2697"/>
                  </a:lnTo>
                  <a:lnTo>
                    <a:pt x="182" y="2703"/>
                  </a:lnTo>
                  <a:lnTo>
                    <a:pt x="175" y="2710"/>
                  </a:lnTo>
                  <a:lnTo>
                    <a:pt x="172" y="2714"/>
                  </a:lnTo>
                  <a:lnTo>
                    <a:pt x="171" y="2719"/>
                  </a:lnTo>
                  <a:lnTo>
                    <a:pt x="170" y="2723"/>
                  </a:lnTo>
                  <a:lnTo>
                    <a:pt x="169" y="2728"/>
                  </a:lnTo>
                  <a:lnTo>
                    <a:pt x="169" y="2728"/>
                  </a:lnTo>
                  <a:lnTo>
                    <a:pt x="170" y="2738"/>
                  </a:lnTo>
                  <a:lnTo>
                    <a:pt x="174" y="2746"/>
                  </a:lnTo>
                  <a:lnTo>
                    <a:pt x="177" y="2753"/>
                  </a:lnTo>
                  <a:lnTo>
                    <a:pt x="182" y="2759"/>
                  </a:lnTo>
                  <a:lnTo>
                    <a:pt x="186" y="2766"/>
                  </a:lnTo>
                  <a:lnTo>
                    <a:pt x="191" y="2773"/>
                  </a:lnTo>
                  <a:lnTo>
                    <a:pt x="193" y="2781"/>
                  </a:lnTo>
                  <a:lnTo>
                    <a:pt x="194" y="2790"/>
                  </a:lnTo>
                  <a:lnTo>
                    <a:pt x="194" y="2790"/>
                  </a:lnTo>
                  <a:lnTo>
                    <a:pt x="194" y="2850"/>
                  </a:lnTo>
                  <a:lnTo>
                    <a:pt x="194" y="2850"/>
                  </a:lnTo>
                  <a:lnTo>
                    <a:pt x="195" y="2857"/>
                  </a:lnTo>
                  <a:lnTo>
                    <a:pt x="197" y="2861"/>
                  </a:lnTo>
                  <a:lnTo>
                    <a:pt x="199" y="2867"/>
                  </a:lnTo>
                  <a:lnTo>
                    <a:pt x="202" y="2872"/>
                  </a:lnTo>
                  <a:lnTo>
                    <a:pt x="206" y="2875"/>
                  </a:lnTo>
                  <a:lnTo>
                    <a:pt x="210" y="2878"/>
                  </a:lnTo>
                  <a:lnTo>
                    <a:pt x="217" y="2879"/>
                  </a:lnTo>
                  <a:lnTo>
                    <a:pt x="217" y="2879"/>
                  </a:lnTo>
                  <a:lnTo>
                    <a:pt x="229" y="2879"/>
                  </a:lnTo>
                  <a:lnTo>
                    <a:pt x="239" y="2878"/>
                  </a:lnTo>
                  <a:lnTo>
                    <a:pt x="259" y="2873"/>
                  </a:lnTo>
                  <a:lnTo>
                    <a:pt x="279" y="2869"/>
                  </a:lnTo>
                  <a:lnTo>
                    <a:pt x="290" y="2868"/>
                  </a:lnTo>
                  <a:lnTo>
                    <a:pt x="301" y="2867"/>
                  </a:lnTo>
                  <a:lnTo>
                    <a:pt x="301" y="2867"/>
                  </a:lnTo>
                  <a:lnTo>
                    <a:pt x="313" y="2868"/>
                  </a:lnTo>
                  <a:lnTo>
                    <a:pt x="322" y="2869"/>
                  </a:lnTo>
                  <a:lnTo>
                    <a:pt x="330" y="2872"/>
                  </a:lnTo>
                  <a:lnTo>
                    <a:pt x="336" y="2875"/>
                  </a:lnTo>
                  <a:lnTo>
                    <a:pt x="342" y="2879"/>
                  </a:lnTo>
                  <a:lnTo>
                    <a:pt x="346" y="2883"/>
                  </a:lnTo>
                  <a:lnTo>
                    <a:pt x="355" y="2891"/>
                  </a:lnTo>
                  <a:lnTo>
                    <a:pt x="362" y="2902"/>
                  </a:lnTo>
                  <a:lnTo>
                    <a:pt x="370" y="2910"/>
                  </a:lnTo>
                  <a:lnTo>
                    <a:pt x="376" y="2913"/>
                  </a:lnTo>
                  <a:lnTo>
                    <a:pt x="382" y="2916"/>
                  </a:lnTo>
                  <a:lnTo>
                    <a:pt x="389" y="2918"/>
                  </a:lnTo>
                  <a:lnTo>
                    <a:pt x="397" y="2919"/>
                  </a:lnTo>
                  <a:lnTo>
                    <a:pt x="397" y="2919"/>
                  </a:lnTo>
                  <a:lnTo>
                    <a:pt x="401" y="2933"/>
                  </a:lnTo>
                  <a:lnTo>
                    <a:pt x="408" y="2948"/>
                  </a:lnTo>
                  <a:lnTo>
                    <a:pt x="418" y="2963"/>
                  </a:lnTo>
                  <a:lnTo>
                    <a:pt x="422" y="2970"/>
                  </a:lnTo>
                  <a:lnTo>
                    <a:pt x="427" y="2974"/>
                  </a:lnTo>
                  <a:lnTo>
                    <a:pt x="427" y="2974"/>
                  </a:lnTo>
                  <a:lnTo>
                    <a:pt x="435" y="2979"/>
                  </a:lnTo>
                  <a:lnTo>
                    <a:pt x="444" y="2982"/>
                  </a:lnTo>
                  <a:lnTo>
                    <a:pt x="462" y="2988"/>
                  </a:lnTo>
                  <a:lnTo>
                    <a:pt x="469" y="2991"/>
                  </a:lnTo>
                  <a:lnTo>
                    <a:pt x="473" y="2994"/>
                  </a:lnTo>
                  <a:lnTo>
                    <a:pt x="476" y="2996"/>
                  </a:lnTo>
                  <a:lnTo>
                    <a:pt x="479" y="3000"/>
                  </a:lnTo>
                  <a:lnTo>
                    <a:pt x="480" y="3004"/>
                  </a:lnTo>
                  <a:lnTo>
                    <a:pt x="481" y="3009"/>
                  </a:lnTo>
                  <a:lnTo>
                    <a:pt x="482" y="3014"/>
                  </a:lnTo>
                  <a:lnTo>
                    <a:pt x="482" y="3014"/>
                  </a:lnTo>
                  <a:lnTo>
                    <a:pt x="481" y="3020"/>
                  </a:lnTo>
                  <a:lnTo>
                    <a:pt x="480" y="3026"/>
                  </a:lnTo>
                  <a:lnTo>
                    <a:pt x="477" y="3032"/>
                  </a:lnTo>
                  <a:lnTo>
                    <a:pt x="474" y="3037"/>
                  </a:lnTo>
                  <a:lnTo>
                    <a:pt x="466" y="3049"/>
                  </a:lnTo>
                  <a:lnTo>
                    <a:pt x="458" y="3061"/>
                  </a:lnTo>
                  <a:lnTo>
                    <a:pt x="449" y="3073"/>
                  </a:lnTo>
                  <a:lnTo>
                    <a:pt x="441" y="3087"/>
                  </a:lnTo>
                  <a:lnTo>
                    <a:pt x="438" y="3095"/>
                  </a:lnTo>
                  <a:lnTo>
                    <a:pt x="436" y="3103"/>
                  </a:lnTo>
                  <a:lnTo>
                    <a:pt x="434" y="3112"/>
                  </a:lnTo>
                  <a:lnTo>
                    <a:pt x="434" y="3121"/>
                  </a:lnTo>
                  <a:lnTo>
                    <a:pt x="434" y="3121"/>
                  </a:lnTo>
                  <a:lnTo>
                    <a:pt x="435" y="3132"/>
                  </a:lnTo>
                  <a:lnTo>
                    <a:pt x="437" y="3140"/>
                  </a:lnTo>
                  <a:lnTo>
                    <a:pt x="443" y="3148"/>
                  </a:lnTo>
                  <a:lnTo>
                    <a:pt x="449" y="3153"/>
                  </a:lnTo>
                  <a:lnTo>
                    <a:pt x="457" y="3157"/>
                  </a:lnTo>
                  <a:lnTo>
                    <a:pt x="465" y="3161"/>
                  </a:lnTo>
                  <a:lnTo>
                    <a:pt x="483" y="3166"/>
                  </a:lnTo>
                  <a:lnTo>
                    <a:pt x="502" y="3172"/>
                  </a:lnTo>
                  <a:lnTo>
                    <a:pt x="510" y="3176"/>
                  </a:lnTo>
                  <a:lnTo>
                    <a:pt x="518" y="3179"/>
                  </a:lnTo>
                  <a:lnTo>
                    <a:pt x="523" y="3185"/>
                  </a:lnTo>
                  <a:lnTo>
                    <a:pt x="528" y="3191"/>
                  </a:lnTo>
                  <a:lnTo>
                    <a:pt x="531" y="3200"/>
                  </a:lnTo>
                  <a:lnTo>
                    <a:pt x="533" y="3209"/>
                  </a:lnTo>
                  <a:lnTo>
                    <a:pt x="533" y="3209"/>
                  </a:lnTo>
                  <a:lnTo>
                    <a:pt x="533" y="3217"/>
                  </a:lnTo>
                  <a:lnTo>
                    <a:pt x="530" y="3225"/>
                  </a:lnTo>
                  <a:lnTo>
                    <a:pt x="528" y="3232"/>
                  </a:lnTo>
                  <a:lnTo>
                    <a:pt x="525" y="3238"/>
                  </a:lnTo>
                  <a:lnTo>
                    <a:pt x="520" y="3242"/>
                  </a:lnTo>
                  <a:lnTo>
                    <a:pt x="515" y="3247"/>
                  </a:lnTo>
                  <a:lnTo>
                    <a:pt x="505" y="3256"/>
                  </a:lnTo>
                  <a:lnTo>
                    <a:pt x="495" y="3264"/>
                  </a:lnTo>
                  <a:lnTo>
                    <a:pt x="487" y="3273"/>
                  </a:lnTo>
                  <a:lnTo>
                    <a:pt x="482" y="3278"/>
                  </a:lnTo>
                  <a:lnTo>
                    <a:pt x="480" y="3284"/>
                  </a:lnTo>
                  <a:lnTo>
                    <a:pt x="479" y="3291"/>
                  </a:lnTo>
                  <a:lnTo>
                    <a:pt x="477" y="3298"/>
                  </a:lnTo>
                  <a:lnTo>
                    <a:pt x="477" y="3298"/>
                  </a:lnTo>
                  <a:lnTo>
                    <a:pt x="477" y="3393"/>
                  </a:lnTo>
                  <a:lnTo>
                    <a:pt x="477" y="3393"/>
                  </a:lnTo>
                  <a:lnTo>
                    <a:pt x="479" y="3399"/>
                  </a:lnTo>
                  <a:lnTo>
                    <a:pt x="480" y="3405"/>
                  </a:lnTo>
                  <a:lnTo>
                    <a:pt x="482" y="3410"/>
                  </a:lnTo>
                  <a:lnTo>
                    <a:pt x="485" y="3416"/>
                  </a:lnTo>
                  <a:lnTo>
                    <a:pt x="493" y="3428"/>
                  </a:lnTo>
                  <a:lnTo>
                    <a:pt x="504" y="3439"/>
                  </a:lnTo>
                  <a:lnTo>
                    <a:pt x="513" y="3452"/>
                  </a:lnTo>
                  <a:lnTo>
                    <a:pt x="518" y="3459"/>
                  </a:lnTo>
                  <a:lnTo>
                    <a:pt x="521" y="3466"/>
                  </a:lnTo>
                  <a:lnTo>
                    <a:pt x="525" y="3474"/>
                  </a:lnTo>
                  <a:lnTo>
                    <a:pt x="527" y="3483"/>
                  </a:lnTo>
                  <a:lnTo>
                    <a:pt x="529" y="3493"/>
                  </a:lnTo>
                  <a:lnTo>
                    <a:pt x="529" y="3504"/>
                  </a:lnTo>
                  <a:lnTo>
                    <a:pt x="529" y="3504"/>
                  </a:lnTo>
                  <a:lnTo>
                    <a:pt x="529" y="3510"/>
                  </a:lnTo>
                  <a:lnTo>
                    <a:pt x="527" y="3516"/>
                  </a:lnTo>
                  <a:lnTo>
                    <a:pt x="526" y="3521"/>
                  </a:lnTo>
                  <a:lnTo>
                    <a:pt x="522" y="3525"/>
                  </a:lnTo>
                  <a:lnTo>
                    <a:pt x="519" y="3528"/>
                  </a:lnTo>
                  <a:lnTo>
                    <a:pt x="515" y="3531"/>
                  </a:lnTo>
                  <a:lnTo>
                    <a:pt x="507" y="3536"/>
                  </a:lnTo>
                  <a:lnTo>
                    <a:pt x="499" y="3539"/>
                  </a:lnTo>
                  <a:lnTo>
                    <a:pt x="492" y="3545"/>
                  </a:lnTo>
                  <a:lnTo>
                    <a:pt x="489" y="3548"/>
                  </a:lnTo>
                  <a:lnTo>
                    <a:pt x="487" y="3552"/>
                  </a:lnTo>
                  <a:lnTo>
                    <a:pt x="485" y="3556"/>
                  </a:lnTo>
                  <a:lnTo>
                    <a:pt x="485" y="3562"/>
                  </a:lnTo>
                  <a:lnTo>
                    <a:pt x="485" y="3562"/>
                  </a:lnTo>
                  <a:lnTo>
                    <a:pt x="485" y="3562"/>
                  </a:lnTo>
                  <a:lnTo>
                    <a:pt x="485" y="3562"/>
                  </a:lnTo>
                  <a:lnTo>
                    <a:pt x="485" y="3562"/>
                  </a:lnTo>
                  <a:lnTo>
                    <a:pt x="485" y="3562"/>
                  </a:lnTo>
                  <a:lnTo>
                    <a:pt x="485" y="3566"/>
                  </a:lnTo>
                  <a:lnTo>
                    <a:pt x="487" y="3569"/>
                  </a:lnTo>
                  <a:lnTo>
                    <a:pt x="492" y="3578"/>
                  </a:lnTo>
                  <a:lnTo>
                    <a:pt x="500" y="3589"/>
                  </a:lnTo>
                  <a:lnTo>
                    <a:pt x="510" y="3599"/>
                  </a:lnTo>
                  <a:lnTo>
                    <a:pt x="520" y="3608"/>
                  </a:lnTo>
                  <a:lnTo>
                    <a:pt x="530" y="3616"/>
                  </a:lnTo>
                  <a:lnTo>
                    <a:pt x="540" y="3622"/>
                  </a:lnTo>
                  <a:lnTo>
                    <a:pt x="544" y="3623"/>
                  </a:lnTo>
                  <a:lnTo>
                    <a:pt x="548" y="3624"/>
                  </a:lnTo>
                  <a:lnTo>
                    <a:pt x="548" y="3624"/>
                  </a:lnTo>
                  <a:lnTo>
                    <a:pt x="563" y="3623"/>
                  </a:lnTo>
                  <a:lnTo>
                    <a:pt x="575" y="3621"/>
                  </a:lnTo>
                  <a:lnTo>
                    <a:pt x="587" y="3619"/>
                  </a:lnTo>
                  <a:lnTo>
                    <a:pt x="599" y="3617"/>
                  </a:lnTo>
                  <a:lnTo>
                    <a:pt x="599" y="3617"/>
                  </a:lnTo>
                  <a:lnTo>
                    <a:pt x="606" y="3617"/>
                  </a:lnTo>
                  <a:lnTo>
                    <a:pt x="613" y="3620"/>
                  </a:lnTo>
                  <a:lnTo>
                    <a:pt x="619" y="3622"/>
                  </a:lnTo>
                  <a:lnTo>
                    <a:pt x="624" y="3626"/>
                  </a:lnTo>
                  <a:lnTo>
                    <a:pt x="634" y="3635"/>
                  </a:lnTo>
                  <a:lnTo>
                    <a:pt x="643" y="3643"/>
                  </a:lnTo>
                  <a:lnTo>
                    <a:pt x="643" y="3643"/>
                  </a:lnTo>
                  <a:lnTo>
                    <a:pt x="656" y="3652"/>
                  </a:lnTo>
                  <a:lnTo>
                    <a:pt x="665" y="3661"/>
                  </a:lnTo>
                  <a:lnTo>
                    <a:pt x="674" y="3672"/>
                  </a:lnTo>
                  <a:lnTo>
                    <a:pt x="681" y="3683"/>
                  </a:lnTo>
                  <a:lnTo>
                    <a:pt x="687" y="3696"/>
                  </a:lnTo>
                  <a:lnTo>
                    <a:pt x="691" y="3710"/>
                  </a:lnTo>
                  <a:lnTo>
                    <a:pt x="699" y="3737"/>
                  </a:lnTo>
                  <a:lnTo>
                    <a:pt x="706" y="3766"/>
                  </a:lnTo>
                  <a:lnTo>
                    <a:pt x="714" y="3794"/>
                  </a:lnTo>
                  <a:lnTo>
                    <a:pt x="720" y="3806"/>
                  </a:lnTo>
                  <a:lnTo>
                    <a:pt x="726" y="3819"/>
                  </a:lnTo>
                  <a:lnTo>
                    <a:pt x="733" y="3830"/>
                  </a:lnTo>
                  <a:lnTo>
                    <a:pt x="742" y="3841"/>
                  </a:lnTo>
                  <a:lnTo>
                    <a:pt x="742" y="3841"/>
                  </a:lnTo>
                  <a:lnTo>
                    <a:pt x="743" y="3845"/>
                  </a:lnTo>
                  <a:lnTo>
                    <a:pt x="744" y="3850"/>
                  </a:lnTo>
                  <a:lnTo>
                    <a:pt x="749" y="3859"/>
                  </a:lnTo>
                  <a:lnTo>
                    <a:pt x="755" y="3867"/>
                  </a:lnTo>
                  <a:lnTo>
                    <a:pt x="756" y="3872"/>
                  </a:lnTo>
                  <a:lnTo>
                    <a:pt x="757" y="3878"/>
                  </a:lnTo>
                  <a:lnTo>
                    <a:pt x="757" y="3878"/>
                  </a:lnTo>
                  <a:lnTo>
                    <a:pt x="756" y="3883"/>
                  </a:lnTo>
                  <a:lnTo>
                    <a:pt x="752" y="3889"/>
                  </a:lnTo>
                  <a:lnTo>
                    <a:pt x="749" y="3894"/>
                  </a:lnTo>
                  <a:lnTo>
                    <a:pt x="743" y="3898"/>
                  </a:lnTo>
                  <a:lnTo>
                    <a:pt x="734" y="3906"/>
                  </a:lnTo>
                  <a:lnTo>
                    <a:pt x="729" y="3910"/>
                  </a:lnTo>
                  <a:lnTo>
                    <a:pt x="727" y="3914"/>
                  </a:lnTo>
                  <a:lnTo>
                    <a:pt x="727" y="3914"/>
                  </a:lnTo>
                  <a:lnTo>
                    <a:pt x="726" y="3921"/>
                  </a:lnTo>
                  <a:lnTo>
                    <a:pt x="725" y="3928"/>
                  </a:lnTo>
                  <a:lnTo>
                    <a:pt x="725" y="3941"/>
                  </a:lnTo>
                  <a:lnTo>
                    <a:pt x="725" y="3945"/>
                  </a:lnTo>
                  <a:lnTo>
                    <a:pt x="724" y="3951"/>
                  </a:lnTo>
                  <a:lnTo>
                    <a:pt x="721" y="3957"/>
                  </a:lnTo>
                  <a:lnTo>
                    <a:pt x="717" y="3962"/>
                  </a:lnTo>
                  <a:lnTo>
                    <a:pt x="717" y="3962"/>
                  </a:lnTo>
                  <a:lnTo>
                    <a:pt x="712" y="3967"/>
                  </a:lnTo>
                  <a:lnTo>
                    <a:pt x="708" y="3973"/>
                  </a:lnTo>
                  <a:lnTo>
                    <a:pt x="695" y="3983"/>
                  </a:lnTo>
                  <a:lnTo>
                    <a:pt x="682" y="3993"/>
                  </a:lnTo>
                  <a:lnTo>
                    <a:pt x="670" y="4002"/>
                  </a:lnTo>
                  <a:lnTo>
                    <a:pt x="658" y="4013"/>
                  </a:lnTo>
                  <a:lnTo>
                    <a:pt x="652" y="4020"/>
                  </a:lnTo>
                  <a:lnTo>
                    <a:pt x="648" y="4027"/>
                  </a:lnTo>
                  <a:lnTo>
                    <a:pt x="644" y="4035"/>
                  </a:lnTo>
                  <a:lnTo>
                    <a:pt x="642" y="4043"/>
                  </a:lnTo>
                  <a:lnTo>
                    <a:pt x="640" y="4054"/>
                  </a:lnTo>
                  <a:lnTo>
                    <a:pt x="640" y="4065"/>
                  </a:lnTo>
                  <a:lnTo>
                    <a:pt x="640" y="4065"/>
                  </a:lnTo>
                  <a:lnTo>
                    <a:pt x="668" y="4097"/>
                  </a:lnTo>
                  <a:lnTo>
                    <a:pt x="668" y="4097"/>
                  </a:lnTo>
                  <a:lnTo>
                    <a:pt x="732" y="4097"/>
                  </a:lnTo>
                  <a:lnTo>
                    <a:pt x="732" y="4097"/>
                  </a:lnTo>
                  <a:lnTo>
                    <a:pt x="732" y="4097"/>
                  </a:lnTo>
                  <a:lnTo>
                    <a:pt x="736" y="4103"/>
                  </a:lnTo>
                  <a:lnTo>
                    <a:pt x="741" y="4106"/>
                  </a:lnTo>
                  <a:lnTo>
                    <a:pt x="747" y="4110"/>
                  </a:lnTo>
                  <a:lnTo>
                    <a:pt x="752" y="4112"/>
                  </a:lnTo>
                  <a:lnTo>
                    <a:pt x="765" y="4116"/>
                  </a:lnTo>
                  <a:lnTo>
                    <a:pt x="779" y="4117"/>
                  </a:lnTo>
                  <a:lnTo>
                    <a:pt x="779" y="4117"/>
                  </a:lnTo>
                  <a:lnTo>
                    <a:pt x="797" y="4116"/>
                  </a:lnTo>
                  <a:lnTo>
                    <a:pt x="813" y="4112"/>
                  </a:lnTo>
                  <a:lnTo>
                    <a:pt x="829" y="4106"/>
                  </a:lnTo>
                  <a:lnTo>
                    <a:pt x="843" y="4101"/>
                  </a:lnTo>
                  <a:lnTo>
                    <a:pt x="857" y="4092"/>
                  </a:lnTo>
                  <a:lnTo>
                    <a:pt x="870" y="4082"/>
                  </a:lnTo>
                  <a:lnTo>
                    <a:pt x="880" y="4071"/>
                  </a:lnTo>
                  <a:lnTo>
                    <a:pt x="892" y="4059"/>
                  </a:lnTo>
                  <a:lnTo>
                    <a:pt x="901" y="4046"/>
                  </a:lnTo>
                  <a:lnTo>
                    <a:pt x="910" y="4032"/>
                  </a:lnTo>
                  <a:lnTo>
                    <a:pt x="918" y="4018"/>
                  </a:lnTo>
                  <a:lnTo>
                    <a:pt x="926" y="4003"/>
                  </a:lnTo>
                  <a:lnTo>
                    <a:pt x="940" y="3973"/>
                  </a:lnTo>
                  <a:lnTo>
                    <a:pt x="951" y="3943"/>
                  </a:lnTo>
                  <a:lnTo>
                    <a:pt x="951" y="3943"/>
                  </a:lnTo>
                  <a:lnTo>
                    <a:pt x="955" y="3938"/>
                  </a:lnTo>
                  <a:lnTo>
                    <a:pt x="958" y="3935"/>
                  </a:lnTo>
                  <a:lnTo>
                    <a:pt x="963" y="3932"/>
                  </a:lnTo>
                  <a:lnTo>
                    <a:pt x="969" y="3929"/>
                  </a:lnTo>
                  <a:lnTo>
                    <a:pt x="978" y="3926"/>
                  </a:lnTo>
                  <a:lnTo>
                    <a:pt x="981" y="3924"/>
                  </a:lnTo>
                  <a:lnTo>
                    <a:pt x="985" y="3921"/>
                  </a:lnTo>
                  <a:lnTo>
                    <a:pt x="985" y="3921"/>
                  </a:lnTo>
                  <a:lnTo>
                    <a:pt x="987" y="3919"/>
                  </a:lnTo>
                  <a:lnTo>
                    <a:pt x="988" y="3915"/>
                  </a:lnTo>
                  <a:lnTo>
                    <a:pt x="989" y="3909"/>
                  </a:lnTo>
                  <a:lnTo>
                    <a:pt x="991" y="3890"/>
                  </a:lnTo>
                  <a:lnTo>
                    <a:pt x="992" y="3881"/>
                  </a:lnTo>
                  <a:lnTo>
                    <a:pt x="993" y="3873"/>
                  </a:lnTo>
                  <a:lnTo>
                    <a:pt x="995" y="3867"/>
                  </a:lnTo>
                  <a:lnTo>
                    <a:pt x="997" y="3864"/>
                  </a:lnTo>
                  <a:lnTo>
                    <a:pt x="1000" y="3863"/>
                  </a:lnTo>
                  <a:lnTo>
                    <a:pt x="1000" y="3863"/>
                  </a:lnTo>
                  <a:lnTo>
                    <a:pt x="1015" y="3854"/>
                  </a:lnTo>
                  <a:lnTo>
                    <a:pt x="1033" y="3848"/>
                  </a:lnTo>
                  <a:lnTo>
                    <a:pt x="1054" y="3842"/>
                  </a:lnTo>
                  <a:lnTo>
                    <a:pt x="1075" y="3837"/>
                  </a:lnTo>
                  <a:lnTo>
                    <a:pt x="1095" y="3834"/>
                  </a:lnTo>
                  <a:lnTo>
                    <a:pt x="1116" y="3831"/>
                  </a:lnTo>
                  <a:lnTo>
                    <a:pt x="1134" y="3830"/>
                  </a:lnTo>
                  <a:lnTo>
                    <a:pt x="1151" y="3829"/>
                  </a:lnTo>
                  <a:lnTo>
                    <a:pt x="1151" y="3829"/>
                  </a:lnTo>
                  <a:lnTo>
                    <a:pt x="1153" y="3823"/>
                  </a:lnTo>
                  <a:lnTo>
                    <a:pt x="1154" y="3817"/>
                  </a:lnTo>
                  <a:lnTo>
                    <a:pt x="1154" y="3810"/>
                  </a:lnTo>
                  <a:lnTo>
                    <a:pt x="1153" y="3806"/>
                  </a:lnTo>
                  <a:lnTo>
                    <a:pt x="1151" y="3804"/>
                  </a:lnTo>
                  <a:lnTo>
                    <a:pt x="1151" y="3804"/>
                  </a:lnTo>
                  <a:lnTo>
                    <a:pt x="1145" y="3803"/>
                  </a:lnTo>
                  <a:lnTo>
                    <a:pt x="1140" y="3802"/>
                  </a:lnTo>
                  <a:lnTo>
                    <a:pt x="1136" y="3798"/>
                  </a:lnTo>
                  <a:lnTo>
                    <a:pt x="1131" y="3795"/>
                  </a:lnTo>
                  <a:lnTo>
                    <a:pt x="1123" y="3785"/>
                  </a:lnTo>
                  <a:lnTo>
                    <a:pt x="1114" y="3774"/>
                  </a:lnTo>
                  <a:lnTo>
                    <a:pt x="1096" y="3751"/>
                  </a:lnTo>
                  <a:lnTo>
                    <a:pt x="1088" y="3742"/>
                  </a:lnTo>
                  <a:lnTo>
                    <a:pt x="1080" y="3734"/>
                  </a:lnTo>
                  <a:lnTo>
                    <a:pt x="1080" y="3734"/>
                  </a:lnTo>
                  <a:lnTo>
                    <a:pt x="1076" y="3731"/>
                  </a:lnTo>
                  <a:lnTo>
                    <a:pt x="1070" y="3728"/>
                  </a:lnTo>
                  <a:lnTo>
                    <a:pt x="1067" y="3726"/>
                  </a:lnTo>
                  <a:lnTo>
                    <a:pt x="1064" y="3722"/>
                  </a:lnTo>
                  <a:lnTo>
                    <a:pt x="1063" y="3719"/>
                  </a:lnTo>
                  <a:lnTo>
                    <a:pt x="1062" y="3715"/>
                  </a:lnTo>
                  <a:lnTo>
                    <a:pt x="1062" y="3715"/>
                  </a:lnTo>
                  <a:lnTo>
                    <a:pt x="1063" y="3712"/>
                  </a:lnTo>
                  <a:lnTo>
                    <a:pt x="1068" y="3706"/>
                  </a:lnTo>
                  <a:lnTo>
                    <a:pt x="1081" y="3693"/>
                  </a:lnTo>
                  <a:lnTo>
                    <a:pt x="1096" y="3682"/>
                  </a:lnTo>
                  <a:lnTo>
                    <a:pt x="1102" y="3677"/>
                  </a:lnTo>
                  <a:lnTo>
                    <a:pt x="1106" y="3676"/>
                  </a:lnTo>
                  <a:lnTo>
                    <a:pt x="1106" y="3676"/>
                  </a:lnTo>
                  <a:lnTo>
                    <a:pt x="1125" y="3676"/>
                  </a:lnTo>
                  <a:lnTo>
                    <a:pt x="1133" y="3674"/>
                  </a:lnTo>
                  <a:lnTo>
                    <a:pt x="1139" y="3672"/>
                  </a:lnTo>
                  <a:lnTo>
                    <a:pt x="1144" y="3668"/>
                  </a:lnTo>
                  <a:lnTo>
                    <a:pt x="1147" y="3662"/>
                  </a:lnTo>
                  <a:lnTo>
                    <a:pt x="1149" y="3654"/>
                  </a:lnTo>
                  <a:lnTo>
                    <a:pt x="1151" y="3643"/>
                  </a:lnTo>
                  <a:lnTo>
                    <a:pt x="1151" y="3643"/>
                  </a:lnTo>
                  <a:lnTo>
                    <a:pt x="1149" y="3638"/>
                  </a:lnTo>
                  <a:lnTo>
                    <a:pt x="1148" y="3632"/>
                  </a:lnTo>
                  <a:lnTo>
                    <a:pt x="1145" y="3623"/>
                  </a:lnTo>
                  <a:lnTo>
                    <a:pt x="1140" y="3613"/>
                  </a:lnTo>
                  <a:lnTo>
                    <a:pt x="1139" y="3608"/>
                  </a:lnTo>
                  <a:lnTo>
                    <a:pt x="1139" y="3602"/>
                  </a:lnTo>
                  <a:lnTo>
                    <a:pt x="1139" y="3602"/>
                  </a:lnTo>
                  <a:lnTo>
                    <a:pt x="1139" y="3596"/>
                  </a:lnTo>
                  <a:lnTo>
                    <a:pt x="1141" y="3590"/>
                  </a:lnTo>
                  <a:lnTo>
                    <a:pt x="1146" y="3578"/>
                  </a:lnTo>
                  <a:lnTo>
                    <a:pt x="1152" y="3565"/>
                  </a:lnTo>
                  <a:lnTo>
                    <a:pt x="1153" y="3556"/>
                  </a:lnTo>
                  <a:lnTo>
                    <a:pt x="1154" y="3547"/>
                  </a:lnTo>
                  <a:lnTo>
                    <a:pt x="1154" y="3547"/>
                  </a:lnTo>
                  <a:lnTo>
                    <a:pt x="1153" y="3539"/>
                  </a:lnTo>
                  <a:lnTo>
                    <a:pt x="1152" y="3532"/>
                  </a:lnTo>
                  <a:lnTo>
                    <a:pt x="1146" y="3521"/>
                  </a:lnTo>
                  <a:lnTo>
                    <a:pt x="1141" y="3509"/>
                  </a:lnTo>
                  <a:lnTo>
                    <a:pt x="1139" y="3502"/>
                  </a:lnTo>
                  <a:lnTo>
                    <a:pt x="1139" y="3497"/>
                  </a:lnTo>
                  <a:lnTo>
                    <a:pt x="1139" y="3497"/>
                  </a:lnTo>
                  <a:lnTo>
                    <a:pt x="1140" y="3491"/>
                  </a:lnTo>
                  <a:lnTo>
                    <a:pt x="1141" y="3485"/>
                  </a:lnTo>
                  <a:lnTo>
                    <a:pt x="1148" y="3471"/>
                  </a:lnTo>
                  <a:lnTo>
                    <a:pt x="1156" y="3454"/>
                  </a:lnTo>
                  <a:lnTo>
                    <a:pt x="1160" y="3446"/>
                  </a:lnTo>
                  <a:lnTo>
                    <a:pt x="1161" y="3438"/>
                  </a:lnTo>
                  <a:lnTo>
                    <a:pt x="1161" y="3438"/>
                  </a:lnTo>
                  <a:lnTo>
                    <a:pt x="1172" y="3433"/>
                  </a:lnTo>
                  <a:lnTo>
                    <a:pt x="1182" y="3426"/>
                  </a:lnTo>
                  <a:lnTo>
                    <a:pt x="1191" y="3418"/>
                  </a:lnTo>
                  <a:lnTo>
                    <a:pt x="1198" y="3409"/>
                  </a:lnTo>
                  <a:lnTo>
                    <a:pt x="1203" y="3398"/>
                  </a:lnTo>
                  <a:lnTo>
                    <a:pt x="1208" y="3386"/>
                  </a:lnTo>
                  <a:lnTo>
                    <a:pt x="1212" y="3375"/>
                  </a:lnTo>
                  <a:lnTo>
                    <a:pt x="1213" y="3364"/>
                  </a:lnTo>
                  <a:lnTo>
                    <a:pt x="1213" y="3364"/>
                  </a:lnTo>
                  <a:lnTo>
                    <a:pt x="1212" y="3357"/>
                  </a:lnTo>
                  <a:lnTo>
                    <a:pt x="1210" y="3350"/>
                  </a:lnTo>
                  <a:lnTo>
                    <a:pt x="1209" y="3345"/>
                  </a:lnTo>
                  <a:lnTo>
                    <a:pt x="1206" y="3340"/>
                  </a:lnTo>
                  <a:lnTo>
                    <a:pt x="1200" y="3330"/>
                  </a:lnTo>
                  <a:lnTo>
                    <a:pt x="1192" y="3319"/>
                  </a:lnTo>
                  <a:lnTo>
                    <a:pt x="1185" y="3310"/>
                  </a:lnTo>
                  <a:lnTo>
                    <a:pt x="1178" y="3301"/>
                  </a:lnTo>
                  <a:lnTo>
                    <a:pt x="1174" y="3291"/>
                  </a:lnTo>
                  <a:lnTo>
                    <a:pt x="1172" y="3285"/>
                  </a:lnTo>
                  <a:lnTo>
                    <a:pt x="1172" y="3279"/>
                  </a:lnTo>
                  <a:lnTo>
                    <a:pt x="1172" y="3279"/>
                  </a:lnTo>
                  <a:lnTo>
                    <a:pt x="1172" y="3260"/>
                  </a:lnTo>
                  <a:lnTo>
                    <a:pt x="1176" y="3241"/>
                  </a:lnTo>
                  <a:lnTo>
                    <a:pt x="1179" y="3223"/>
                  </a:lnTo>
                  <a:lnTo>
                    <a:pt x="1185" y="3207"/>
                  </a:lnTo>
                  <a:lnTo>
                    <a:pt x="1193" y="3193"/>
                  </a:lnTo>
                  <a:lnTo>
                    <a:pt x="1197" y="3187"/>
                  </a:lnTo>
                  <a:lnTo>
                    <a:pt x="1201" y="3182"/>
                  </a:lnTo>
                  <a:lnTo>
                    <a:pt x="1207" y="3178"/>
                  </a:lnTo>
                  <a:lnTo>
                    <a:pt x="1212" y="3176"/>
                  </a:lnTo>
                  <a:lnTo>
                    <a:pt x="1217" y="3173"/>
                  </a:lnTo>
                  <a:lnTo>
                    <a:pt x="1224" y="3173"/>
                  </a:lnTo>
                  <a:lnTo>
                    <a:pt x="1224" y="3173"/>
                  </a:lnTo>
                  <a:lnTo>
                    <a:pt x="1271" y="3173"/>
                  </a:lnTo>
                  <a:lnTo>
                    <a:pt x="1271" y="3173"/>
                  </a:lnTo>
                  <a:lnTo>
                    <a:pt x="1279" y="3172"/>
                  </a:lnTo>
                  <a:lnTo>
                    <a:pt x="1286" y="3170"/>
                  </a:lnTo>
                  <a:lnTo>
                    <a:pt x="1292" y="3168"/>
                  </a:lnTo>
                  <a:lnTo>
                    <a:pt x="1298" y="3163"/>
                  </a:lnTo>
                  <a:lnTo>
                    <a:pt x="1304" y="3158"/>
                  </a:lnTo>
                  <a:lnTo>
                    <a:pt x="1308" y="3153"/>
                  </a:lnTo>
                  <a:lnTo>
                    <a:pt x="1317" y="3142"/>
                  </a:lnTo>
                  <a:lnTo>
                    <a:pt x="1325" y="3131"/>
                  </a:lnTo>
                  <a:lnTo>
                    <a:pt x="1333" y="3120"/>
                  </a:lnTo>
                  <a:lnTo>
                    <a:pt x="1337" y="3116"/>
                  </a:lnTo>
                  <a:lnTo>
                    <a:pt x="1342" y="3113"/>
                  </a:lnTo>
                  <a:lnTo>
                    <a:pt x="1346" y="3111"/>
                  </a:lnTo>
                  <a:lnTo>
                    <a:pt x="1352" y="3110"/>
                  </a:lnTo>
                  <a:lnTo>
                    <a:pt x="1352" y="3110"/>
                  </a:lnTo>
                  <a:lnTo>
                    <a:pt x="1360" y="3111"/>
                  </a:lnTo>
                  <a:lnTo>
                    <a:pt x="1367" y="3115"/>
                  </a:lnTo>
                  <a:lnTo>
                    <a:pt x="1373" y="3119"/>
                  </a:lnTo>
                  <a:lnTo>
                    <a:pt x="1377" y="3124"/>
                  </a:lnTo>
                  <a:lnTo>
                    <a:pt x="1382" y="3131"/>
                  </a:lnTo>
                  <a:lnTo>
                    <a:pt x="1385" y="3139"/>
                  </a:lnTo>
                  <a:lnTo>
                    <a:pt x="1391" y="3155"/>
                  </a:lnTo>
                  <a:lnTo>
                    <a:pt x="1397" y="3171"/>
                  </a:lnTo>
                  <a:lnTo>
                    <a:pt x="1401" y="3178"/>
                  </a:lnTo>
                  <a:lnTo>
                    <a:pt x="1405" y="3185"/>
                  </a:lnTo>
                  <a:lnTo>
                    <a:pt x="1411" y="3191"/>
                  </a:lnTo>
                  <a:lnTo>
                    <a:pt x="1416" y="3195"/>
                  </a:lnTo>
                  <a:lnTo>
                    <a:pt x="1424" y="3197"/>
                  </a:lnTo>
                  <a:lnTo>
                    <a:pt x="1432" y="3199"/>
                  </a:lnTo>
                  <a:lnTo>
                    <a:pt x="1432" y="3199"/>
                  </a:lnTo>
                  <a:lnTo>
                    <a:pt x="1436" y="3199"/>
                  </a:lnTo>
                  <a:lnTo>
                    <a:pt x="1437" y="3197"/>
                  </a:lnTo>
                  <a:lnTo>
                    <a:pt x="1438" y="3195"/>
                  </a:lnTo>
                  <a:lnTo>
                    <a:pt x="1439" y="3193"/>
                  </a:lnTo>
                  <a:lnTo>
                    <a:pt x="1439" y="3187"/>
                  </a:lnTo>
                  <a:lnTo>
                    <a:pt x="1438" y="3179"/>
                  </a:lnTo>
                  <a:lnTo>
                    <a:pt x="1435" y="3161"/>
                  </a:lnTo>
                  <a:lnTo>
                    <a:pt x="1434" y="3153"/>
                  </a:lnTo>
                  <a:lnTo>
                    <a:pt x="1432" y="3143"/>
                  </a:lnTo>
                  <a:lnTo>
                    <a:pt x="1432" y="3143"/>
                  </a:lnTo>
                  <a:lnTo>
                    <a:pt x="1435" y="3128"/>
                  </a:lnTo>
                  <a:lnTo>
                    <a:pt x="1439" y="3105"/>
                  </a:lnTo>
                  <a:lnTo>
                    <a:pt x="1445" y="3085"/>
                  </a:lnTo>
                  <a:lnTo>
                    <a:pt x="1449" y="3077"/>
                  </a:lnTo>
                  <a:lnTo>
                    <a:pt x="1451" y="3073"/>
                  </a:lnTo>
                  <a:lnTo>
                    <a:pt x="1451" y="3073"/>
                  </a:lnTo>
                  <a:lnTo>
                    <a:pt x="1454" y="3072"/>
                  </a:lnTo>
                  <a:lnTo>
                    <a:pt x="1458" y="3072"/>
                  </a:lnTo>
                  <a:lnTo>
                    <a:pt x="1464" y="3072"/>
                  </a:lnTo>
                  <a:lnTo>
                    <a:pt x="1467" y="3072"/>
                  </a:lnTo>
                  <a:lnTo>
                    <a:pt x="1469" y="3071"/>
                  </a:lnTo>
                  <a:lnTo>
                    <a:pt x="1472" y="3070"/>
                  </a:lnTo>
                  <a:lnTo>
                    <a:pt x="1474" y="3066"/>
                  </a:lnTo>
                  <a:lnTo>
                    <a:pt x="1474" y="3066"/>
                  </a:lnTo>
                  <a:lnTo>
                    <a:pt x="1475" y="3057"/>
                  </a:lnTo>
                  <a:lnTo>
                    <a:pt x="1476" y="3048"/>
                  </a:lnTo>
                  <a:lnTo>
                    <a:pt x="1478" y="3041"/>
                  </a:lnTo>
                  <a:lnTo>
                    <a:pt x="1481" y="3036"/>
                  </a:lnTo>
                  <a:lnTo>
                    <a:pt x="1484" y="3033"/>
                  </a:lnTo>
                  <a:lnTo>
                    <a:pt x="1484" y="3033"/>
                  </a:lnTo>
                  <a:lnTo>
                    <a:pt x="1490" y="3026"/>
                  </a:lnTo>
                  <a:lnTo>
                    <a:pt x="1498" y="3018"/>
                  </a:lnTo>
                  <a:lnTo>
                    <a:pt x="1515" y="3003"/>
                  </a:lnTo>
                  <a:lnTo>
                    <a:pt x="1523" y="2995"/>
                  </a:lnTo>
                  <a:lnTo>
                    <a:pt x="1530" y="2986"/>
                  </a:lnTo>
                  <a:lnTo>
                    <a:pt x="1534" y="2977"/>
                  </a:lnTo>
                  <a:lnTo>
                    <a:pt x="1536" y="2972"/>
                  </a:lnTo>
                  <a:lnTo>
                    <a:pt x="1536" y="2967"/>
                  </a:lnTo>
                  <a:lnTo>
                    <a:pt x="1536" y="2967"/>
                  </a:lnTo>
                  <a:lnTo>
                    <a:pt x="1535" y="2963"/>
                  </a:lnTo>
                  <a:lnTo>
                    <a:pt x="1534" y="2960"/>
                  </a:lnTo>
                  <a:lnTo>
                    <a:pt x="1530" y="2956"/>
                  </a:lnTo>
                  <a:lnTo>
                    <a:pt x="1524" y="2953"/>
                  </a:lnTo>
                  <a:lnTo>
                    <a:pt x="1523" y="2951"/>
                  </a:lnTo>
                  <a:lnTo>
                    <a:pt x="1521" y="2949"/>
                  </a:lnTo>
                  <a:lnTo>
                    <a:pt x="1521" y="2949"/>
                  </a:lnTo>
                  <a:lnTo>
                    <a:pt x="1521" y="2934"/>
                  </a:lnTo>
                  <a:lnTo>
                    <a:pt x="1521" y="2934"/>
                  </a:lnTo>
                  <a:lnTo>
                    <a:pt x="1521" y="2928"/>
                  </a:lnTo>
                  <a:lnTo>
                    <a:pt x="1522" y="2924"/>
                  </a:lnTo>
                  <a:lnTo>
                    <a:pt x="1524" y="2919"/>
                  </a:lnTo>
                  <a:lnTo>
                    <a:pt x="1528" y="2916"/>
                  </a:lnTo>
                  <a:lnTo>
                    <a:pt x="1528" y="2916"/>
                  </a:lnTo>
                  <a:lnTo>
                    <a:pt x="1531" y="2910"/>
                  </a:lnTo>
                  <a:lnTo>
                    <a:pt x="1536" y="2905"/>
                  </a:lnTo>
                  <a:lnTo>
                    <a:pt x="1541" y="2902"/>
                  </a:lnTo>
                  <a:lnTo>
                    <a:pt x="1546" y="2898"/>
                  </a:lnTo>
                  <a:lnTo>
                    <a:pt x="1551" y="2896"/>
                  </a:lnTo>
                  <a:lnTo>
                    <a:pt x="1557" y="2895"/>
                  </a:lnTo>
                  <a:lnTo>
                    <a:pt x="1568" y="2894"/>
                  </a:lnTo>
                  <a:lnTo>
                    <a:pt x="1568" y="2894"/>
                  </a:lnTo>
                  <a:lnTo>
                    <a:pt x="1573" y="2895"/>
                  </a:lnTo>
                  <a:lnTo>
                    <a:pt x="1575" y="2896"/>
                  </a:lnTo>
                  <a:lnTo>
                    <a:pt x="1577" y="2899"/>
                  </a:lnTo>
                  <a:lnTo>
                    <a:pt x="1580" y="2904"/>
                  </a:lnTo>
                  <a:lnTo>
                    <a:pt x="1583" y="2913"/>
                  </a:lnTo>
                  <a:lnTo>
                    <a:pt x="1587" y="2922"/>
                  </a:lnTo>
                  <a:lnTo>
                    <a:pt x="1587" y="2922"/>
                  </a:lnTo>
                  <a:lnTo>
                    <a:pt x="1626" y="2945"/>
                  </a:lnTo>
                  <a:lnTo>
                    <a:pt x="1656" y="2960"/>
                  </a:lnTo>
                  <a:lnTo>
                    <a:pt x="1667" y="2965"/>
                  </a:lnTo>
                  <a:lnTo>
                    <a:pt x="1675" y="2967"/>
                  </a:lnTo>
                  <a:lnTo>
                    <a:pt x="1675" y="2967"/>
                  </a:lnTo>
                  <a:lnTo>
                    <a:pt x="1684" y="2966"/>
                  </a:lnTo>
                  <a:lnTo>
                    <a:pt x="1691" y="2965"/>
                  </a:lnTo>
                  <a:lnTo>
                    <a:pt x="1697" y="2962"/>
                  </a:lnTo>
                  <a:lnTo>
                    <a:pt x="1702" y="2958"/>
                  </a:lnTo>
                  <a:lnTo>
                    <a:pt x="1704" y="2955"/>
                  </a:lnTo>
                  <a:lnTo>
                    <a:pt x="1706" y="2950"/>
                  </a:lnTo>
                  <a:lnTo>
                    <a:pt x="1707" y="2945"/>
                  </a:lnTo>
                  <a:lnTo>
                    <a:pt x="1709" y="2941"/>
                  </a:lnTo>
                  <a:lnTo>
                    <a:pt x="1709" y="2941"/>
                  </a:lnTo>
                  <a:lnTo>
                    <a:pt x="1709" y="2916"/>
                  </a:lnTo>
                  <a:lnTo>
                    <a:pt x="1709" y="2916"/>
                  </a:lnTo>
                  <a:lnTo>
                    <a:pt x="1709" y="2910"/>
                  </a:lnTo>
                  <a:lnTo>
                    <a:pt x="1711" y="2905"/>
                  </a:lnTo>
                  <a:lnTo>
                    <a:pt x="1716" y="2897"/>
                  </a:lnTo>
                  <a:lnTo>
                    <a:pt x="1720" y="2890"/>
                  </a:lnTo>
                  <a:lnTo>
                    <a:pt x="1722" y="2887"/>
                  </a:lnTo>
                  <a:lnTo>
                    <a:pt x="1722" y="2882"/>
                  </a:lnTo>
                  <a:lnTo>
                    <a:pt x="1722" y="2882"/>
                  </a:lnTo>
                  <a:lnTo>
                    <a:pt x="1722" y="2864"/>
                  </a:lnTo>
                  <a:lnTo>
                    <a:pt x="1722" y="2864"/>
                  </a:lnTo>
                  <a:lnTo>
                    <a:pt x="1721" y="2860"/>
                  </a:lnTo>
                  <a:lnTo>
                    <a:pt x="1719" y="2856"/>
                  </a:lnTo>
                  <a:lnTo>
                    <a:pt x="1712" y="2849"/>
                  </a:lnTo>
                  <a:lnTo>
                    <a:pt x="1705" y="2842"/>
                  </a:lnTo>
                  <a:lnTo>
                    <a:pt x="1696" y="2835"/>
                  </a:lnTo>
                  <a:lnTo>
                    <a:pt x="1688" y="2829"/>
                  </a:lnTo>
                  <a:lnTo>
                    <a:pt x="1682" y="2823"/>
                  </a:lnTo>
                  <a:lnTo>
                    <a:pt x="1676" y="2818"/>
                  </a:lnTo>
                  <a:lnTo>
                    <a:pt x="1675" y="2815"/>
                  </a:lnTo>
                  <a:lnTo>
                    <a:pt x="1675" y="2812"/>
                  </a:lnTo>
                  <a:lnTo>
                    <a:pt x="1675" y="2812"/>
                  </a:lnTo>
                  <a:lnTo>
                    <a:pt x="1675" y="2806"/>
                  </a:lnTo>
                  <a:lnTo>
                    <a:pt x="1676" y="2802"/>
                  </a:lnTo>
                  <a:lnTo>
                    <a:pt x="1679" y="2797"/>
                  </a:lnTo>
                  <a:lnTo>
                    <a:pt x="1681" y="2792"/>
                  </a:lnTo>
                  <a:lnTo>
                    <a:pt x="1688" y="2784"/>
                  </a:lnTo>
                  <a:lnTo>
                    <a:pt x="1696" y="2779"/>
                  </a:lnTo>
                  <a:lnTo>
                    <a:pt x="1703" y="2772"/>
                  </a:lnTo>
                  <a:lnTo>
                    <a:pt x="1710" y="2765"/>
                  </a:lnTo>
                  <a:lnTo>
                    <a:pt x="1712" y="2760"/>
                  </a:lnTo>
                  <a:lnTo>
                    <a:pt x="1714" y="2757"/>
                  </a:lnTo>
                  <a:lnTo>
                    <a:pt x="1716" y="2752"/>
                  </a:lnTo>
                  <a:lnTo>
                    <a:pt x="1716" y="2746"/>
                  </a:lnTo>
                  <a:lnTo>
                    <a:pt x="1716" y="2746"/>
                  </a:lnTo>
                  <a:lnTo>
                    <a:pt x="1716" y="2739"/>
                  </a:lnTo>
                  <a:lnTo>
                    <a:pt x="1714" y="2734"/>
                  </a:lnTo>
                  <a:lnTo>
                    <a:pt x="1710" y="2723"/>
                  </a:lnTo>
                  <a:lnTo>
                    <a:pt x="1705" y="2714"/>
                  </a:lnTo>
                  <a:lnTo>
                    <a:pt x="1701" y="2706"/>
                  </a:lnTo>
                  <a:lnTo>
                    <a:pt x="1701" y="2706"/>
                  </a:lnTo>
                  <a:lnTo>
                    <a:pt x="1635" y="2706"/>
                  </a:lnTo>
                  <a:lnTo>
                    <a:pt x="1635" y="2706"/>
                  </a:lnTo>
                  <a:lnTo>
                    <a:pt x="1635" y="2706"/>
                  </a:lnTo>
                  <a:lnTo>
                    <a:pt x="1632" y="2700"/>
                  </a:lnTo>
                  <a:lnTo>
                    <a:pt x="1628" y="2693"/>
                  </a:lnTo>
                  <a:lnTo>
                    <a:pt x="1626" y="2684"/>
                  </a:lnTo>
                  <a:lnTo>
                    <a:pt x="1623" y="2675"/>
                  </a:lnTo>
                  <a:lnTo>
                    <a:pt x="1621" y="2652"/>
                  </a:lnTo>
                  <a:lnTo>
                    <a:pt x="1620" y="2629"/>
                  </a:lnTo>
                  <a:lnTo>
                    <a:pt x="1620" y="2629"/>
                  </a:lnTo>
                  <a:lnTo>
                    <a:pt x="1621" y="2616"/>
                  </a:lnTo>
                  <a:lnTo>
                    <a:pt x="1623" y="2607"/>
                  </a:lnTo>
                  <a:lnTo>
                    <a:pt x="1626" y="2600"/>
                  </a:lnTo>
                  <a:lnTo>
                    <a:pt x="1628" y="2593"/>
                  </a:lnTo>
                  <a:lnTo>
                    <a:pt x="1635" y="2581"/>
                  </a:lnTo>
                  <a:lnTo>
                    <a:pt x="1637" y="2573"/>
                  </a:lnTo>
                  <a:lnTo>
                    <a:pt x="1638" y="2563"/>
                  </a:lnTo>
                  <a:lnTo>
                    <a:pt x="1638" y="2563"/>
                  </a:lnTo>
                  <a:lnTo>
                    <a:pt x="1634" y="2562"/>
                  </a:lnTo>
                  <a:lnTo>
                    <a:pt x="1630" y="2560"/>
                  </a:lnTo>
                  <a:lnTo>
                    <a:pt x="1627" y="2555"/>
                  </a:lnTo>
                  <a:lnTo>
                    <a:pt x="1625" y="2548"/>
                  </a:lnTo>
                  <a:lnTo>
                    <a:pt x="1625" y="2548"/>
                  </a:lnTo>
                  <a:lnTo>
                    <a:pt x="1632" y="2544"/>
                  </a:lnTo>
                  <a:lnTo>
                    <a:pt x="1637" y="2539"/>
                  </a:lnTo>
                  <a:lnTo>
                    <a:pt x="1645" y="2529"/>
                  </a:lnTo>
                  <a:lnTo>
                    <a:pt x="1655" y="2519"/>
                  </a:lnTo>
                  <a:lnTo>
                    <a:pt x="1660" y="2513"/>
                  </a:lnTo>
                  <a:lnTo>
                    <a:pt x="1668" y="2508"/>
                  </a:lnTo>
                  <a:lnTo>
                    <a:pt x="1668" y="2508"/>
                  </a:lnTo>
                  <a:lnTo>
                    <a:pt x="1672" y="2502"/>
                  </a:lnTo>
                  <a:lnTo>
                    <a:pt x="1676" y="2498"/>
                  </a:lnTo>
                  <a:lnTo>
                    <a:pt x="1679" y="2494"/>
                  </a:lnTo>
                  <a:lnTo>
                    <a:pt x="1681" y="2491"/>
                  </a:lnTo>
                  <a:lnTo>
                    <a:pt x="1682" y="2487"/>
                  </a:lnTo>
                  <a:lnTo>
                    <a:pt x="1683" y="2482"/>
                  </a:lnTo>
                  <a:lnTo>
                    <a:pt x="1683" y="2482"/>
                  </a:lnTo>
                  <a:lnTo>
                    <a:pt x="1684" y="2472"/>
                  </a:lnTo>
                  <a:lnTo>
                    <a:pt x="1687" y="2464"/>
                  </a:lnTo>
                  <a:lnTo>
                    <a:pt x="1691" y="2458"/>
                  </a:lnTo>
                  <a:lnTo>
                    <a:pt x="1696" y="2451"/>
                  </a:lnTo>
                  <a:lnTo>
                    <a:pt x="1701" y="2443"/>
                  </a:lnTo>
                  <a:lnTo>
                    <a:pt x="1704" y="2436"/>
                  </a:lnTo>
                  <a:lnTo>
                    <a:pt x="1707" y="2426"/>
                  </a:lnTo>
                  <a:lnTo>
                    <a:pt x="1709" y="2416"/>
                  </a:lnTo>
                  <a:lnTo>
                    <a:pt x="1709" y="2416"/>
                  </a:lnTo>
                  <a:lnTo>
                    <a:pt x="1707" y="2413"/>
                  </a:lnTo>
                  <a:lnTo>
                    <a:pt x="1706" y="2409"/>
                  </a:lnTo>
                  <a:lnTo>
                    <a:pt x="1701" y="2402"/>
                  </a:lnTo>
                  <a:lnTo>
                    <a:pt x="1698" y="2399"/>
                  </a:lnTo>
                  <a:lnTo>
                    <a:pt x="1696" y="2394"/>
                  </a:lnTo>
                  <a:lnTo>
                    <a:pt x="1694" y="2388"/>
                  </a:lnTo>
                  <a:lnTo>
                    <a:pt x="1694" y="2383"/>
                  </a:lnTo>
                  <a:lnTo>
                    <a:pt x="1694" y="2383"/>
                  </a:lnTo>
                  <a:lnTo>
                    <a:pt x="1694" y="2378"/>
                  </a:lnTo>
                  <a:lnTo>
                    <a:pt x="1696" y="2375"/>
                  </a:lnTo>
                  <a:lnTo>
                    <a:pt x="1701" y="2365"/>
                  </a:lnTo>
                  <a:lnTo>
                    <a:pt x="1706" y="2356"/>
                  </a:lnTo>
                  <a:lnTo>
                    <a:pt x="1707" y="2352"/>
                  </a:lnTo>
                  <a:lnTo>
                    <a:pt x="1709" y="2346"/>
                  </a:lnTo>
                  <a:lnTo>
                    <a:pt x="1709" y="2346"/>
                  </a:lnTo>
                  <a:lnTo>
                    <a:pt x="1707" y="2340"/>
                  </a:lnTo>
                  <a:lnTo>
                    <a:pt x="1706" y="2334"/>
                  </a:lnTo>
                  <a:lnTo>
                    <a:pt x="1704" y="2329"/>
                  </a:lnTo>
                  <a:lnTo>
                    <a:pt x="1701" y="2324"/>
                  </a:lnTo>
                  <a:lnTo>
                    <a:pt x="1693" y="2316"/>
                  </a:lnTo>
                  <a:lnTo>
                    <a:pt x="1684" y="2309"/>
                  </a:lnTo>
                  <a:lnTo>
                    <a:pt x="1675" y="2302"/>
                  </a:lnTo>
                  <a:lnTo>
                    <a:pt x="1668" y="2293"/>
                  </a:lnTo>
                  <a:lnTo>
                    <a:pt x="1665" y="2288"/>
                  </a:lnTo>
                  <a:lnTo>
                    <a:pt x="1663" y="2283"/>
                  </a:lnTo>
                  <a:lnTo>
                    <a:pt x="1661" y="2276"/>
                  </a:lnTo>
                  <a:lnTo>
                    <a:pt x="1660" y="2269"/>
                  </a:lnTo>
                  <a:lnTo>
                    <a:pt x="1660" y="2269"/>
                  </a:lnTo>
                  <a:lnTo>
                    <a:pt x="1661" y="2260"/>
                  </a:lnTo>
                  <a:lnTo>
                    <a:pt x="1664" y="2253"/>
                  </a:lnTo>
                  <a:lnTo>
                    <a:pt x="1667" y="2247"/>
                  </a:lnTo>
                  <a:lnTo>
                    <a:pt x="1672" y="2241"/>
                  </a:lnTo>
                  <a:lnTo>
                    <a:pt x="1680" y="2232"/>
                  </a:lnTo>
                  <a:lnTo>
                    <a:pt x="1682" y="2226"/>
                  </a:lnTo>
                  <a:lnTo>
                    <a:pt x="1683" y="2222"/>
                  </a:lnTo>
                  <a:lnTo>
                    <a:pt x="1683" y="2222"/>
                  </a:lnTo>
                  <a:lnTo>
                    <a:pt x="1682" y="2215"/>
                  </a:lnTo>
                  <a:lnTo>
                    <a:pt x="1680" y="2209"/>
                  </a:lnTo>
                  <a:lnTo>
                    <a:pt x="1672" y="2199"/>
                  </a:lnTo>
                  <a:lnTo>
                    <a:pt x="1667" y="2193"/>
                  </a:lnTo>
                  <a:lnTo>
                    <a:pt x="1664" y="2186"/>
                  </a:lnTo>
                  <a:lnTo>
                    <a:pt x="1661" y="2177"/>
                  </a:lnTo>
                  <a:lnTo>
                    <a:pt x="1660" y="2166"/>
                  </a:lnTo>
                  <a:lnTo>
                    <a:pt x="1660" y="2166"/>
                  </a:lnTo>
                  <a:lnTo>
                    <a:pt x="1661" y="2157"/>
                  </a:lnTo>
                  <a:lnTo>
                    <a:pt x="1664" y="2149"/>
                  </a:lnTo>
                  <a:lnTo>
                    <a:pt x="1667" y="2142"/>
                  </a:lnTo>
                  <a:lnTo>
                    <a:pt x="1672" y="2136"/>
                  </a:lnTo>
                  <a:lnTo>
                    <a:pt x="1678" y="2133"/>
                  </a:lnTo>
                  <a:lnTo>
                    <a:pt x="1684" y="2130"/>
                  </a:lnTo>
                  <a:lnTo>
                    <a:pt x="1699" y="2124"/>
                  </a:lnTo>
                  <a:lnTo>
                    <a:pt x="1714" y="2119"/>
                  </a:lnTo>
                  <a:lnTo>
                    <a:pt x="1728" y="2113"/>
                  </a:lnTo>
                  <a:lnTo>
                    <a:pt x="1735" y="2110"/>
                  </a:lnTo>
                  <a:lnTo>
                    <a:pt x="1741" y="2105"/>
                  </a:lnTo>
                  <a:lnTo>
                    <a:pt x="1745" y="2100"/>
                  </a:lnTo>
                  <a:lnTo>
                    <a:pt x="1749" y="2093"/>
                  </a:lnTo>
                  <a:lnTo>
                    <a:pt x="1749" y="2093"/>
                  </a:lnTo>
                  <a:lnTo>
                    <a:pt x="1749" y="2078"/>
                  </a:lnTo>
                  <a:lnTo>
                    <a:pt x="1749" y="2078"/>
                  </a:lnTo>
                  <a:lnTo>
                    <a:pt x="1749" y="2078"/>
                  </a:lnTo>
                  <a:lnTo>
                    <a:pt x="1742" y="2078"/>
                  </a:lnTo>
                  <a:lnTo>
                    <a:pt x="1742" y="2078"/>
                  </a:lnTo>
                  <a:lnTo>
                    <a:pt x="1728" y="2079"/>
                  </a:lnTo>
                  <a:lnTo>
                    <a:pt x="1716" y="2080"/>
                  </a:lnTo>
                  <a:lnTo>
                    <a:pt x="1703" y="2081"/>
                  </a:lnTo>
                  <a:lnTo>
                    <a:pt x="1697" y="2080"/>
                  </a:lnTo>
                  <a:lnTo>
                    <a:pt x="1690" y="2078"/>
                  </a:lnTo>
                  <a:lnTo>
                    <a:pt x="1690" y="2078"/>
                  </a:lnTo>
                  <a:lnTo>
                    <a:pt x="1676" y="2072"/>
                  </a:lnTo>
                  <a:lnTo>
                    <a:pt x="1665" y="2067"/>
                  </a:lnTo>
                  <a:lnTo>
                    <a:pt x="1656" y="2064"/>
                  </a:lnTo>
                  <a:lnTo>
                    <a:pt x="1645" y="2063"/>
                  </a:lnTo>
                  <a:lnTo>
                    <a:pt x="1645" y="2063"/>
                  </a:lnTo>
                  <a:lnTo>
                    <a:pt x="1629" y="2064"/>
                  </a:lnTo>
                  <a:lnTo>
                    <a:pt x="1613" y="2066"/>
                  </a:lnTo>
                  <a:lnTo>
                    <a:pt x="1596" y="2066"/>
                  </a:lnTo>
                  <a:lnTo>
                    <a:pt x="1588" y="2065"/>
                  </a:lnTo>
                  <a:lnTo>
                    <a:pt x="1580" y="2063"/>
                  </a:lnTo>
                  <a:lnTo>
                    <a:pt x="1580" y="2063"/>
                  </a:lnTo>
                  <a:lnTo>
                    <a:pt x="1580" y="1979"/>
                  </a:lnTo>
                  <a:lnTo>
                    <a:pt x="1580" y="1979"/>
                  </a:lnTo>
                  <a:lnTo>
                    <a:pt x="1581" y="1973"/>
                  </a:lnTo>
                  <a:lnTo>
                    <a:pt x="1581" y="1967"/>
                  </a:lnTo>
                  <a:lnTo>
                    <a:pt x="1585" y="1957"/>
                  </a:lnTo>
                  <a:lnTo>
                    <a:pt x="1590" y="1948"/>
                  </a:lnTo>
                  <a:lnTo>
                    <a:pt x="1596" y="1940"/>
                  </a:lnTo>
                  <a:lnTo>
                    <a:pt x="1607" y="1926"/>
                  </a:lnTo>
                  <a:lnTo>
                    <a:pt x="1612" y="1919"/>
                  </a:lnTo>
                  <a:lnTo>
                    <a:pt x="1612" y="1916"/>
                  </a:lnTo>
                  <a:lnTo>
                    <a:pt x="1613" y="1913"/>
                  </a:lnTo>
                  <a:lnTo>
                    <a:pt x="1613" y="1913"/>
                  </a:lnTo>
                  <a:lnTo>
                    <a:pt x="1612" y="1904"/>
                  </a:lnTo>
                  <a:lnTo>
                    <a:pt x="1610" y="1896"/>
                  </a:lnTo>
                  <a:lnTo>
                    <a:pt x="1607" y="1888"/>
                  </a:lnTo>
                  <a:lnTo>
                    <a:pt x="1603" y="1880"/>
                  </a:lnTo>
                  <a:lnTo>
                    <a:pt x="1592" y="1866"/>
                  </a:lnTo>
                  <a:lnTo>
                    <a:pt x="1581" y="1852"/>
                  </a:lnTo>
                  <a:lnTo>
                    <a:pt x="1568" y="1838"/>
                  </a:lnTo>
                  <a:lnTo>
                    <a:pt x="1557" y="1824"/>
                  </a:lnTo>
                  <a:lnTo>
                    <a:pt x="1552" y="1817"/>
                  </a:lnTo>
                  <a:lnTo>
                    <a:pt x="1548" y="1809"/>
                  </a:lnTo>
                  <a:lnTo>
                    <a:pt x="1545" y="1800"/>
                  </a:lnTo>
                  <a:lnTo>
                    <a:pt x="1543" y="1791"/>
                  </a:lnTo>
                  <a:lnTo>
                    <a:pt x="1543" y="1791"/>
                  </a:lnTo>
                  <a:lnTo>
                    <a:pt x="1542" y="1782"/>
                  </a:lnTo>
                  <a:lnTo>
                    <a:pt x="1542" y="1774"/>
                  </a:lnTo>
                  <a:lnTo>
                    <a:pt x="1543" y="1765"/>
                  </a:lnTo>
                  <a:lnTo>
                    <a:pt x="1545" y="1757"/>
                  </a:lnTo>
                  <a:lnTo>
                    <a:pt x="1548" y="1749"/>
                  </a:lnTo>
                  <a:lnTo>
                    <a:pt x="1549" y="1742"/>
                  </a:lnTo>
                  <a:lnTo>
                    <a:pt x="1549" y="1734"/>
                  </a:lnTo>
                  <a:lnTo>
                    <a:pt x="1548" y="1726"/>
                  </a:lnTo>
                  <a:lnTo>
                    <a:pt x="1548" y="1726"/>
                  </a:lnTo>
                  <a:lnTo>
                    <a:pt x="1546" y="1722"/>
                  </a:lnTo>
                  <a:lnTo>
                    <a:pt x="1544" y="1719"/>
                  </a:lnTo>
                  <a:lnTo>
                    <a:pt x="1539" y="1714"/>
                  </a:lnTo>
                  <a:lnTo>
                    <a:pt x="1533" y="1710"/>
                  </a:lnTo>
                  <a:lnTo>
                    <a:pt x="1524" y="1707"/>
                  </a:lnTo>
                  <a:lnTo>
                    <a:pt x="1506" y="1703"/>
                  </a:lnTo>
                  <a:lnTo>
                    <a:pt x="1488" y="1699"/>
                  </a:lnTo>
                  <a:lnTo>
                    <a:pt x="1488" y="1699"/>
                  </a:lnTo>
                  <a:lnTo>
                    <a:pt x="1490" y="1692"/>
                  </a:lnTo>
                  <a:lnTo>
                    <a:pt x="1492" y="1688"/>
                  </a:lnTo>
                  <a:lnTo>
                    <a:pt x="1496" y="1682"/>
                  </a:lnTo>
                  <a:lnTo>
                    <a:pt x="1499" y="1679"/>
                  </a:lnTo>
                  <a:lnTo>
                    <a:pt x="1508" y="1670"/>
                  </a:lnTo>
                  <a:lnTo>
                    <a:pt x="1519" y="1665"/>
                  </a:lnTo>
                  <a:lnTo>
                    <a:pt x="1528" y="1658"/>
                  </a:lnTo>
                  <a:lnTo>
                    <a:pt x="1535" y="1651"/>
                  </a:lnTo>
                  <a:lnTo>
                    <a:pt x="1538" y="1646"/>
                  </a:lnTo>
                  <a:lnTo>
                    <a:pt x="1541" y="1642"/>
                  </a:lnTo>
                  <a:lnTo>
                    <a:pt x="1542" y="1636"/>
                  </a:lnTo>
                  <a:lnTo>
                    <a:pt x="1543" y="1630"/>
                  </a:lnTo>
                  <a:lnTo>
                    <a:pt x="1543" y="1630"/>
                  </a:lnTo>
                  <a:lnTo>
                    <a:pt x="1542" y="1606"/>
                  </a:lnTo>
                  <a:lnTo>
                    <a:pt x="1541" y="1583"/>
                  </a:lnTo>
                  <a:lnTo>
                    <a:pt x="1538" y="1561"/>
                  </a:lnTo>
                  <a:lnTo>
                    <a:pt x="1535" y="1538"/>
                  </a:lnTo>
                  <a:lnTo>
                    <a:pt x="1530" y="1516"/>
                  </a:lnTo>
                  <a:lnTo>
                    <a:pt x="1524" y="1494"/>
                  </a:lnTo>
                  <a:lnTo>
                    <a:pt x="1519" y="1473"/>
                  </a:lnTo>
                  <a:lnTo>
                    <a:pt x="1512" y="1452"/>
                  </a:lnTo>
                  <a:lnTo>
                    <a:pt x="1504" y="1431"/>
                  </a:lnTo>
                  <a:lnTo>
                    <a:pt x="1496" y="1410"/>
                  </a:lnTo>
                  <a:lnTo>
                    <a:pt x="1477" y="1370"/>
                  </a:lnTo>
                  <a:lnTo>
                    <a:pt x="1458" y="1332"/>
                  </a:lnTo>
                  <a:lnTo>
                    <a:pt x="1436" y="1295"/>
                  </a:lnTo>
                  <a:lnTo>
                    <a:pt x="1436" y="1295"/>
                  </a:lnTo>
                  <a:lnTo>
                    <a:pt x="1443" y="1292"/>
                  </a:lnTo>
                  <a:lnTo>
                    <a:pt x="1449" y="1288"/>
                  </a:lnTo>
                  <a:lnTo>
                    <a:pt x="1460" y="1278"/>
                  </a:lnTo>
                  <a:lnTo>
                    <a:pt x="1472" y="1267"/>
                  </a:lnTo>
                  <a:lnTo>
                    <a:pt x="1483" y="1254"/>
                  </a:lnTo>
                  <a:lnTo>
                    <a:pt x="1493" y="1242"/>
                  </a:lnTo>
                  <a:lnTo>
                    <a:pt x="1503" y="1231"/>
                  </a:lnTo>
                  <a:lnTo>
                    <a:pt x="1513" y="1223"/>
                  </a:lnTo>
                  <a:lnTo>
                    <a:pt x="1516" y="1221"/>
                  </a:lnTo>
                  <a:lnTo>
                    <a:pt x="1521" y="1218"/>
                  </a:lnTo>
                  <a:lnTo>
                    <a:pt x="1521" y="1218"/>
                  </a:lnTo>
                  <a:lnTo>
                    <a:pt x="1526" y="1217"/>
                  </a:lnTo>
                  <a:lnTo>
                    <a:pt x="1531" y="1216"/>
                  </a:lnTo>
                  <a:lnTo>
                    <a:pt x="1542" y="1215"/>
                  </a:lnTo>
                  <a:lnTo>
                    <a:pt x="1560" y="1215"/>
                  </a:lnTo>
                  <a:lnTo>
                    <a:pt x="1568" y="1214"/>
                  </a:lnTo>
                  <a:lnTo>
                    <a:pt x="1572" y="1212"/>
                  </a:lnTo>
                  <a:lnTo>
                    <a:pt x="1574" y="1210"/>
                  </a:lnTo>
                  <a:lnTo>
                    <a:pt x="1576" y="1208"/>
                  </a:lnTo>
                  <a:lnTo>
                    <a:pt x="1579" y="1203"/>
                  </a:lnTo>
                  <a:lnTo>
                    <a:pt x="1580" y="1199"/>
                  </a:lnTo>
                  <a:lnTo>
                    <a:pt x="1580" y="1193"/>
                  </a:lnTo>
                  <a:lnTo>
                    <a:pt x="1580" y="1193"/>
                  </a:lnTo>
                  <a:lnTo>
                    <a:pt x="1580" y="1186"/>
                  </a:lnTo>
                  <a:lnTo>
                    <a:pt x="1577" y="1180"/>
                  </a:lnTo>
                  <a:lnTo>
                    <a:pt x="1571" y="1169"/>
                  </a:lnTo>
                  <a:lnTo>
                    <a:pt x="1565" y="1157"/>
                  </a:lnTo>
                  <a:lnTo>
                    <a:pt x="1562" y="1151"/>
                  </a:lnTo>
                  <a:lnTo>
                    <a:pt x="1561" y="1145"/>
                  </a:lnTo>
                  <a:lnTo>
                    <a:pt x="1561" y="1145"/>
                  </a:lnTo>
                  <a:lnTo>
                    <a:pt x="1613" y="1012"/>
                  </a:lnTo>
                  <a:lnTo>
                    <a:pt x="1613" y="1012"/>
                  </a:lnTo>
                  <a:lnTo>
                    <a:pt x="1613" y="1012"/>
                  </a:lnTo>
                  <a:lnTo>
                    <a:pt x="1620" y="1008"/>
                  </a:lnTo>
                  <a:lnTo>
                    <a:pt x="1629" y="1002"/>
                  </a:lnTo>
                  <a:lnTo>
                    <a:pt x="1640" y="997"/>
                  </a:lnTo>
                  <a:lnTo>
                    <a:pt x="1650" y="992"/>
                  </a:lnTo>
                  <a:lnTo>
                    <a:pt x="1659" y="985"/>
                  </a:lnTo>
                  <a:lnTo>
                    <a:pt x="1664" y="981"/>
                  </a:lnTo>
                  <a:lnTo>
                    <a:pt x="1667" y="977"/>
                  </a:lnTo>
                  <a:lnTo>
                    <a:pt x="1671" y="972"/>
                  </a:lnTo>
                  <a:lnTo>
                    <a:pt x="1673" y="966"/>
                  </a:lnTo>
                  <a:lnTo>
                    <a:pt x="1674" y="960"/>
                  </a:lnTo>
                  <a:lnTo>
                    <a:pt x="1675" y="954"/>
                  </a:lnTo>
                  <a:lnTo>
                    <a:pt x="1675" y="954"/>
                  </a:lnTo>
                  <a:lnTo>
                    <a:pt x="1675" y="949"/>
                  </a:lnTo>
                  <a:lnTo>
                    <a:pt x="1674" y="944"/>
                  </a:lnTo>
                  <a:lnTo>
                    <a:pt x="1672" y="940"/>
                  </a:lnTo>
                  <a:lnTo>
                    <a:pt x="1669" y="936"/>
                  </a:lnTo>
                  <a:lnTo>
                    <a:pt x="1664" y="929"/>
                  </a:lnTo>
                  <a:lnTo>
                    <a:pt x="1657" y="925"/>
                  </a:lnTo>
                  <a:lnTo>
                    <a:pt x="1643" y="916"/>
                  </a:lnTo>
                  <a:lnTo>
                    <a:pt x="1636" y="911"/>
                  </a:lnTo>
                  <a:lnTo>
                    <a:pt x="1632" y="906"/>
                  </a:lnTo>
                  <a:lnTo>
                    <a:pt x="1632" y="906"/>
                  </a:lnTo>
                  <a:lnTo>
                    <a:pt x="1628" y="901"/>
                  </a:lnTo>
                  <a:lnTo>
                    <a:pt x="1626" y="895"/>
                  </a:lnTo>
                  <a:lnTo>
                    <a:pt x="1622" y="883"/>
                  </a:lnTo>
                  <a:lnTo>
                    <a:pt x="1621" y="871"/>
                  </a:lnTo>
                  <a:lnTo>
                    <a:pt x="1620" y="859"/>
                  </a:lnTo>
                  <a:lnTo>
                    <a:pt x="1619" y="847"/>
                  </a:lnTo>
                  <a:lnTo>
                    <a:pt x="1617" y="835"/>
                  </a:lnTo>
                  <a:lnTo>
                    <a:pt x="1612" y="825"/>
                  </a:lnTo>
                  <a:lnTo>
                    <a:pt x="1610" y="819"/>
                  </a:lnTo>
                  <a:lnTo>
                    <a:pt x="1606" y="814"/>
                  </a:lnTo>
                  <a:lnTo>
                    <a:pt x="1606" y="814"/>
                  </a:lnTo>
                  <a:lnTo>
                    <a:pt x="1595" y="802"/>
                  </a:lnTo>
                  <a:lnTo>
                    <a:pt x="1583" y="791"/>
                  </a:lnTo>
                  <a:lnTo>
                    <a:pt x="1559" y="773"/>
                  </a:lnTo>
                  <a:lnTo>
                    <a:pt x="1548" y="764"/>
                  </a:lnTo>
                  <a:lnTo>
                    <a:pt x="1536" y="753"/>
                  </a:lnTo>
                  <a:lnTo>
                    <a:pt x="1527" y="741"/>
                  </a:lnTo>
                  <a:lnTo>
                    <a:pt x="1522" y="734"/>
                  </a:lnTo>
                  <a:lnTo>
                    <a:pt x="1518" y="726"/>
                  </a:lnTo>
                  <a:lnTo>
                    <a:pt x="1518" y="726"/>
                  </a:lnTo>
                  <a:lnTo>
                    <a:pt x="1511" y="713"/>
                  </a:lnTo>
                  <a:lnTo>
                    <a:pt x="1507" y="702"/>
                  </a:lnTo>
                  <a:lnTo>
                    <a:pt x="1501" y="681"/>
                  </a:lnTo>
                  <a:lnTo>
                    <a:pt x="1498" y="673"/>
                  </a:lnTo>
                  <a:lnTo>
                    <a:pt x="1496" y="669"/>
                  </a:lnTo>
                  <a:lnTo>
                    <a:pt x="1492" y="665"/>
                  </a:lnTo>
                  <a:lnTo>
                    <a:pt x="1489" y="661"/>
                  </a:lnTo>
                  <a:lnTo>
                    <a:pt x="1483" y="659"/>
                  </a:lnTo>
                  <a:lnTo>
                    <a:pt x="1469" y="653"/>
                  </a:lnTo>
                  <a:lnTo>
                    <a:pt x="1469" y="653"/>
                  </a:lnTo>
                  <a:lnTo>
                    <a:pt x="1475" y="636"/>
                  </a:lnTo>
                  <a:lnTo>
                    <a:pt x="1482" y="622"/>
                  </a:lnTo>
                  <a:lnTo>
                    <a:pt x="1487" y="612"/>
                  </a:lnTo>
                  <a:lnTo>
                    <a:pt x="1488" y="606"/>
                  </a:lnTo>
                  <a:lnTo>
                    <a:pt x="1488" y="601"/>
                  </a:lnTo>
                  <a:lnTo>
                    <a:pt x="1488" y="601"/>
                  </a:lnTo>
                  <a:lnTo>
                    <a:pt x="1489" y="593"/>
                  </a:lnTo>
                  <a:lnTo>
                    <a:pt x="1492" y="586"/>
                  </a:lnTo>
                  <a:lnTo>
                    <a:pt x="1495" y="575"/>
                  </a:lnTo>
                  <a:lnTo>
                    <a:pt x="1496" y="557"/>
                  </a:lnTo>
                  <a:lnTo>
                    <a:pt x="1496" y="557"/>
                  </a:lnTo>
                  <a:lnTo>
                    <a:pt x="1484" y="557"/>
                  </a:lnTo>
                  <a:lnTo>
                    <a:pt x="1484" y="557"/>
                  </a:lnTo>
                  <a:lnTo>
                    <a:pt x="1484" y="557"/>
                  </a:lnTo>
                  <a:lnTo>
                    <a:pt x="1473" y="551"/>
                  </a:lnTo>
                  <a:lnTo>
                    <a:pt x="1459" y="542"/>
                  </a:lnTo>
                  <a:lnTo>
                    <a:pt x="1459" y="542"/>
                  </a:lnTo>
                  <a:lnTo>
                    <a:pt x="1440" y="549"/>
                  </a:lnTo>
                  <a:lnTo>
                    <a:pt x="1428" y="554"/>
                  </a:lnTo>
                  <a:lnTo>
                    <a:pt x="1420" y="561"/>
                  </a:lnTo>
                  <a:lnTo>
                    <a:pt x="1417" y="563"/>
                  </a:lnTo>
                  <a:lnTo>
                    <a:pt x="1416" y="567"/>
                  </a:lnTo>
                  <a:lnTo>
                    <a:pt x="1415" y="570"/>
                  </a:lnTo>
                  <a:lnTo>
                    <a:pt x="1415" y="573"/>
                  </a:lnTo>
                  <a:lnTo>
                    <a:pt x="1417" y="580"/>
                  </a:lnTo>
                  <a:lnTo>
                    <a:pt x="1422" y="585"/>
                  </a:lnTo>
                  <a:lnTo>
                    <a:pt x="1428" y="591"/>
                  </a:lnTo>
                  <a:lnTo>
                    <a:pt x="1440" y="601"/>
                  </a:lnTo>
                  <a:lnTo>
                    <a:pt x="1452" y="612"/>
                  </a:lnTo>
                  <a:lnTo>
                    <a:pt x="1457" y="618"/>
                  </a:lnTo>
                  <a:lnTo>
                    <a:pt x="1458" y="622"/>
                  </a:lnTo>
                  <a:lnTo>
                    <a:pt x="1458" y="624"/>
                  </a:lnTo>
                  <a:lnTo>
                    <a:pt x="1457" y="626"/>
                  </a:lnTo>
                  <a:lnTo>
                    <a:pt x="1451" y="630"/>
                  </a:lnTo>
                  <a:lnTo>
                    <a:pt x="1451" y="630"/>
                  </a:lnTo>
                  <a:lnTo>
                    <a:pt x="1444" y="645"/>
                  </a:lnTo>
                  <a:lnTo>
                    <a:pt x="1435" y="658"/>
                  </a:lnTo>
                  <a:lnTo>
                    <a:pt x="1426" y="669"/>
                  </a:lnTo>
                  <a:lnTo>
                    <a:pt x="1415" y="680"/>
                  </a:lnTo>
                  <a:lnTo>
                    <a:pt x="1404" y="689"/>
                  </a:lnTo>
                  <a:lnTo>
                    <a:pt x="1392" y="697"/>
                  </a:lnTo>
                  <a:lnTo>
                    <a:pt x="1369" y="712"/>
                  </a:lnTo>
                  <a:lnTo>
                    <a:pt x="1345" y="726"/>
                  </a:lnTo>
                  <a:lnTo>
                    <a:pt x="1323" y="737"/>
                  </a:lnTo>
                  <a:lnTo>
                    <a:pt x="1314" y="744"/>
                  </a:lnTo>
                  <a:lnTo>
                    <a:pt x="1305" y="751"/>
                  </a:lnTo>
                  <a:lnTo>
                    <a:pt x="1297" y="758"/>
                  </a:lnTo>
                  <a:lnTo>
                    <a:pt x="1290" y="766"/>
                  </a:lnTo>
                  <a:lnTo>
                    <a:pt x="1290" y="766"/>
                  </a:lnTo>
                  <a:lnTo>
                    <a:pt x="1290" y="758"/>
                  </a:lnTo>
                  <a:lnTo>
                    <a:pt x="1291" y="749"/>
                  </a:lnTo>
                  <a:lnTo>
                    <a:pt x="1294" y="738"/>
                  </a:lnTo>
                  <a:lnTo>
                    <a:pt x="1298" y="728"/>
                  </a:lnTo>
                  <a:lnTo>
                    <a:pt x="1308" y="705"/>
                  </a:lnTo>
                  <a:lnTo>
                    <a:pt x="1322" y="681"/>
                  </a:lnTo>
                  <a:lnTo>
                    <a:pt x="1339" y="653"/>
                  </a:lnTo>
                  <a:lnTo>
                    <a:pt x="1358" y="626"/>
                  </a:lnTo>
                  <a:lnTo>
                    <a:pt x="1398" y="565"/>
                  </a:lnTo>
                  <a:lnTo>
                    <a:pt x="1419" y="532"/>
                  </a:lnTo>
                  <a:lnTo>
                    <a:pt x="1439" y="499"/>
                  </a:lnTo>
                  <a:lnTo>
                    <a:pt x="1458" y="466"/>
                  </a:lnTo>
                  <a:lnTo>
                    <a:pt x="1475" y="432"/>
                  </a:lnTo>
                  <a:lnTo>
                    <a:pt x="1483" y="415"/>
                  </a:lnTo>
                  <a:lnTo>
                    <a:pt x="1489" y="398"/>
                  </a:lnTo>
                  <a:lnTo>
                    <a:pt x="1496" y="381"/>
                  </a:lnTo>
                  <a:lnTo>
                    <a:pt x="1500" y="363"/>
                  </a:lnTo>
                  <a:lnTo>
                    <a:pt x="1505" y="347"/>
                  </a:lnTo>
                  <a:lnTo>
                    <a:pt x="1507" y="330"/>
                  </a:lnTo>
                  <a:lnTo>
                    <a:pt x="1510" y="313"/>
                  </a:lnTo>
                  <a:lnTo>
                    <a:pt x="1510" y="297"/>
                  </a:lnTo>
                  <a:lnTo>
                    <a:pt x="1510" y="297"/>
                  </a:lnTo>
                  <a:lnTo>
                    <a:pt x="1508" y="284"/>
                  </a:lnTo>
                  <a:lnTo>
                    <a:pt x="1505" y="269"/>
                  </a:lnTo>
                  <a:lnTo>
                    <a:pt x="1499" y="254"/>
                  </a:lnTo>
                  <a:lnTo>
                    <a:pt x="1492" y="239"/>
                  </a:lnTo>
                  <a:lnTo>
                    <a:pt x="1483" y="223"/>
                  </a:lnTo>
                  <a:lnTo>
                    <a:pt x="1472" y="208"/>
                  </a:lnTo>
                  <a:lnTo>
                    <a:pt x="1460" y="193"/>
                  </a:lnTo>
                  <a:lnTo>
                    <a:pt x="1447" y="178"/>
                  </a:lnTo>
                  <a:lnTo>
                    <a:pt x="1434" y="164"/>
                  </a:lnTo>
                  <a:lnTo>
                    <a:pt x="1420" y="150"/>
                  </a:lnTo>
                  <a:lnTo>
                    <a:pt x="1405" y="139"/>
                  </a:lnTo>
                  <a:lnTo>
                    <a:pt x="1391" y="129"/>
                  </a:lnTo>
                  <a:lnTo>
                    <a:pt x="1376" y="120"/>
                  </a:lnTo>
                  <a:lnTo>
                    <a:pt x="1362" y="115"/>
                  </a:lnTo>
                  <a:lnTo>
                    <a:pt x="1350" y="110"/>
                  </a:lnTo>
                  <a:lnTo>
                    <a:pt x="1337" y="109"/>
                  </a:lnTo>
                  <a:lnTo>
                    <a:pt x="1337" y="109"/>
                  </a:lnTo>
                  <a:lnTo>
                    <a:pt x="1317" y="109"/>
                  </a:lnTo>
                  <a:lnTo>
                    <a:pt x="1293" y="110"/>
                  </a:lnTo>
                  <a:lnTo>
                    <a:pt x="1281" y="112"/>
                  </a:lnTo>
                  <a:lnTo>
                    <a:pt x="1269" y="115"/>
                  </a:lnTo>
                  <a:lnTo>
                    <a:pt x="1259" y="118"/>
                  </a:lnTo>
                  <a:lnTo>
                    <a:pt x="1248" y="124"/>
                  </a:lnTo>
                  <a:lnTo>
                    <a:pt x="1248" y="124"/>
                  </a:lnTo>
                  <a:lnTo>
                    <a:pt x="1247" y="135"/>
                  </a:lnTo>
                  <a:lnTo>
                    <a:pt x="1245" y="145"/>
                  </a:lnTo>
                  <a:lnTo>
                    <a:pt x="1243" y="153"/>
                  </a:lnTo>
                  <a:lnTo>
                    <a:pt x="1239" y="160"/>
                  </a:lnTo>
                  <a:lnTo>
                    <a:pt x="1236" y="165"/>
                  </a:lnTo>
                  <a:lnTo>
                    <a:pt x="1232" y="170"/>
                  </a:lnTo>
                  <a:lnTo>
                    <a:pt x="1228" y="173"/>
                  </a:lnTo>
                  <a:lnTo>
                    <a:pt x="1223" y="176"/>
                  </a:lnTo>
                  <a:lnTo>
                    <a:pt x="1218" y="178"/>
                  </a:lnTo>
                  <a:lnTo>
                    <a:pt x="1214" y="179"/>
                  </a:lnTo>
                  <a:lnTo>
                    <a:pt x="1205" y="179"/>
                  </a:lnTo>
                  <a:lnTo>
                    <a:pt x="1186" y="179"/>
                  </a:lnTo>
                  <a:lnTo>
                    <a:pt x="1186" y="179"/>
                  </a:lnTo>
                  <a:lnTo>
                    <a:pt x="1185" y="178"/>
                  </a:lnTo>
                  <a:lnTo>
                    <a:pt x="1184" y="178"/>
                  </a:lnTo>
                  <a:lnTo>
                    <a:pt x="1185" y="173"/>
                  </a:lnTo>
                  <a:lnTo>
                    <a:pt x="1187" y="168"/>
                  </a:lnTo>
                  <a:lnTo>
                    <a:pt x="1192" y="161"/>
                  </a:lnTo>
                  <a:lnTo>
                    <a:pt x="1201" y="142"/>
                  </a:lnTo>
                  <a:lnTo>
                    <a:pt x="1206" y="132"/>
                  </a:lnTo>
                  <a:lnTo>
                    <a:pt x="1208" y="123"/>
                  </a:lnTo>
                  <a:lnTo>
                    <a:pt x="1209" y="112"/>
                  </a:lnTo>
                  <a:lnTo>
                    <a:pt x="1208" y="108"/>
                  </a:lnTo>
                  <a:lnTo>
                    <a:pt x="1207" y="104"/>
                  </a:lnTo>
                  <a:lnTo>
                    <a:pt x="1205" y="100"/>
                  </a:lnTo>
                  <a:lnTo>
                    <a:pt x="1201" y="96"/>
                  </a:lnTo>
                  <a:lnTo>
                    <a:pt x="1197" y="93"/>
                  </a:lnTo>
                  <a:lnTo>
                    <a:pt x="1192" y="91"/>
                  </a:lnTo>
                  <a:lnTo>
                    <a:pt x="1185" y="88"/>
                  </a:lnTo>
                  <a:lnTo>
                    <a:pt x="1177" y="87"/>
                  </a:lnTo>
                  <a:lnTo>
                    <a:pt x="1167" y="86"/>
                  </a:lnTo>
                  <a:lnTo>
                    <a:pt x="1156" y="85"/>
                  </a:lnTo>
                  <a:lnTo>
                    <a:pt x="1129" y="86"/>
                  </a:lnTo>
                  <a:lnTo>
                    <a:pt x="1095" y="91"/>
                  </a:lnTo>
                  <a:lnTo>
                    <a:pt x="1095" y="91"/>
                  </a:lnTo>
                  <a:lnTo>
                    <a:pt x="1092" y="88"/>
                  </a:lnTo>
                  <a:lnTo>
                    <a:pt x="1092" y="85"/>
                  </a:lnTo>
                  <a:lnTo>
                    <a:pt x="1094" y="82"/>
                  </a:lnTo>
                  <a:lnTo>
                    <a:pt x="1098" y="80"/>
                  </a:lnTo>
                  <a:lnTo>
                    <a:pt x="1109" y="74"/>
                  </a:lnTo>
                  <a:lnTo>
                    <a:pt x="1122" y="68"/>
                  </a:lnTo>
                  <a:lnTo>
                    <a:pt x="1128" y="63"/>
                  </a:lnTo>
                  <a:lnTo>
                    <a:pt x="1132" y="58"/>
                  </a:lnTo>
                  <a:lnTo>
                    <a:pt x="1137" y="53"/>
                  </a:lnTo>
                  <a:lnTo>
                    <a:pt x="1139" y="47"/>
                  </a:lnTo>
                  <a:lnTo>
                    <a:pt x="1138" y="40"/>
                  </a:lnTo>
                  <a:lnTo>
                    <a:pt x="1136" y="32"/>
                  </a:lnTo>
                  <a:lnTo>
                    <a:pt x="1130" y="24"/>
                  </a:lnTo>
                  <a:lnTo>
                    <a:pt x="1121" y="13"/>
                  </a:lnTo>
                  <a:lnTo>
                    <a:pt x="1121" y="13"/>
                  </a:lnTo>
                  <a:lnTo>
                    <a:pt x="1103" y="7"/>
                  </a:lnTo>
                  <a:lnTo>
                    <a:pt x="1088" y="2"/>
                  </a:lnTo>
                  <a:lnTo>
                    <a:pt x="1076" y="0"/>
                  </a:lnTo>
                  <a:lnTo>
                    <a:pt x="1064" y="0"/>
                  </a:lnTo>
                  <a:lnTo>
                    <a:pt x="1055" y="2"/>
                  </a:lnTo>
                  <a:lnTo>
                    <a:pt x="1047" y="5"/>
                  </a:lnTo>
                  <a:lnTo>
                    <a:pt x="1042" y="11"/>
                  </a:lnTo>
                  <a:lnTo>
                    <a:pt x="1040" y="17"/>
                  </a:lnTo>
                  <a:lnTo>
                    <a:pt x="1040" y="17"/>
                  </a:lnTo>
                  <a:lnTo>
                    <a:pt x="1032" y="27"/>
                  </a:lnTo>
                  <a:lnTo>
                    <a:pt x="1024" y="39"/>
                  </a:lnTo>
                  <a:lnTo>
                    <a:pt x="1008" y="69"/>
                  </a:lnTo>
                  <a:lnTo>
                    <a:pt x="992" y="101"/>
                  </a:lnTo>
                  <a:lnTo>
                    <a:pt x="984" y="115"/>
                  </a:lnTo>
                  <a:lnTo>
                    <a:pt x="973" y="127"/>
                  </a:lnTo>
                  <a:lnTo>
                    <a:pt x="973" y="127"/>
                  </a:lnTo>
                  <a:lnTo>
                    <a:pt x="970" y="133"/>
                  </a:lnTo>
                  <a:lnTo>
                    <a:pt x="969" y="140"/>
                  </a:lnTo>
                  <a:lnTo>
                    <a:pt x="969" y="147"/>
                  </a:lnTo>
                  <a:lnTo>
                    <a:pt x="970" y="154"/>
                  </a:lnTo>
                  <a:lnTo>
                    <a:pt x="974" y="168"/>
                  </a:lnTo>
                  <a:lnTo>
                    <a:pt x="980" y="183"/>
                  </a:lnTo>
                  <a:lnTo>
                    <a:pt x="983" y="190"/>
                  </a:lnTo>
                  <a:lnTo>
                    <a:pt x="983" y="196"/>
                  </a:lnTo>
                  <a:lnTo>
                    <a:pt x="983" y="203"/>
                  </a:lnTo>
                  <a:lnTo>
                    <a:pt x="980" y="211"/>
                  </a:lnTo>
                  <a:lnTo>
                    <a:pt x="977" y="218"/>
                  </a:lnTo>
                  <a:lnTo>
                    <a:pt x="970" y="224"/>
                  </a:lnTo>
                  <a:lnTo>
                    <a:pt x="961" y="231"/>
                  </a:lnTo>
                  <a:lnTo>
                    <a:pt x="948" y="238"/>
                  </a:lnTo>
                  <a:lnTo>
                    <a:pt x="948" y="238"/>
                  </a:lnTo>
                  <a:lnTo>
                    <a:pt x="933" y="233"/>
                  </a:lnTo>
                  <a:lnTo>
                    <a:pt x="919" y="232"/>
                  </a:lnTo>
                  <a:lnTo>
                    <a:pt x="912" y="232"/>
                  </a:lnTo>
                  <a:lnTo>
                    <a:pt x="907" y="232"/>
                  </a:lnTo>
                  <a:lnTo>
                    <a:pt x="902" y="234"/>
                  </a:lnTo>
                  <a:lnTo>
                    <a:pt x="900" y="237"/>
                  </a:lnTo>
                  <a:lnTo>
                    <a:pt x="899" y="241"/>
                  </a:lnTo>
                  <a:lnTo>
                    <a:pt x="900" y="248"/>
                  </a:lnTo>
                  <a:lnTo>
                    <a:pt x="904" y="256"/>
                  </a:lnTo>
                  <a:lnTo>
                    <a:pt x="912" y="268"/>
                  </a:lnTo>
                  <a:lnTo>
                    <a:pt x="925" y="280"/>
                  </a:lnTo>
                  <a:lnTo>
                    <a:pt x="941" y="297"/>
                  </a:lnTo>
                  <a:lnTo>
                    <a:pt x="941" y="297"/>
                  </a:lnTo>
                  <a:lnTo>
                    <a:pt x="927" y="291"/>
                  </a:lnTo>
                  <a:lnTo>
                    <a:pt x="917" y="286"/>
                  </a:lnTo>
                  <a:lnTo>
                    <a:pt x="909" y="285"/>
                  </a:lnTo>
                  <a:lnTo>
                    <a:pt x="902" y="284"/>
                  </a:lnTo>
                  <a:lnTo>
                    <a:pt x="893" y="284"/>
                  </a:lnTo>
                  <a:lnTo>
                    <a:pt x="886" y="285"/>
                  </a:lnTo>
                  <a:lnTo>
                    <a:pt x="886" y="285"/>
                  </a:lnTo>
                  <a:lnTo>
                    <a:pt x="882" y="287"/>
                  </a:lnTo>
                  <a:lnTo>
                    <a:pt x="877" y="294"/>
                  </a:lnTo>
                  <a:lnTo>
                    <a:pt x="859" y="314"/>
                  </a:lnTo>
                  <a:lnTo>
                    <a:pt x="849" y="324"/>
                  </a:lnTo>
                  <a:lnTo>
                    <a:pt x="839" y="333"/>
                  </a:lnTo>
                  <a:lnTo>
                    <a:pt x="833" y="337"/>
                  </a:lnTo>
                  <a:lnTo>
                    <a:pt x="828" y="339"/>
                  </a:lnTo>
                  <a:lnTo>
                    <a:pt x="824" y="340"/>
                  </a:lnTo>
                  <a:lnTo>
                    <a:pt x="819" y="340"/>
                  </a:lnTo>
                  <a:lnTo>
                    <a:pt x="819" y="340"/>
                  </a:lnTo>
                  <a:lnTo>
                    <a:pt x="816" y="339"/>
                  </a:lnTo>
                  <a:lnTo>
                    <a:pt x="815" y="337"/>
                  </a:lnTo>
                  <a:lnTo>
                    <a:pt x="815" y="333"/>
                  </a:lnTo>
                  <a:lnTo>
                    <a:pt x="815" y="329"/>
                  </a:lnTo>
                  <a:lnTo>
                    <a:pt x="819" y="318"/>
                  </a:lnTo>
                  <a:lnTo>
                    <a:pt x="825" y="307"/>
                  </a:lnTo>
                  <a:lnTo>
                    <a:pt x="828" y="297"/>
                  </a:lnTo>
                  <a:lnTo>
                    <a:pt x="829" y="291"/>
                  </a:lnTo>
                  <a:lnTo>
                    <a:pt x="831" y="287"/>
                  </a:lnTo>
                  <a:lnTo>
                    <a:pt x="829" y="283"/>
                  </a:lnTo>
                  <a:lnTo>
                    <a:pt x="826" y="280"/>
                  </a:lnTo>
                  <a:lnTo>
                    <a:pt x="823" y="278"/>
                  </a:lnTo>
                  <a:lnTo>
                    <a:pt x="816" y="277"/>
                  </a:lnTo>
                  <a:lnTo>
                    <a:pt x="816" y="277"/>
                  </a:lnTo>
                  <a:lnTo>
                    <a:pt x="798" y="291"/>
                  </a:lnTo>
                  <a:lnTo>
                    <a:pt x="783" y="300"/>
                  </a:lnTo>
                  <a:lnTo>
                    <a:pt x="768" y="307"/>
                  </a:lnTo>
                  <a:lnTo>
                    <a:pt x="756" y="310"/>
                  </a:lnTo>
                  <a:lnTo>
                    <a:pt x="743" y="313"/>
                  </a:lnTo>
                  <a:lnTo>
                    <a:pt x="732" y="315"/>
                  </a:lnTo>
                  <a:lnTo>
                    <a:pt x="720" y="316"/>
                  </a:lnTo>
                  <a:lnTo>
                    <a:pt x="709" y="318"/>
                  </a:lnTo>
                  <a:lnTo>
                    <a:pt x="709" y="318"/>
                  </a:lnTo>
                  <a:lnTo>
                    <a:pt x="697" y="318"/>
                  </a:lnTo>
                  <a:lnTo>
                    <a:pt x="688" y="320"/>
                  </a:lnTo>
                  <a:lnTo>
                    <a:pt x="682" y="322"/>
                  </a:lnTo>
                  <a:lnTo>
                    <a:pt x="679" y="323"/>
                  </a:lnTo>
                  <a:lnTo>
                    <a:pt x="678" y="326"/>
                  </a:lnTo>
                  <a:lnTo>
                    <a:pt x="678" y="330"/>
                  </a:lnTo>
                  <a:lnTo>
                    <a:pt x="680" y="333"/>
                  </a:lnTo>
                  <a:lnTo>
                    <a:pt x="682" y="337"/>
                  </a:lnTo>
                  <a:lnTo>
                    <a:pt x="689" y="345"/>
                  </a:lnTo>
                  <a:lnTo>
                    <a:pt x="695" y="354"/>
                  </a:lnTo>
                  <a:lnTo>
                    <a:pt x="696" y="359"/>
                  </a:lnTo>
                  <a:lnTo>
                    <a:pt x="696" y="362"/>
                  </a:lnTo>
                  <a:lnTo>
                    <a:pt x="695" y="367"/>
                  </a:lnTo>
                  <a:lnTo>
                    <a:pt x="691" y="370"/>
                  </a:lnTo>
                  <a:lnTo>
                    <a:pt x="691" y="370"/>
                  </a:lnTo>
                  <a:lnTo>
                    <a:pt x="687" y="372"/>
                  </a:lnTo>
                  <a:lnTo>
                    <a:pt x="682" y="375"/>
                  </a:lnTo>
                  <a:lnTo>
                    <a:pt x="668" y="379"/>
                  </a:lnTo>
                  <a:lnTo>
                    <a:pt x="635" y="389"/>
                  </a:lnTo>
                  <a:lnTo>
                    <a:pt x="617" y="393"/>
                  </a:lnTo>
                  <a:lnTo>
                    <a:pt x="598" y="400"/>
                  </a:lnTo>
                  <a:lnTo>
                    <a:pt x="581" y="408"/>
                  </a:lnTo>
                  <a:lnTo>
                    <a:pt x="573" y="413"/>
                  </a:lnTo>
                  <a:lnTo>
                    <a:pt x="566" y="417"/>
                  </a:lnTo>
                  <a:lnTo>
                    <a:pt x="566" y="417"/>
                  </a:lnTo>
                  <a:lnTo>
                    <a:pt x="542" y="435"/>
                  </a:lnTo>
                  <a:lnTo>
                    <a:pt x="521" y="451"/>
                  </a:lnTo>
                  <a:lnTo>
                    <a:pt x="503" y="468"/>
                  </a:lnTo>
                  <a:lnTo>
                    <a:pt x="485" y="486"/>
                  </a:lnTo>
                  <a:lnTo>
                    <a:pt x="470" y="504"/>
                  </a:lnTo>
                  <a:lnTo>
                    <a:pt x="456" y="521"/>
                  </a:lnTo>
                  <a:lnTo>
                    <a:pt x="430" y="557"/>
                  </a:lnTo>
                  <a:lnTo>
                    <a:pt x="430" y="557"/>
                  </a:lnTo>
                  <a:lnTo>
                    <a:pt x="427" y="561"/>
                  </a:lnTo>
                  <a:lnTo>
                    <a:pt x="424" y="567"/>
                  </a:lnTo>
                  <a:lnTo>
                    <a:pt x="423" y="573"/>
                  </a:lnTo>
                  <a:lnTo>
                    <a:pt x="423" y="578"/>
                  </a:lnTo>
                  <a:lnTo>
                    <a:pt x="424" y="593"/>
                  </a:lnTo>
                  <a:lnTo>
                    <a:pt x="428" y="610"/>
                  </a:lnTo>
                  <a:lnTo>
                    <a:pt x="434" y="626"/>
                  </a:lnTo>
                  <a:lnTo>
                    <a:pt x="439" y="642"/>
                  </a:lnTo>
                  <a:lnTo>
                    <a:pt x="452" y="674"/>
                  </a:lnTo>
                  <a:lnTo>
                    <a:pt x="457" y="688"/>
                  </a:lnTo>
                  <a:lnTo>
                    <a:pt x="460" y="699"/>
                  </a:lnTo>
                  <a:lnTo>
                    <a:pt x="461" y="708"/>
                  </a:lnTo>
                  <a:lnTo>
                    <a:pt x="461" y="711"/>
                  </a:lnTo>
                  <a:lnTo>
                    <a:pt x="460" y="713"/>
                  </a:lnTo>
                  <a:lnTo>
                    <a:pt x="459" y="714"/>
                  </a:lnTo>
                  <a:lnTo>
                    <a:pt x="456" y="714"/>
                  </a:lnTo>
                  <a:lnTo>
                    <a:pt x="452" y="714"/>
                  </a:lnTo>
                  <a:lnTo>
                    <a:pt x="447" y="712"/>
                  </a:lnTo>
                  <a:lnTo>
                    <a:pt x="434" y="703"/>
                  </a:lnTo>
                  <a:lnTo>
                    <a:pt x="415" y="689"/>
                  </a:lnTo>
                  <a:lnTo>
                    <a:pt x="415" y="689"/>
                  </a:lnTo>
                  <a:lnTo>
                    <a:pt x="380" y="696"/>
                  </a:lnTo>
                  <a:lnTo>
                    <a:pt x="348" y="700"/>
                  </a:lnTo>
                  <a:lnTo>
                    <a:pt x="321" y="703"/>
                  </a:lnTo>
                  <a:lnTo>
                    <a:pt x="297" y="703"/>
                  </a:lnTo>
                  <a:lnTo>
                    <a:pt x="275" y="703"/>
                  </a:lnTo>
                  <a:lnTo>
                    <a:pt x="254" y="702"/>
                  </a:lnTo>
                  <a:lnTo>
                    <a:pt x="232" y="700"/>
                  </a:lnTo>
                  <a:lnTo>
                    <a:pt x="209" y="700"/>
                  </a:lnTo>
                  <a:lnTo>
                    <a:pt x="209" y="700"/>
                  </a:lnTo>
                  <a:lnTo>
                    <a:pt x="193" y="700"/>
                  </a:lnTo>
                  <a:lnTo>
                    <a:pt x="179" y="702"/>
                  </a:lnTo>
                  <a:lnTo>
                    <a:pt x="168" y="704"/>
                  </a:lnTo>
                  <a:lnTo>
                    <a:pt x="156" y="707"/>
                  </a:lnTo>
                  <a:lnTo>
                    <a:pt x="148" y="711"/>
                  </a:lnTo>
                  <a:lnTo>
                    <a:pt x="140" y="717"/>
                  </a:lnTo>
                  <a:lnTo>
                    <a:pt x="134" y="722"/>
                  </a:lnTo>
                  <a:lnTo>
                    <a:pt x="130" y="729"/>
                  </a:lnTo>
                  <a:lnTo>
                    <a:pt x="128" y="736"/>
                  </a:lnTo>
                  <a:lnTo>
                    <a:pt x="126" y="745"/>
                  </a:lnTo>
                  <a:lnTo>
                    <a:pt x="126" y="754"/>
                  </a:lnTo>
                  <a:lnTo>
                    <a:pt x="129" y="765"/>
                  </a:lnTo>
                  <a:lnTo>
                    <a:pt x="132" y="776"/>
                  </a:lnTo>
                  <a:lnTo>
                    <a:pt x="137" y="789"/>
                  </a:lnTo>
                  <a:lnTo>
                    <a:pt x="143" y="803"/>
                  </a:lnTo>
                  <a:lnTo>
                    <a:pt x="151" y="818"/>
                  </a:lnTo>
                  <a:lnTo>
                    <a:pt x="151" y="818"/>
                  </a:lnTo>
                  <a:lnTo>
                    <a:pt x="153" y="824"/>
                  </a:lnTo>
                  <a:lnTo>
                    <a:pt x="153" y="829"/>
                  </a:lnTo>
                  <a:lnTo>
                    <a:pt x="153" y="836"/>
                  </a:lnTo>
                  <a:lnTo>
                    <a:pt x="151" y="843"/>
                  </a:lnTo>
                  <a:lnTo>
                    <a:pt x="147" y="859"/>
                  </a:lnTo>
                  <a:lnTo>
                    <a:pt x="144" y="875"/>
                  </a:lnTo>
                  <a:lnTo>
                    <a:pt x="143" y="883"/>
                  </a:lnTo>
                  <a:lnTo>
                    <a:pt x="143" y="893"/>
                  </a:lnTo>
                  <a:lnTo>
                    <a:pt x="144" y="901"/>
                  </a:lnTo>
                  <a:lnTo>
                    <a:pt x="146" y="909"/>
                  </a:lnTo>
                  <a:lnTo>
                    <a:pt x="152" y="916"/>
                  </a:lnTo>
                  <a:lnTo>
                    <a:pt x="159" y="924"/>
                  </a:lnTo>
                  <a:lnTo>
                    <a:pt x="168" y="929"/>
                  </a:lnTo>
                  <a:lnTo>
                    <a:pt x="180" y="935"/>
                  </a:lnTo>
                  <a:lnTo>
                    <a:pt x="180" y="935"/>
                  </a:lnTo>
                  <a:lnTo>
                    <a:pt x="184" y="933"/>
                  </a:lnTo>
                  <a:lnTo>
                    <a:pt x="189" y="934"/>
                  </a:lnTo>
                  <a:lnTo>
                    <a:pt x="192" y="935"/>
                  </a:lnTo>
                  <a:lnTo>
                    <a:pt x="194" y="940"/>
                  </a:lnTo>
                  <a:lnTo>
                    <a:pt x="199" y="951"/>
                  </a:lnTo>
                  <a:lnTo>
                    <a:pt x="202" y="964"/>
                  </a:lnTo>
                  <a:lnTo>
                    <a:pt x="207" y="978"/>
                  </a:lnTo>
                  <a:lnTo>
                    <a:pt x="209" y="983"/>
                  </a:lnTo>
                  <a:lnTo>
                    <a:pt x="212" y="989"/>
                  </a:lnTo>
                  <a:lnTo>
                    <a:pt x="215" y="993"/>
                  </a:lnTo>
                  <a:lnTo>
                    <a:pt x="218" y="994"/>
                  </a:lnTo>
                  <a:lnTo>
                    <a:pt x="223" y="994"/>
                  </a:lnTo>
                  <a:lnTo>
                    <a:pt x="228" y="990"/>
                  </a:lnTo>
                  <a:lnTo>
                    <a:pt x="228" y="990"/>
                  </a:lnTo>
                  <a:lnTo>
                    <a:pt x="239" y="1007"/>
                  </a:lnTo>
                  <a:lnTo>
                    <a:pt x="248" y="1020"/>
                  </a:lnTo>
                  <a:lnTo>
                    <a:pt x="255" y="1033"/>
                  </a:lnTo>
                  <a:lnTo>
                    <a:pt x="256" y="1039"/>
                  </a:lnTo>
                  <a:lnTo>
                    <a:pt x="258" y="1046"/>
                  </a:lnTo>
                  <a:lnTo>
                    <a:pt x="258" y="1051"/>
                  </a:lnTo>
                  <a:lnTo>
                    <a:pt x="256" y="1058"/>
                  </a:lnTo>
                  <a:lnTo>
                    <a:pt x="254" y="1065"/>
                  </a:lnTo>
                  <a:lnTo>
                    <a:pt x="251" y="1072"/>
                  </a:lnTo>
                  <a:lnTo>
                    <a:pt x="246" y="1080"/>
                  </a:lnTo>
                  <a:lnTo>
                    <a:pt x="240" y="1089"/>
                  </a:lnTo>
                  <a:lnTo>
                    <a:pt x="224" y="1108"/>
                  </a:lnTo>
                  <a:lnTo>
                    <a:pt x="224" y="1108"/>
                  </a:lnTo>
                  <a:lnTo>
                    <a:pt x="230" y="1123"/>
                  </a:lnTo>
                  <a:lnTo>
                    <a:pt x="243" y="1157"/>
                  </a:lnTo>
                  <a:lnTo>
                    <a:pt x="250" y="1177"/>
                  </a:lnTo>
                  <a:lnTo>
                    <a:pt x="253" y="1196"/>
                  </a:lnTo>
                  <a:lnTo>
                    <a:pt x="255" y="1206"/>
                  </a:lnTo>
                  <a:lnTo>
                    <a:pt x="255" y="1212"/>
                  </a:lnTo>
                  <a:lnTo>
                    <a:pt x="255" y="1219"/>
                  </a:lnTo>
                  <a:lnTo>
                    <a:pt x="253" y="1225"/>
                  </a:lnTo>
                  <a:lnTo>
                    <a:pt x="253" y="1225"/>
                  </a:lnTo>
                  <a:lnTo>
                    <a:pt x="238" y="1252"/>
                  </a:lnTo>
                  <a:lnTo>
                    <a:pt x="225" y="1269"/>
                  </a:lnTo>
                  <a:lnTo>
                    <a:pt x="221" y="1275"/>
                  </a:lnTo>
                  <a:lnTo>
                    <a:pt x="217" y="1279"/>
                  </a:lnTo>
                  <a:lnTo>
                    <a:pt x="214" y="1282"/>
                  </a:lnTo>
                  <a:lnTo>
                    <a:pt x="210" y="1282"/>
                  </a:lnTo>
                  <a:lnTo>
                    <a:pt x="208" y="1282"/>
                  </a:lnTo>
                  <a:lnTo>
                    <a:pt x="206" y="1280"/>
                  </a:lnTo>
                  <a:lnTo>
                    <a:pt x="202" y="1275"/>
                  </a:lnTo>
                  <a:lnTo>
                    <a:pt x="194" y="1259"/>
                  </a:lnTo>
                  <a:lnTo>
                    <a:pt x="194" y="1259"/>
                  </a:lnTo>
                  <a:lnTo>
                    <a:pt x="205" y="1235"/>
                  </a:lnTo>
                  <a:lnTo>
                    <a:pt x="212" y="1215"/>
                  </a:lnTo>
                  <a:lnTo>
                    <a:pt x="217" y="1196"/>
                  </a:lnTo>
                  <a:lnTo>
                    <a:pt x="220" y="1181"/>
                  </a:lnTo>
                  <a:lnTo>
                    <a:pt x="221" y="1168"/>
                  </a:lnTo>
                  <a:lnTo>
                    <a:pt x="221" y="1157"/>
                  </a:lnTo>
                  <a:lnTo>
                    <a:pt x="220" y="1149"/>
                  </a:lnTo>
                  <a:lnTo>
                    <a:pt x="217" y="1147"/>
                  </a:lnTo>
                  <a:lnTo>
                    <a:pt x="216" y="1146"/>
                  </a:lnTo>
                  <a:lnTo>
                    <a:pt x="214" y="1145"/>
                  </a:lnTo>
                  <a:lnTo>
                    <a:pt x="212" y="1143"/>
                  </a:lnTo>
                  <a:lnTo>
                    <a:pt x="209" y="1145"/>
                  </a:lnTo>
                  <a:lnTo>
                    <a:pt x="206" y="1146"/>
                  </a:lnTo>
                  <a:lnTo>
                    <a:pt x="200" y="1151"/>
                  </a:lnTo>
                  <a:lnTo>
                    <a:pt x="194" y="1160"/>
                  </a:lnTo>
                  <a:lnTo>
                    <a:pt x="186" y="1172"/>
                  </a:lnTo>
                  <a:lnTo>
                    <a:pt x="179" y="1188"/>
                  </a:lnTo>
                  <a:lnTo>
                    <a:pt x="172" y="1209"/>
                  </a:lnTo>
                  <a:lnTo>
                    <a:pt x="166" y="1233"/>
                  </a:lnTo>
                  <a:lnTo>
                    <a:pt x="166" y="1233"/>
                  </a:lnTo>
                  <a:lnTo>
                    <a:pt x="167" y="1222"/>
                  </a:lnTo>
                  <a:lnTo>
                    <a:pt x="169" y="1203"/>
                  </a:lnTo>
                  <a:lnTo>
                    <a:pt x="178" y="1160"/>
                  </a:lnTo>
                  <a:lnTo>
                    <a:pt x="184" y="1137"/>
                  </a:lnTo>
                  <a:lnTo>
                    <a:pt x="191" y="1115"/>
                  </a:lnTo>
                  <a:lnTo>
                    <a:pt x="197" y="1097"/>
                  </a:lnTo>
                  <a:lnTo>
                    <a:pt x="202" y="1086"/>
                  </a:lnTo>
                  <a:lnTo>
                    <a:pt x="202" y="1086"/>
                  </a:lnTo>
                  <a:lnTo>
                    <a:pt x="215" y="1064"/>
                  </a:lnTo>
                  <a:lnTo>
                    <a:pt x="223" y="1047"/>
                  </a:lnTo>
                  <a:lnTo>
                    <a:pt x="228" y="1033"/>
                  </a:lnTo>
                  <a:lnTo>
                    <a:pt x="230" y="1024"/>
                  </a:lnTo>
                  <a:lnTo>
                    <a:pt x="230" y="1020"/>
                  </a:lnTo>
                  <a:lnTo>
                    <a:pt x="229" y="1018"/>
                  </a:lnTo>
                  <a:lnTo>
                    <a:pt x="228" y="1016"/>
                  </a:lnTo>
                  <a:lnTo>
                    <a:pt x="225" y="1015"/>
                  </a:lnTo>
                  <a:lnTo>
                    <a:pt x="221" y="1013"/>
                  </a:lnTo>
                  <a:lnTo>
                    <a:pt x="214" y="1013"/>
                  </a:lnTo>
                  <a:lnTo>
                    <a:pt x="197" y="1016"/>
                  </a:lnTo>
                  <a:lnTo>
                    <a:pt x="189" y="1016"/>
                  </a:lnTo>
                  <a:lnTo>
                    <a:pt x="179" y="1017"/>
                  </a:lnTo>
                  <a:lnTo>
                    <a:pt x="170" y="1016"/>
                  </a:lnTo>
                  <a:lnTo>
                    <a:pt x="162" y="1012"/>
                  </a:lnTo>
                  <a:lnTo>
                    <a:pt x="159" y="1010"/>
                  </a:lnTo>
                  <a:lnTo>
                    <a:pt x="155" y="1007"/>
                  </a:lnTo>
                  <a:lnTo>
                    <a:pt x="153" y="1003"/>
                  </a:lnTo>
                  <a:lnTo>
                    <a:pt x="151" y="997"/>
                  </a:lnTo>
                  <a:lnTo>
                    <a:pt x="151" y="997"/>
                  </a:lnTo>
                  <a:lnTo>
                    <a:pt x="141" y="979"/>
                  </a:lnTo>
                  <a:lnTo>
                    <a:pt x="132" y="963"/>
                  </a:lnTo>
                  <a:lnTo>
                    <a:pt x="122" y="950"/>
                  </a:lnTo>
                  <a:lnTo>
                    <a:pt x="111" y="940"/>
                  </a:lnTo>
                  <a:lnTo>
                    <a:pt x="87" y="918"/>
                  </a:lnTo>
                  <a:lnTo>
                    <a:pt x="72" y="905"/>
                  </a:lnTo>
                  <a:lnTo>
                    <a:pt x="55" y="888"/>
                  </a:lnTo>
                  <a:lnTo>
                    <a:pt x="55" y="888"/>
                  </a:lnTo>
                  <a:lnTo>
                    <a:pt x="54" y="890"/>
                  </a:lnTo>
                  <a:lnTo>
                    <a:pt x="50" y="893"/>
                  </a:lnTo>
                  <a:lnTo>
                    <a:pt x="45" y="895"/>
                  </a:lnTo>
                  <a:lnTo>
                    <a:pt x="37" y="895"/>
                  </a:lnTo>
                  <a:lnTo>
                    <a:pt x="37" y="895"/>
                  </a:lnTo>
                  <a:lnTo>
                    <a:pt x="33" y="902"/>
                  </a:lnTo>
                  <a:lnTo>
                    <a:pt x="32" y="908"/>
                  </a:lnTo>
                  <a:lnTo>
                    <a:pt x="33" y="921"/>
                  </a:lnTo>
                  <a:lnTo>
                    <a:pt x="33" y="921"/>
                  </a:lnTo>
                  <a:lnTo>
                    <a:pt x="33" y="928"/>
                  </a:lnTo>
                  <a:lnTo>
                    <a:pt x="36" y="934"/>
                  </a:lnTo>
                  <a:lnTo>
                    <a:pt x="39" y="939"/>
                  </a:lnTo>
                  <a:lnTo>
                    <a:pt x="44" y="942"/>
                  </a:lnTo>
                  <a:lnTo>
                    <a:pt x="48" y="946"/>
                  </a:lnTo>
                  <a:lnTo>
                    <a:pt x="54" y="948"/>
                  </a:lnTo>
                  <a:lnTo>
                    <a:pt x="67" y="952"/>
                  </a:lnTo>
                  <a:lnTo>
                    <a:pt x="79" y="957"/>
                  </a:lnTo>
                  <a:lnTo>
                    <a:pt x="85" y="960"/>
                  </a:lnTo>
                  <a:lnTo>
                    <a:pt x="91" y="964"/>
                  </a:lnTo>
                  <a:lnTo>
                    <a:pt x="95" y="967"/>
                  </a:lnTo>
                  <a:lnTo>
                    <a:pt x="99" y="973"/>
                  </a:lnTo>
                  <a:lnTo>
                    <a:pt x="101" y="979"/>
                  </a:lnTo>
                  <a:lnTo>
                    <a:pt x="103" y="987"/>
                  </a:lnTo>
                  <a:lnTo>
                    <a:pt x="103" y="987"/>
                  </a:lnTo>
                  <a:lnTo>
                    <a:pt x="103" y="998"/>
                  </a:lnTo>
                  <a:lnTo>
                    <a:pt x="103" y="1008"/>
                  </a:lnTo>
                  <a:lnTo>
                    <a:pt x="101" y="1015"/>
                  </a:lnTo>
                  <a:lnTo>
                    <a:pt x="98" y="1021"/>
                  </a:lnTo>
                  <a:lnTo>
                    <a:pt x="94" y="1026"/>
                  </a:lnTo>
                  <a:lnTo>
                    <a:pt x="90" y="1030"/>
                  </a:lnTo>
                  <a:lnTo>
                    <a:pt x="85" y="1032"/>
                  </a:lnTo>
                  <a:lnTo>
                    <a:pt x="80" y="1034"/>
                  </a:lnTo>
                  <a:lnTo>
                    <a:pt x="70" y="1039"/>
                  </a:lnTo>
                  <a:lnTo>
                    <a:pt x="61" y="1042"/>
                  </a:lnTo>
                  <a:lnTo>
                    <a:pt x="57" y="1046"/>
                  </a:lnTo>
                  <a:lnTo>
                    <a:pt x="54" y="1049"/>
                  </a:lnTo>
                  <a:lnTo>
                    <a:pt x="53" y="1054"/>
                  </a:lnTo>
                  <a:lnTo>
                    <a:pt x="52" y="1061"/>
                  </a:lnTo>
                  <a:lnTo>
                    <a:pt x="52" y="1061"/>
                  </a:lnTo>
                  <a:lnTo>
                    <a:pt x="53" y="1066"/>
                  </a:lnTo>
                  <a:lnTo>
                    <a:pt x="54" y="1072"/>
                  </a:lnTo>
                  <a:lnTo>
                    <a:pt x="56" y="1078"/>
                  </a:lnTo>
                  <a:lnTo>
                    <a:pt x="60" y="1082"/>
                  </a:lnTo>
                  <a:lnTo>
                    <a:pt x="68" y="1094"/>
                  </a:lnTo>
                  <a:lnTo>
                    <a:pt x="77" y="1105"/>
                  </a:lnTo>
                  <a:lnTo>
                    <a:pt x="87" y="1118"/>
                  </a:lnTo>
                  <a:lnTo>
                    <a:pt x="91" y="1126"/>
                  </a:lnTo>
                  <a:lnTo>
                    <a:pt x="95" y="1133"/>
                  </a:lnTo>
                  <a:lnTo>
                    <a:pt x="98" y="1141"/>
                  </a:lnTo>
                  <a:lnTo>
                    <a:pt x="101" y="1150"/>
                  </a:lnTo>
                  <a:lnTo>
                    <a:pt x="102" y="1161"/>
                  </a:lnTo>
                  <a:lnTo>
                    <a:pt x="103" y="1171"/>
                  </a:lnTo>
                  <a:lnTo>
                    <a:pt x="103" y="1171"/>
                  </a:lnTo>
                  <a:lnTo>
                    <a:pt x="102" y="1187"/>
                  </a:lnTo>
                  <a:lnTo>
                    <a:pt x="99" y="1201"/>
                  </a:lnTo>
                  <a:lnTo>
                    <a:pt x="93" y="1211"/>
                  </a:lnTo>
                  <a:lnTo>
                    <a:pt x="87" y="1221"/>
                  </a:lnTo>
                  <a:lnTo>
                    <a:pt x="79" y="1229"/>
                  </a:lnTo>
                  <a:lnTo>
                    <a:pt x="70" y="1234"/>
                  </a:lnTo>
                  <a:lnTo>
                    <a:pt x="52" y="1246"/>
                  </a:lnTo>
                  <a:lnTo>
                    <a:pt x="32" y="1256"/>
                  </a:lnTo>
                  <a:lnTo>
                    <a:pt x="24" y="1262"/>
                  </a:lnTo>
                  <a:lnTo>
                    <a:pt x="16" y="1269"/>
                  </a:lnTo>
                  <a:lnTo>
                    <a:pt x="9" y="1278"/>
                  </a:lnTo>
                  <a:lnTo>
                    <a:pt x="4" y="1288"/>
                  </a:lnTo>
                  <a:lnTo>
                    <a:pt x="1" y="1302"/>
                  </a:lnTo>
                  <a:lnTo>
                    <a:pt x="0" y="1317"/>
                  </a:lnTo>
                  <a:lnTo>
                    <a:pt x="0" y="1317"/>
                  </a:lnTo>
                  <a:lnTo>
                    <a:pt x="1" y="1325"/>
                  </a:lnTo>
                  <a:lnTo>
                    <a:pt x="3" y="1332"/>
                  </a:lnTo>
                  <a:lnTo>
                    <a:pt x="7" y="1340"/>
                  </a:lnTo>
                  <a:lnTo>
                    <a:pt x="11" y="1348"/>
                  </a:lnTo>
                  <a:lnTo>
                    <a:pt x="17" y="1356"/>
                  </a:lnTo>
                  <a:lnTo>
                    <a:pt x="23" y="1366"/>
                  </a:lnTo>
                  <a:lnTo>
                    <a:pt x="38" y="1380"/>
                  </a:lnTo>
                  <a:lnTo>
                    <a:pt x="54" y="1394"/>
                  </a:lnTo>
                  <a:lnTo>
                    <a:pt x="63" y="1401"/>
                  </a:lnTo>
                  <a:lnTo>
                    <a:pt x="71" y="1406"/>
                  </a:lnTo>
                  <a:lnTo>
                    <a:pt x="80" y="1410"/>
                  </a:lnTo>
                  <a:lnTo>
                    <a:pt x="88" y="1414"/>
                  </a:lnTo>
                  <a:lnTo>
                    <a:pt x="95" y="1416"/>
                  </a:lnTo>
                  <a:lnTo>
                    <a:pt x="103" y="1416"/>
                  </a:lnTo>
                  <a:lnTo>
                    <a:pt x="103" y="1416"/>
                  </a:lnTo>
                  <a:lnTo>
                    <a:pt x="110" y="1416"/>
                  </a:lnTo>
                  <a:lnTo>
                    <a:pt x="115" y="1415"/>
                  </a:lnTo>
                  <a:lnTo>
                    <a:pt x="122" y="1414"/>
                  </a:lnTo>
                  <a:lnTo>
                    <a:pt x="126" y="1412"/>
                  </a:lnTo>
                  <a:lnTo>
                    <a:pt x="132" y="1413"/>
                  </a:lnTo>
                  <a:lnTo>
                    <a:pt x="132" y="1413"/>
                  </a:lnTo>
                  <a:lnTo>
                    <a:pt x="139" y="1421"/>
                  </a:lnTo>
                  <a:lnTo>
                    <a:pt x="146" y="1428"/>
                  </a:lnTo>
                  <a:lnTo>
                    <a:pt x="162" y="1441"/>
                  </a:lnTo>
                  <a:lnTo>
                    <a:pt x="169" y="1450"/>
                  </a:lnTo>
                  <a:lnTo>
                    <a:pt x="175" y="1460"/>
                  </a:lnTo>
                  <a:lnTo>
                    <a:pt x="177" y="1466"/>
                  </a:lnTo>
                  <a:lnTo>
                    <a:pt x="178" y="1471"/>
                  </a:lnTo>
                  <a:lnTo>
                    <a:pt x="179" y="1478"/>
                  </a:lnTo>
                  <a:lnTo>
                    <a:pt x="180" y="1486"/>
                  </a:lnTo>
                  <a:lnTo>
                    <a:pt x="180" y="1486"/>
                  </a:lnTo>
                  <a:lnTo>
                    <a:pt x="179" y="1501"/>
                  </a:lnTo>
                  <a:lnTo>
                    <a:pt x="179" y="1507"/>
                  </a:lnTo>
                  <a:lnTo>
                    <a:pt x="178" y="1513"/>
                  </a:lnTo>
                  <a:lnTo>
                    <a:pt x="176" y="1517"/>
                  </a:lnTo>
                  <a:lnTo>
                    <a:pt x="172" y="1522"/>
                  </a:lnTo>
                  <a:lnTo>
                    <a:pt x="168" y="1527"/>
                  </a:lnTo>
                  <a:lnTo>
                    <a:pt x="162" y="1530"/>
                  </a:lnTo>
                  <a:lnTo>
                    <a:pt x="162" y="1530"/>
                  </a:lnTo>
                  <a:lnTo>
                    <a:pt x="166" y="1548"/>
                  </a:lnTo>
                  <a:lnTo>
                    <a:pt x="169" y="1560"/>
                  </a:lnTo>
                  <a:lnTo>
                    <a:pt x="169" y="1560"/>
                  </a:lnTo>
                  <a:lnTo>
                    <a:pt x="169" y="1560"/>
                  </a:lnTo>
                  <a:close/>
                </a:path>
              </a:pathLst>
            </a:custGeom>
            <a:solidFill>
              <a:schemeClr val="tx2">
                <a:lumMod val="40000"/>
                <a:lumOff val="6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63" name="Freeform 16"/>
            <p:cNvSpPr>
              <a:spLocks/>
            </p:cNvSpPr>
            <p:nvPr/>
          </p:nvSpPr>
          <p:spPr bwMode="auto">
            <a:xfrm>
              <a:off x="6662495" y="3424513"/>
              <a:ext cx="1076679" cy="1825495"/>
            </a:xfrm>
            <a:custGeom>
              <a:avLst/>
              <a:gdLst/>
              <a:ahLst/>
              <a:cxnLst>
                <a:cxn ang="0">
                  <a:pos x="660" y="2184"/>
                </a:cxn>
                <a:cxn ang="0">
                  <a:pos x="576" y="2143"/>
                </a:cxn>
                <a:cxn ang="0">
                  <a:pos x="542" y="2047"/>
                </a:cxn>
                <a:cxn ang="0">
                  <a:pos x="539" y="1966"/>
                </a:cxn>
                <a:cxn ang="0">
                  <a:pos x="596" y="1848"/>
                </a:cxn>
                <a:cxn ang="0">
                  <a:pos x="587" y="1784"/>
                </a:cxn>
                <a:cxn ang="0">
                  <a:pos x="663" y="1736"/>
                </a:cxn>
                <a:cxn ang="0">
                  <a:pos x="633" y="1585"/>
                </a:cxn>
                <a:cxn ang="0">
                  <a:pos x="558" y="1624"/>
                </a:cxn>
                <a:cxn ang="0">
                  <a:pos x="483" y="1723"/>
                </a:cxn>
                <a:cxn ang="0">
                  <a:pos x="412" y="1765"/>
                </a:cxn>
                <a:cxn ang="0">
                  <a:pos x="324" y="1731"/>
                </a:cxn>
                <a:cxn ang="0">
                  <a:pos x="266" y="1703"/>
                </a:cxn>
                <a:cxn ang="0">
                  <a:pos x="275" y="1612"/>
                </a:cxn>
                <a:cxn ang="0">
                  <a:pos x="319" y="1459"/>
                </a:cxn>
                <a:cxn ang="0">
                  <a:pos x="213" y="1459"/>
                </a:cxn>
                <a:cxn ang="0">
                  <a:pos x="138" y="1322"/>
                </a:cxn>
                <a:cxn ang="0">
                  <a:pos x="71" y="1253"/>
                </a:cxn>
                <a:cxn ang="0">
                  <a:pos x="22" y="1139"/>
                </a:cxn>
                <a:cxn ang="0">
                  <a:pos x="22" y="973"/>
                </a:cxn>
                <a:cxn ang="0">
                  <a:pos x="134" y="853"/>
                </a:cxn>
                <a:cxn ang="0">
                  <a:pos x="195" y="789"/>
                </a:cxn>
                <a:cxn ang="0">
                  <a:pos x="243" y="683"/>
                </a:cxn>
                <a:cxn ang="0">
                  <a:pos x="206" y="568"/>
                </a:cxn>
                <a:cxn ang="0">
                  <a:pos x="155" y="431"/>
                </a:cxn>
                <a:cxn ang="0">
                  <a:pos x="129" y="227"/>
                </a:cxn>
                <a:cxn ang="0">
                  <a:pos x="249" y="200"/>
                </a:cxn>
                <a:cxn ang="0">
                  <a:pos x="347" y="123"/>
                </a:cxn>
                <a:cxn ang="0">
                  <a:pos x="413" y="101"/>
                </a:cxn>
                <a:cxn ang="0">
                  <a:pos x="480" y="0"/>
                </a:cxn>
                <a:cxn ang="0">
                  <a:pos x="606" y="114"/>
                </a:cxn>
                <a:cxn ang="0">
                  <a:pos x="619" y="198"/>
                </a:cxn>
                <a:cxn ang="0">
                  <a:pos x="709" y="179"/>
                </a:cxn>
                <a:cxn ang="0">
                  <a:pos x="786" y="227"/>
                </a:cxn>
                <a:cxn ang="0">
                  <a:pos x="705" y="318"/>
                </a:cxn>
                <a:cxn ang="0">
                  <a:pos x="581" y="443"/>
                </a:cxn>
                <a:cxn ang="0">
                  <a:pos x="575" y="786"/>
                </a:cxn>
                <a:cxn ang="0">
                  <a:pos x="569" y="1109"/>
                </a:cxn>
                <a:cxn ang="0">
                  <a:pos x="533" y="1387"/>
                </a:cxn>
                <a:cxn ang="0">
                  <a:pos x="669" y="1329"/>
                </a:cxn>
                <a:cxn ang="0">
                  <a:pos x="729" y="1428"/>
                </a:cxn>
                <a:cxn ang="0">
                  <a:pos x="736" y="1338"/>
                </a:cxn>
                <a:cxn ang="0">
                  <a:pos x="824" y="1393"/>
                </a:cxn>
                <a:cxn ang="0">
                  <a:pos x="819" y="1249"/>
                </a:cxn>
                <a:cxn ang="0">
                  <a:pos x="1010" y="1223"/>
                </a:cxn>
                <a:cxn ang="0">
                  <a:pos x="1076" y="1273"/>
                </a:cxn>
                <a:cxn ang="0">
                  <a:pos x="1182" y="1348"/>
                </a:cxn>
                <a:cxn ang="0">
                  <a:pos x="1394" y="1710"/>
                </a:cxn>
                <a:cxn ang="0">
                  <a:pos x="1476" y="1954"/>
                </a:cxn>
                <a:cxn ang="0">
                  <a:pos x="1438" y="2065"/>
                </a:cxn>
                <a:cxn ang="0">
                  <a:pos x="1293" y="2067"/>
                </a:cxn>
                <a:cxn ang="0">
                  <a:pos x="1402" y="2097"/>
                </a:cxn>
                <a:cxn ang="0">
                  <a:pos x="1355" y="2214"/>
                </a:cxn>
                <a:cxn ang="0">
                  <a:pos x="1321" y="2315"/>
                </a:cxn>
                <a:cxn ang="0">
                  <a:pos x="1176" y="2384"/>
                </a:cxn>
                <a:cxn ang="0">
                  <a:pos x="1163" y="2456"/>
                </a:cxn>
                <a:cxn ang="0">
                  <a:pos x="1127" y="2272"/>
                </a:cxn>
                <a:cxn ang="0">
                  <a:pos x="1047" y="2203"/>
                </a:cxn>
                <a:cxn ang="0">
                  <a:pos x="895" y="2453"/>
                </a:cxn>
                <a:cxn ang="0">
                  <a:pos x="767" y="2479"/>
                </a:cxn>
                <a:cxn ang="0">
                  <a:pos x="711" y="2347"/>
                </a:cxn>
                <a:cxn ang="0">
                  <a:pos x="734" y="2270"/>
                </a:cxn>
              </a:cxnLst>
              <a:rect l="0" t="0" r="r" b="b"/>
              <a:pathLst>
                <a:path w="1482" h="2504">
                  <a:moveTo>
                    <a:pt x="734" y="2270"/>
                  </a:moveTo>
                  <a:lnTo>
                    <a:pt x="734" y="2270"/>
                  </a:lnTo>
                  <a:lnTo>
                    <a:pt x="737" y="2270"/>
                  </a:lnTo>
                  <a:lnTo>
                    <a:pt x="737" y="2270"/>
                  </a:lnTo>
                  <a:lnTo>
                    <a:pt x="737" y="2270"/>
                  </a:lnTo>
                  <a:lnTo>
                    <a:pt x="728" y="2269"/>
                  </a:lnTo>
                  <a:lnTo>
                    <a:pt x="719" y="2265"/>
                  </a:lnTo>
                  <a:lnTo>
                    <a:pt x="711" y="2260"/>
                  </a:lnTo>
                  <a:lnTo>
                    <a:pt x="704" y="2254"/>
                  </a:lnTo>
                  <a:lnTo>
                    <a:pt x="697" y="2246"/>
                  </a:lnTo>
                  <a:lnTo>
                    <a:pt x="691" y="2238"/>
                  </a:lnTo>
                  <a:lnTo>
                    <a:pt x="681" y="2218"/>
                  </a:lnTo>
                  <a:lnTo>
                    <a:pt x="672" y="2200"/>
                  </a:lnTo>
                  <a:lnTo>
                    <a:pt x="666" y="2191"/>
                  </a:lnTo>
                  <a:lnTo>
                    <a:pt x="660" y="2184"/>
                  </a:lnTo>
                  <a:lnTo>
                    <a:pt x="653" y="2177"/>
                  </a:lnTo>
                  <a:lnTo>
                    <a:pt x="646" y="2172"/>
                  </a:lnTo>
                  <a:lnTo>
                    <a:pt x="637" y="2169"/>
                  </a:lnTo>
                  <a:lnTo>
                    <a:pt x="628" y="2168"/>
                  </a:lnTo>
                  <a:lnTo>
                    <a:pt x="628" y="2168"/>
                  </a:lnTo>
                  <a:lnTo>
                    <a:pt x="606" y="2168"/>
                  </a:lnTo>
                  <a:lnTo>
                    <a:pt x="606" y="2168"/>
                  </a:lnTo>
                  <a:lnTo>
                    <a:pt x="600" y="2166"/>
                  </a:lnTo>
                  <a:lnTo>
                    <a:pt x="597" y="2165"/>
                  </a:lnTo>
                  <a:lnTo>
                    <a:pt x="594" y="2162"/>
                  </a:lnTo>
                  <a:lnTo>
                    <a:pt x="590" y="2158"/>
                  </a:lnTo>
                  <a:lnTo>
                    <a:pt x="587" y="2150"/>
                  </a:lnTo>
                  <a:lnTo>
                    <a:pt x="584" y="2141"/>
                  </a:lnTo>
                  <a:lnTo>
                    <a:pt x="584" y="2141"/>
                  </a:lnTo>
                  <a:lnTo>
                    <a:pt x="576" y="2143"/>
                  </a:lnTo>
                  <a:lnTo>
                    <a:pt x="571" y="2143"/>
                  </a:lnTo>
                  <a:lnTo>
                    <a:pt x="565" y="2143"/>
                  </a:lnTo>
                  <a:lnTo>
                    <a:pt x="559" y="2141"/>
                  </a:lnTo>
                  <a:lnTo>
                    <a:pt x="554" y="2139"/>
                  </a:lnTo>
                  <a:lnTo>
                    <a:pt x="551" y="2136"/>
                  </a:lnTo>
                  <a:lnTo>
                    <a:pt x="547" y="2132"/>
                  </a:lnTo>
                  <a:lnTo>
                    <a:pt x="545" y="2127"/>
                  </a:lnTo>
                  <a:lnTo>
                    <a:pt x="541" y="2117"/>
                  </a:lnTo>
                  <a:lnTo>
                    <a:pt x="538" y="2104"/>
                  </a:lnTo>
                  <a:lnTo>
                    <a:pt x="537" y="2090"/>
                  </a:lnTo>
                  <a:lnTo>
                    <a:pt x="536" y="2075"/>
                  </a:lnTo>
                  <a:lnTo>
                    <a:pt x="536" y="2075"/>
                  </a:lnTo>
                  <a:lnTo>
                    <a:pt x="537" y="2065"/>
                  </a:lnTo>
                  <a:lnTo>
                    <a:pt x="538" y="2056"/>
                  </a:lnTo>
                  <a:lnTo>
                    <a:pt x="542" y="2047"/>
                  </a:lnTo>
                  <a:lnTo>
                    <a:pt x="544" y="2040"/>
                  </a:lnTo>
                  <a:lnTo>
                    <a:pt x="552" y="2026"/>
                  </a:lnTo>
                  <a:lnTo>
                    <a:pt x="558" y="2012"/>
                  </a:lnTo>
                  <a:lnTo>
                    <a:pt x="558" y="2012"/>
                  </a:lnTo>
                  <a:lnTo>
                    <a:pt x="550" y="2009"/>
                  </a:lnTo>
                  <a:lnTo>
                    <a:pt x="545" y="2006"/>
                  </a:lnTo>
                  <a:lnTo>
                    <a:pt x="541" y="2003"/>
                  </a:lnTo>
                  <a:lnTo>
                    <a:pt x="537" y="2000"/>
                  </a:lnTo>
                  <a:lnTo>
                    <a:pt x="535" y="1995"/>
                  </a:lnTo>
                  <a:lnTo>
                    <a:pt x="533" y="1989"/>
                  </a:lnTo>
                  <a:lnTo>
                    <a:pt x="533" y="1983"/>
                  </a:lnTo>
                  <a:lnTo>
                    <a:pt x="533" y="1983"/>
                  </a:lnTo>
                  <a:lnTo>
                    <a:pt x="533" y="1979"/>
                  </a:lnTo>
                  <a:lnTo>
                    <a:pt x="534" y="1975"/>
                  </a:lnTo>
                  <a:lnTo>
                    <a:pt x="539" y="1966"/>
                  </a:lnTo>
                  <a:lnTo>
                    <a:pt x="547" y="1957"/>
                  </a:lnTo>
                  <a:lnTo>
                    <a:pt x="557" y="1947"/>
                  </a:lnTo>
                  <a:lnTo>
                    <a:pt x="566" y="1936"/>
                  </a:lnTo>
                  <a:lnTo>
                    <a:pt x="574" y="1925"/>
                  </a:lnTo>
                  <a:lnTo>
                    <a:pt x="577" y="1918"/>
                  </a:lnTo>
                  <a:lnTo>
                    <a:pt x="581" y="1912"/>
                  </a:lnTo>
                  <a:lnTo>
                    <a:pt x="583" y="1905"/>
                  </a:lnTo>
                  <a:lnTo>
                    <a:pt x="584" y="1898"/>
                  </a:lnTo>
                  <a:lnTo>
                    <a:pt x="584" y="1898"/>
                  </a:lnTo>
                  <a:lnTo>
                    <a:pt x="584" y="1876"/>
                  </a:lnTo>
                  <a:lnTo>
                    <a:pt x="584" y="1876"/>
                  </a:lnTo>
                  <a:lnTo>
                    <a:pt x="584" y="1871"/>
                  </a:lnTo>
                  <a:lnTo>
                    <a:pt x="585" y="1866"/>
                  </a:lnTo>
                  <a:lnTo>
                    <a:pt x="590" y="1856"/>
                  </a:lnTo>
                  <a:lnTo>
                    <a:pt x="596" y="1848"/>
                  </a:lnTo>
                  <a:lnTo>
                    <a:pt x="602" y="1841"/>
                  </a:lnTo>
                  <a:lnTo>
                    <a:pt x="608" y="1834"/>
                  </a:lnTo>
                  <a:lnTo>
                    <a:pt x="614" y="1827"/>
                  </a:lnTo>
                  <a:lnTo>
                    <a:pt x="619" y="1819"/>
                  </a:lnTo>
                  <a:lnTo>
                    <a:pt x="620" y="1815"/>
                  </a:lnTo>
                  <a:lnTo>
                    <a:pt x="620" y="1811"/>
                  </a:lnTo>
                  <a:lnTo>
                    <a:pt x="620" y="1811"/>
                  </a:lnTo>
                  <a:lnTo>
                    <a:pt x="620" y="1805"/>
                  </a:lnTo>
                  <a:lnTo>
                    <a:pt x="619" y="1802"/>
                  </a:lnTo>
                  <a:lnTo>
                    <a:pt x="617" y="1798"/>
                  </a:lnTo>
                  <a:lnTo>
                    <a:pt x="613" y="1796"/>
                  </a:lnTo>
                  <a:lnTo>
                    <a:pt x="606" y="1792"/>
                  </a:lnTo>
                  <a:lnTo>
                    <a:pt x="598" y="1789"/>
                  </a:lnTo>
                  <a:lnTo>
                    <a:pt x="590" y="1787"/>
                  </a:lnTo>
                  <a:lnTo>
                    <a:pt x="587" y="1784"/>
                  </a:lnTo>
                  <a:lnTo>
                    <a:pt x="583" y="1782"/>
                  </a:lnTo>
                  <a:lnTo>
                    <a:pt x="580" y="1779"/>
                  </a:lnTo>
                  <a:lnTo>
                    <a:pt x="579" y="1774"/>
                  </a:lnTo>
                  <a:lnTo>
                    <a:pt x="576" y="1769"/>
                  </a:lnTo>
                  <a:lnTo>
                    <a:pt x="576" y="1763"/>
                  </a:lnTo>
                  <a:lnTo>
                    <a:pt x="576" y="1763"/>
                  </a:lnTo>
                  <a:lnTo>
                    <a:pt x="577" y="1757"/>
                  </a:lnTo>
                  <a:lnTo>
                    <a:pt x="581" y="1751"/>
                  </a:lnTo>
                  <a:lnTo>
                    <a:pt x="585" y="1745"/>
                  </a:lnTo>
                  <a:lnTo>
                    <a:pt x="591" y="1741"/>
                  </a:lnTo>
                  <a:lnTo>
                    <a:pt x="591" y="1741"/>
                  </a:lnTo>
                  <a:lnTo>
                    <a:pt x="650" y="1741"/>
                  </a:lnTo>
                  <a:lnTo>
                    <a:pt x="650" y="1741"/>
                  </a:lnTo>
                  <a:lnTo>
                    <a:pt x="650" y="1741"/>
                  </a:lnTo>
                  <a:lnTo>
                    <a:pt x="663" y="1736"/>
                  </a:lnTo>
                  <a:lnTo>
                    <a:pt x="678" y="1730"/>
                  </a:lnTo>
                  <a:lnTo>
                    <a:pt x="683" y="1726"/>
                  </a:lnTo>
                  <a:lnTo>
                    <a:pt x="689" y="1721"/>
                  </a:lnTo>
                  <a:lnTo>
                    <a:pt x="692" y="1715"/>
                  </a:lnTo>
                  <a:lnTo>
                    <a:pt x="694" y="1712"/>
                  </a:lnTo>
                  <a:lnTo>
                    <a:pt x="694" y="1708"/>
                  </a:lnTo>
                  <a:lnTo>
                    <a:pt x="694" y="1708"/>
                  </a:lnTo>
                  <a:lnTo>
                    <a:pt x="694" y="1702"/>
                  </a:lnTo>
                  <a:lnTo>
                    <a:pt x="691" y="1695"/>
                  </a:lnTo>
                  <a:lnTo>
                    <a:pt x="684" y="1675"/>
                  </a:lnTo>
                  <a:lnTo>
                    <a:pt x="675" y="1653"/>
                  </a:lnTo>
                  <a:lnTo>
                    <a:pt x="664" y="1631"/>
                  </a:lnTo>
                  <a:lnTo>
                    <a:pt x="651" y="1609"/>
                  </a:lnTo>
                  <a:lnTo>
                    <a:pt x="638" y="1592"/>
                  </a:lnTo>
                  <a:lnTo>
                    <a:pt x="633" y="1585"/>
                  </a:lnTo>
                  <a:lnTo>
                    <a:pt x="627" y="1581"/>
                  </a:lnTo>
                  <a:lnTo>
                    <a:pt x="621" y="1577"/>
                  </a:lnTo>
                  <a:lnTo>
                    <a:pt x="617" y="1576"/>
                  </a:lnTo>
                  <a:lnTo>
                    <a:pt x="617" y="1576"/>
                  </a:lnTo>
                  <a:lnTo>
                    <a:pt x="612" y="1576"/>
                  </a:lnTo>
                  <a:lnTo>
                    <a:pt x="608" y="1577"/>
                  </a:lnTo>
                  <a:lnTo>
                    <a:pt x="600" y="1581"/>
                  </a:lnTo>
                  <a:lnTo>
                    <a:pt x="595" y="1585"/>
                  </a:lnTo>
                  <a:lnTo>
                    <a:pt x="589" y="1592"/>
                  </a:lnTo>
                  <a:lnTo>
                    <a:pt x="580" y="1605"/>
                  </a:lnTo>
                  <a:lnTo>
                    <a:pt x="574" y="1611"/>
                  </a:lnTo>
                  <a:lnTo>
                    <a:pt x="569" y="1615"/>
                  </a:lnTo>
                  <a:lnTo>
                    <a:pt x="569" y="1615"/>
                  </a:lnTo>
                  <a:lnTo>
                    <a:pt x="564" y="1621"/>
                  </a:lnTo>
                  <a:lnTo>
                    <a:pt x="558" y="1624"/>
                  </a:lnTo>
                  <a:lnTo>
                    <a:pt x="546" y="1629"/>
                  </a:lnTo>
                  <a:lnTo>
                    <a:pt x="541" y="1631"/>
                  </a:lnTo>
                  <a:lnTo>
                    <a:pt x="535" y="1635"/>
                  </a:lnTo>
                  <a:lnTo>
                    <a:pt x="529" y="1639"/>
                  </a:lnTo>
                  <a:lnTo>
                    <a:pt x="526" y="1645"/>
                  </a:lnTo>
                  <a:lnTo>
                    <a:pt x="526" y="1645"/>
                  </a:lnTo>
                  <a:lnTo>
                    <a:pt x="520" y="1653"/>
                  </a:lnTo>
                  <a:lnTo>
                    <a:pt x="516" y="1662"/>
                  </a:lnTo>
                  <a:lnTo>
                    <a:pt x="512" y="1682"/>
                  </a:lnTo>
                  <a:lnTo>
                    <a:pt x="508" y="1692"/>
                  </a:lnTo>
                  <a:lnTo>
                    <a:pt x="505" y="1703"/>
                  </a:lnTo>
                  <a:lnTo>
                    <a:pt x="499" y="1711"/>
                  </a:lnTo>
                  <a:lnTo>
                    <a:pt x="492" y="1719"/>
                  </a:lnTo>
                  <a:lnTo>
                    <a:pt x="492" y="1719"/>
                  </a:lnTo>
                  <a:lnTo>
                    <a:pt x="483" y="1723"/>
                  </a:lnTo>
                  <a:lnTo>
                    <a:pt x="474" y="1727"/>
                  </a:lnTo>
                  <a:lnTo>
                    <a:pt x="463" y="1733"/>
                  </a:lnTo>
                  <a:lnTo>
                    <a:pt x="459" y="1736"/>
                  </a:lnTo>
                  <a:lnTo>
                    <a:pt x="455" y="1741"/>
                  </a:lnTo>
                  <a:lnTo>
                    <a:pt x="455" y="1741"/>
                  </a:lnTo>
                  <a:lnTo>
                    <a:pt x="451" y="1744"/>
                  </a:lnTo>
                  <a:lnTo>
                    <a:pt x="449" y="1748"/>
                  </a:lnTo>
                  <a:lnTo>
                    <a:pt x="443" y="1757"/>
                  </a:lnTo>
                  <a:lnTo>
                    <a:pt x="440" y="1760"/>
                  </a:lnTo>
                  <a:lnTo>
                    <a:pt x="436" y="1764"/>
                  </a:lnTo>
                  <a:lnTo>
                    <a:pt x="431" y="1766"/>
                  </a:lnTo>
                  <a:lnTo>
                    <a:pt x="426" y="1766"/>
                  </a:lnTo>
                  <a:lnTo>
                    <a:pt x="426" y="1766"/>
                  </a:lnTo>
                  <a:lnTo>
                    <a:pt x="417" y="1766"/>
                  </a:lnTo>
                  <a:lnTo>
                    <a:pt x="412" y="1765"/>
                  </a:lnTo>
                  <a:lnTo>
                    <a:pt x="406" y="1763"/>
                  </a:lnTo>
                  <a:lnTo>
                    <a:pt x="400" y="1759"/>
                  </a:lnTo>
                  <a:lnTo>
                    <a:pt x="392" y="1752"/>
                  </a:lnTo>
                  <a:lnTo>
                    <a:pt x="385" y="1744"/>
                  </a:lnTo>
                  <a:lnTo>
                    <a:pt x="378" y="1736"/>
                  </a:lnTo>
                  <a:lnTo>
                    <a:pt x="370" y="1729"/>
                  </a:lnTo>
                  <a:lnTo>
                    <a:pt x="366" y="1727"/>
                  </a:lnTo>
                  <a:lnTo>
                    <a:pt x="360" y="1725"/>
                  </a:lnTo>
                  <a:lnTo>
                    <a:pt x="353" y="1723"/>
                  </a:lnTo>
                  <a:lnTo>
                    <a:pt x="345" y="1723"/>
                  </a:lnTo>
                  <a:lnTo>
                    <a:pt x="345" y="1723"/>
                  </a:lnTo>
                  <a:lnTo>
                    <a:pt x="339" y="1723"/>
                  </a:lnTo>
                  <a:lnTo>
                    <a:pt x="333" y="1726"/>
                  </a:lnTo>
                  <a:lnTo>
                    <a:pt x="329" y="1729"/>
                  </a:lnTo>
                  <a:lnTo>
                    <a:pt x="324" y="1731"/>
                  </a:lnTo>
                  <a:lnTo>
                    <a:pt x="320" y="1735"/>
                  </a:lnTo>
                  <a:lnTo>
                    <a:pt x="315" y="1738"/>
                  </a:lnTo>
                  <a:lnTo>
                    <a:pt x="308" y="1741"/>
                  </a:lnTo>
                  <a:lnTo>
                    <a:pt x="301" y="1741"/>
                  </a:lnTo>
                  <a:lnTo>
                    <a:pt x="301" y="1741"/>
                  </a:lnTo>
                  <a:lnTo>
                    <a:pt x="294" y="1741"/>
                  </a:lnTo>
                  <a:lnTo>
                    <a:pt x="287" y="1739"/>
                  </a:lnTo>
                  <a:lnTo>
                    <a:pt x="281" y="1736"/>
                  </a:lnTo>
                  <a:lnTo>
                    <a:pt x="276" y="1734"/>
                  </a:lnTo>
                  <a:lnTo>
                    <a:pt x="271" y="1729"/>
                  </a:lnTo>
                  <a:lnTo>
                    <a:pt x="267" y="1723"/>
                  </a:lnTo>
                  <a:lnTo>
                    <a:pt x="264" y="1718"/>
                  </a:lnTo>
                  <a:lnTo>
                    <a:pt x="264" y="1712"/>
                  </a:lnTo>
                  <a:lnTo>
                    <a:pt x="264" y="1712"/>
                  </a:lnTo>
                  <a:lnTo>
                    <a:pt x="266" y="1703"/>
                  </a:lnTo>
                  <a:lnTo>
                    <a:pt x="268" y="1695"/>
                  </a:lnTo>
                  <a:lnTo>
                    <a:pt x="272" y="1688"/>
                  </a:lnTo>
                  <a:lnTo>
                    <a:pt x="277" y="1681"/>
                  </a:lnTo>
                  <a:lnTo>
                    <a:pt x="282" y="1674"/>
                  </a:lnTo>
                  <a:lnTo>
                    <a:pt x="286" y="1666"/>
                  </a:lnTo>
                  <a:lnTo>
                    <a:pt x="289" y="1658"/>
                  </a:lnTo>
                  <a:lnTo>
                    <a:pt x="290" y="1650"/>
                  </a:lnTo>
                  <a:lnTo>
                    <a:pt x="290" y="1650"/>
                  </a:lnTo>
                  <a:lnTo>
                    <a:pt x="290" y="1644"/>
                  </a:lnTo>
                  <a:lnTo>
                    <a:pt x="287" y="1639"/>
                  </a:lnTo>
                  <a:lnTo>
                    <a:pt x="283" y="1632"/>
                  </a:lnTo>
                  <a:lnTo>
                    <a:pt x="277" y="1623"/>
                  </a:lnTo>
                  <a:lnTo>
                    <a:pt x="276" y="1619"/>
                  </a:lnTo>
                  <a:lnTo>
                    <a:pt x="275" y="1612"/>
                  </a:lnTo>
                  <a:lnTo>
                    <a:pt x="275" y="1612"/>
                  </a:lnTo>
                  <a:lnTo>
                    <a:pt x="276" y="1608"/>
                  </a:lnTo>
                  <a:lnTo>
                    <a:pt x="277" y="1605"/>
                  </a:lnTo>
                  <a:lnTo>
                    <a:pt x="283" y="1599"/>
                  </a:lnTo>
                  <a:lnTo>
                    <a:pt x="289" y="1593"/>
                  </a:lnTo>
                  <a:lnTo>
                    <a:pt x="292" y="1590"/>
                  </a:lnTo>
                  <a:lnTo>
                    <a:pt x="293" y="1586"/>
                  </a:lnTo>
                  <a:lnTo>
                    <a:pt x="293" y="1586"/>
                  </a:lnTo>
                  <a:lnTo>
                    <a:pt x="302" y="1559"/>
                  </a:lnTo>
                  <a:lnTo>
                    <a:pt x="310" y="1529"/>
                  </a:lnTo>
                  <a:lnTo>
                    <a:pt x="314" y="1514"/>
                  </a:lnTo>
                  <a:lnTo>
                    <a:pt x="317" y="1499"/>
                  </a:lnTo>
                  <a:lnTo>
                    <a:pt x="319" y="1484"/>
                  </a:lnTo>
                  <a:lnTo>
                    <a:pt x="320" y="1469"/>
                  </a:lnTo>
                  <a:lnTo>
                    <a:pt x="320" y="1469"/>
                  </a:lnTo>
                  <a:lnTo>
                    <a:pt x="319" y="1459"/>
                  </a:lnTo>
                  <a:lnTo>
                    <a:pt x="317" y="1451"/>
                  </a:lnTo>
                  <a:lnTo>
                    <a:pt x="315" y="1444"/>
                  </a:lnTo>
                  <a:lnTo>
                    <a:pt x="312" y="1438"/>
                  </a:lnTo>
                  <a:lnTo>
                    <a:pt x="306" y="1433"/>
                  </a:lnTo>
                  <a:lnTo>
                    <a:pt x="299" y="1431"/>
                  </a:lnTo>
                  <a:lnTo>
                    <a:pt x="290" y="1430"/>
                  </a:lnTo>
                  <a:lnTo>
                    <a:pt x="278" y="1429"/>
                  </a:lnTo>
                  <a:lnTo>
                    <a:pt x="278" y="1429"/>
                  </a:lnTo>
                  <a:lnTo>
                    <a:pt x="270" y="1429"/>
                  </a:lnTo>
                  <a:lnTo>
                    <a:pt x="262" y="1430"/>
                  </a:lnTo>
                  <a:lnTo>
                    <a:pt x="254" y="1432"/>
                  </a:lnTo>
                  <a:lnTo>
                    <a:pt x="247" y="1435"/>
                  </a:lnTo>
                  <a:lnTo>
                    <a:pt x="235" y="1440"/>
                  </a:lnTo>
                  <a:lnTo>
                    <a:pt x="223" y="1450"/>
                  </a:lnTo>
                  <a:lnTo>
                    <a:pt x="213" y="1459"/>
                  </a:lnTo>
                  <a:lnTo>
                    <a:pt x="202" y="1469"/>
                  </a:lnTo>
                  <a:lnTo>
                    <a:pt x="184" y="1491"/>
                  </a:lnTo>
                  <a:lnTo>
                    <a:pt x="184" y="1491"/>
                  </a:lnTo>
                  <a:lnTo>
                    <a:pt x="157" y="1491"/>
                  </a:lnTo>
                  <a:lnTo>
                    <a:pt x="157" y="1491"/>
                  </a:lnTo>
                  <a:lnTo>
                    <a:pt x="157" y="1491"/>
                  </a:lnTo>
                  <a:lnTo>
                    <a:pt x="154" y="1470"/>
                  </a:lnTo>
                  <a:lnTo>
                    <a:pt x="152" y="1451"/>
                  </a:lnTo>
                  <a:lnTo>
                    <a:pt x="148" y="1413"/>
                  </a:lnTo>
                  <a:lnTo>
                    <a:pt x="147" y="1377"/>
                  </a:lnTo>
                  <a:lnTo>
                    <a:pt x="146" y="1344"/>
                  </a:lnTo>
                  <a:lnTo>
                    <a:pt x="146" y="1344"/>
                  </a:lnTo>
                  <a:lnTo>
                    <a:pt x="146" y="1336"/>
                  </a:lnTo>
                  <a:lnTo>
                    <a:pt x="142" y="1328"/>
                  </a:lnTo>
                  <a:lnTo>
                    <a:pt x="138" y="1322"/>
                  </a:lnTo>
                  <a:lnTo>
                    <a:pt x="132" y="1317"/>
                  </a:lnTo>
                  <a:lnTo>
                    <a:pt x="126" y="1313"/>
                  </a:lnTo>
                  <a:lnTo>
                    <a:pt x="118" y="1309"/>
                  </a:lnTo>
                  <a:lnTo>
                    <a:pt x="102" y="1305"/>
                  </a:lnTo>
                  <a:lnTo>
                    <a:pt x="86" y="1300"/>
                  </a:lnTo>
                  <a:lnTo>
                    <a:pt x="72" y="1295"/>
                  </a:lnTo>
                  <a:lnTo>
                    <a:pt x="67" y="1292"/>
                  </a:lnTo>
                  <a:lnTo>
                    <a:pt x="62" y="1288"/>
                  </a:lnTo>
                  <a:lnTo>
                    <a:pt x="60" y="1284"/>
                  </a:lnTo>
                  <a:lnTo>
                    <a:pt x="58" y="1278"/>
                  </a:lnTo>
                  <a:lnTo>
                    <a:pt x="58" y="1278"/>
                  </a:lnTo>
                  <a:lnTo>
                    <a:pt x="58" y="1273"/>
                  </a:lnTo>
                  <a:lnTo>
                    <a:pt x="60" y="1269"/>
                  </a:lnTo>
                  <a:lnTo>
                    <a:pt x="64" y="1261"/>
                  </a:lnTo>
                  <a:lnTo>
                    <a:pt x="71" y="1253"/>
                  </a:lnTo>
                  <a:lnTo>
                    <a:pt x="77" y="1245"/>
                  </a:lnTo>
                  <a:lnTo>
                    <a:pt x="77" y="1245"/>
                  </a:lnTo>
                  <a:lnTo>
                    <a:pt x="77" y="1191"/>
                  </a:lnTo>
                  <a:lnTo>
                    <a:pt x="77" y="1191"/>
                  </a:lnTo>
                  <a:lnTo>
                    <a:pt x="77" y="1191"/>
                  </a:lnTo>
                  <a:lnTo>
                    <a:pt x="49" y="1186"/>
                  </a:lnTo>
                  <a:lnTo>
                    <a:pt x="39" y="1184"/>
                  </a:lnTo>
                  <a:lnTo>
                    <a:pt x="30" y="1181"/>
                  </a:lnTo>
                  <a:lnTo>
                    <a:pt x="22" y="1178"/>
                  </a:lnTo>
                  <a:lnTo>
                    <a:pt x="15" y="1173"/>
                  </a:lnTo>
                  <a:lnTo>
                    <a:pt x="8" y="1166"/>
                  </a:lnTo>
                  <a:lnTo>
                    <a:pt x="0" y="1156"/>
                  </a:lnTo>
                  <a:lnTo>
                    <a:pt x="0" y="1156"/>
                  </a:lnTo>
                  <a:lnTo>
                    <a:pt x="10" y="1148"/>
                  </a:lnTo>
                  <a:lnTo>
                    <a:pt x="22" y="1139"/>
                  </a:lnTo>
                  <a:lnTo>
                    <a:pt x="27" y="1133"/>
                  </a:lnTo>
                  <a:lnTo>
                    <a:pt x="32" y="1127"/>
                  </a:lnTo>
                  <a:lnTo>
                    <a:pt x="35" y="1120"/>
                  </a:lnTo>
                  <a:lnTo>
                    <a:pt x="37" y="1112"/>
                  </a:lnTo>
                  <a:lnTo>
                    <a:pt x="37" y="1112"/>
                  </a:lnTo>
                  <a:lnTo>
                    <a:pt x="35" y="1099"/>
                  </a:lnTo>
                  <a:lnTo>
                    <a:pt x="33" y="1086"/>
                  </a:lnTo>
                  <a:lnTo>
                    <a:pt x="27" y="1061"/>
                  </a:lnTo>
                  <a:lnTo>
                    <a:pt x="22" y="1035"/>
                  </a:lnTo>
                  <a:lnTo>
                    <a:pt x="19" y="1020"/>
                  </a:lnTo>
                  <a:lnTo>
                    <a:pt x="18" y="1006"/>
                  </a:lnTo>
                  <a:lnTo>
                    <a:pt x="18" y="1006"/>
                  </a:lnTo>
                  <a:lnTo>
                    <a:pt x="18" y="994"/>
                  </a:lnTo>
                  <a:lnTo>
                    <a:pt x="19" y="983"/>
                  </a:lnTo>
                  <a:lnTo>
                    <a:pt x="22" y="973"/>
                  </a:lnTo>
                  <a:lnTo>
                    <a:pt x="24" y="965"/>
                  </a:lnTo>
                  <a:lnTo>
                    <a:pt x="26" y="956"/>
                  </a:lnTo>
                  <a:lnTo>
                    <a:pt x="30" y="949"/>
                  </a:lnTo>
                  <a:lnTo>
                    <a:pt x="33" y="942"/>
                  </a:lnTo>
                  <a:lnTo>
                    <a:pt x="38" y="936"/>
                  </a:lnTo>
                  <a:lnTo>
                    <a:pt x="47" y="926"/>
                  </a:lnTo>
                  <a:lnTo>
                    <a:pt x="56" y="918"/>
                  </a:lnTo>
                  <a:lnTo>
                    <a:pt x="68" y="911"/>
                  </a:lnTo>
                  <a:lnTo>
                    <a:pt x="79" y="904"/>
                  </a:lnTo>
                  <a:lnTo>
                    <a:pt x="101" y="891"/>
                  </a:lnTo>
                  <a:lnTo>
                    <a:pt x="111" y="885"/>
                  </a:lnTo>
                  <a:lnTo>
                    <a:pt x="121" y="876"/>
                  </a:lnTo>
                  <a:lnTo>
                    <a:pt x="129" y="866"/>
                  </a:lnTo>
                  <a:lnTo>
                    <a:pt x="131" y="860"/>
                  </a:lnTo>
                  <a:lnTo>
                    <a:pt x="134" y="853"/>
                  </a:lnTo>
                  <a:lnTo>
                    <a:pt x="137" y="847"/>
                  </a:lnTo>
                  <a:lnTo>
                    <a:pt x="138" y="837"/>
                  </a:lnTo>
                  <a:lnTo>
                    <a:pt x="139" y="829"/>
                  </a:lnTo>
                  <a:lnTo>
                    <a:pt x="139" y="819"/>
                  </a:lnTo>
                  <a:lnTo>
                    <a:pt x="139" y="819"/>
                  </a:lnTo>
                  <a:lnTo>
                    <a:pt x="140" y="812"/>
                  </a:lnTo>
                  <a:lnTo>
                    <a:pt x="141" y="806"/>
                  </a:lnTo>
                  <a:lnTo>
                    <a:pt x="144" y="802"/>
                  </a:lnTo>
                  <a:lnTo>
                    <a:pt x="146" y="798"/>
                  </a:lnTo>
                  <a:lnTo>
                    <a:pt x="149" y="796"/>
                  </a:lnTo>
                  <a:lnTo>
                    <a:pt x="154" y="794"/>
                  </a:lnTo>
                  <a:lnTo>
                    <a:pt x="163" y="791"/>
                  </a:lnTo>
                  <a:lnTo>
                    <a:pt x="174" y="790"/>
                  </a:lnTo>
                  <a:lnTo>
                    <a:pt x="184" y="790"/>
                  </a:lnTo>
                  <a:lnTo>
                    <a:pt x="195" y="789"/>
                  </a:lnTo>
                  <a:lnTo>
                    <a:pt x="206" y="786"/>
                  </a:lnTo>
                  <a:lnTo>
                    <a:pt x="206" y="786"/>
                  </a:lnTo>
                  <a:lnTo>
                    <a:pt x="213" y="782"/>
                  </a:lnTo>
                  <a:lnTo>
                    <a:pt x="218" y="779"/>
                  </a:lnTo>
                  <a:lnTo>
                    <a:pt x="223" y="775"/>
                  </a:lnTo>
                  <a:lnTo>
                    <a:pt x="228" y="771"/>
                  </a:lnTo>
                  <a:lnTo>
                    <a:pt x="231" y="765"/>
                  </a:lnTo>
                  <a:lnTo>
                    <a:pt x="233" y="760"/>
                  </a:lnTo>
                  <a:lnTo>
                    <a:pt x="237" y="748"/>
                  </a:lnTo>
                  <a:lnTo>
                    <a:pt x="239" y="735"/>
                  </a:lnTo>
                  <a:lnTo>
                    <a:pt x="239" y="722"/>
                  </a:lnTo>
                  <a:lnTo>
                    <a:pt x="239" y="694"/>
                  </a:lnTo>
                  <a:lnTo>
                    <a:pt x="239" y="694"/>
                  </a:lnTo>
                  <a:lnTo>
                    <a:pt x="240" y="688"/>
                  </a:lnTo>
                  <a:lnTo>
                    <a:pt x="243" y="683"/>
                  </a:lnTo>
                  <a:lnTo>
                    <a:pt x="247" y="680"/>
                  </a:lnTo>
                  <a:lnTo>
                    <a:pt x="252" y="676"/>
                  </a:lnTo>
                  <a:lnTo>
                    <a:pt x="256" y="673"/>
                  </a:lnTo>
                  <a:lnTo>
                    <a:pt x="260" y="669"/>
                  </a:lnTo>
                  <a:lnTo>
                    <a:pt x="263" y="666"/>
                  </a:lnTo>
                  <a:lnTo>
                    <a:pt x="264" y="661"/>
                  </a:lnTo>
                  <a:lnTo>
                    <a:pt x="264" y="661"/>
                  </a:lnTo>
                  <a:lnTo>
                    <a:pt x="263" y="653"/>
                  </a:lnTo>
                  <a:lnTo>
                    <a:pt x="262" y="645"/>
                  </a:lnTo>
                  <a:lnTo>
                    <a:pt x="259" y="631"/>
                  </a:lnTo>
                  <a:lnTo>
                    <a:pt x="253" y="619"/>
                  </a:lnTo>
                  <a:lnTo>
                    <a:pt x="246" y="607"/>
                  </a:lnTo>
                  <a:lnTo>
                    <a:pt x="237" y="596"/>
                  </a:lnTo>
                  <a:lnTo>
                    <a:pt x="226" y="586"/>
                  </a:lnTo>
                  <a:lnTo>
                    <a:pt x="206" y="568"/>
                  </a:lnTo>
                  <a:lnTo>
                    <a:pt x="184" y="549"/>
                  </a:lnTo>
                  <a:lnTo>
                    <a:pt x="174" y="539"/>
                  </a:lnTo>
                  <a:lnTo>
                    <a:pt x="164" y="529"/>
                  </a:lnTo>
                  <a:lnTo>
                    <a:pt x="157" y="517"/>
                  </a:lnTo>
                  <a:lnTo>
                    <a:pt x="152" y="506"/>
                  </a:lnTo>
                  <a:lnTo>
                    <a:pt x="148" y="492"/>
                  </a:lnTo>
                  <a:lnTo>
                    <a:pt x="147" y="484"/>
                  </a:lnTo>
                  <a:lnTo>
                    <a:pt x="146" y="477"/>
                  </a:lnTo>
                  <a:lnTo>
                    <a:pt x="146" y="477"/>
                  </a:lnTo>
                  <a:lnTo>
                    <a:pt x="147" y="469"/>
                  </a:lnTo>
                  <a:lnTo>
                    <a:pt x="148" y="463"/>
                  </a:lnTo>
                  <a:lnTo>
                    <a:pt x="148" y="458"/>
                  </a:lnTo>
                  <a:lnTo>
                    <a:pt x="146" y="452"/>
                  </a:lnTo>
                  <a:lnTo>
                    <a:pt x="146" y="452"/>
                  </a:lnTo>
                  <a:lnTo>
                    <a:pt x="155" y="431"/>
                  </a:lnTo>
                  <a:lnTo>
                    <a:pt x="163" y="413"/>
                  </a:lnTo>
                  <a:lnTo>
                    <a:pt x="167" y="404"/>
                  </a:lnTo>
                  <a:lnTo>
                    <a:pt x="170" y="393"/>
                  </a:lnTo>
                  <a:lnTo>
                    <a:pt x="171" y="383"/>
                  </a:lnTo>
                  <a:lnTo>
                    <a:pt x="172" y="370"/>
                  </a:lnTo>
                  <a:lnTo>
                    <a:pt x="172" y="370"/>
                  </a:lnTo>
                  <a:lnTo>
                    <a:pt x="172" y="362"/>
                  </a:lnTo>
                  <a:lnTo>
                    <a:pt x="170" y="353"/>
                  </a:lnTo>
                  <a:lnTo>
                    <a:pt x="165" y="333"/>
                  </a:lnTo>
                  <a:lnTo>
                    <a:pt x="159" y="314"/>
                  </a:lnTo>
                  <a:lnTo>
                    <a:pt x="151" y="293"/>
                  </a:lnTo>
                  <a:lnTo>
                    <a:pt x="136" y="256"/>
                  </a:lnTo>
                  <a:lnTo>
                    <a:pt x="130" y="240"/>
                  </a:lnTo>
                  <a:lnTo>
                    <a:pt x="129" y="233"/>
                  </a:lnTo>
                  <a:lnTo>
                    <a:pt x="129" y="227"/>
                  </a:lnTo>
                  <a:lnTo>
                    <a:pt x="129" y="227"/>
                  </a:lnTo>
                  <a:lnTo>
                    <a:pt x="129" y="223"/>
                  </a:lnTo>
                  <a:lnTo>
                    <a:pt x="130" y="218"/>
                  </a:lnTo>
                  <a:lnTo>
                    <a:pt x="133" y="211"/>
                  </a:lnTo>
                  <a:lnTo>
                    <a:pt x="139" y="206"/>
                  </a:lnTo>
                  <a:lnTo>
                    <a:pt x="146" y="201"/>
                  </a:lnTo>
                  <a:lnTo>
                    <a:pt x="154" y="198"/>
                  </a:lnTo>
                  <a:lnTo>
                    <a:pt x="162" y="195"/>
                  </a:lnTo>
                  <a:lnTo>
                    <a:pt x="171" y="194"/>
                  </a:lnTo>
                  <a:lnTo>
                    <a:pt x="180" y="194"/>
                  </a:lnTo>
                  <a:lnTo>
                    <a:pt x="180" y="194"/>
                  </a:lnTo>
                  <a:lnTo>
                    <a:pt x="231" y="194"/>
                  </a:lnTo>
                  <a:lnTo>
                    <a:pt x="231" y="194"/>
                  </a:lnTo>
                  <a:lnTo>
                    <a:pt x="238" y="196"/>
                  </a:lnTo>
                  <a:lnTo>
                    <a:pt x="249" y="200"/>
                  </a:lnTo>
                  <a:lnTo>
                    <a:pt x="258" y="201"/>
                  </a:lnTo>
                  <a:lnTo>
                    <a:pt x="266" y="202"/>
                  </a:lnTo>
                  <a:lnTo>
                    <a:pt x="274" y="201"/>
                  </a:lnTo>
                  <a:lnTo>
                    <a:pt x="282" y="199"/>
                  </a:lnTo>
                  <a:lnTo>
                    <a:pt x="282" y="199"/>
                  </a:lnTo>
                  <a:lnTo>
                    <a:pt x="287" y="195"/>
                  </a:lnTo>
                  <a:lnTo>
                    <a:pt x="292" y="191"/>
                  </a:lnTo>
                  <a:lnTo>
                    <a:pt x="295" y="186"/>
                  </a:lnTo>
                  <a:lnTo>
                    <a:pt x="300" y="180"/>
                  </a:lnTo>
                  <a:lnTo>
                    <a:pt x="314" y="154"/>
                  </a:lnTo>
                  <a:lnTo>
                    <a:pt x="322" y="141"/>
                  </a:lnTo>
                  <a:lnTo>
                    <a:pt x="327" y="135"/>
                  </a:lnTo>
                  <a:lnTo>
                    <a:pt x="333" y="131"/>
                  </a:lnTo>
                  <a:lnTo>
                    <a:pt x="339" y="126"/>
                  </a:lnTo>
                  <a:lnTo>
                    <a:pt x="347" y="123"/>
                  </a:lnTo>
                  <a:lnTo>
                    <a:pt x="356" y="122"/>
                  </a:lnTo>
                  <a:lnTo>
                    <a:pt x="367" y="120"/>
                  </a:lnTo>
                  <a:lnTo>
                    <a:pt x="367" y="120"/>
                  </a:lnTo>
                  <a:lnTo>
                    <a:pt x="376" y="120"/>
                  </a:lnTo>
                  <a:lnTo>
                    <a:pt x="382" y="122"/>
                  </a:lnTo>
                  <a:lnTo>
                    <a:pt x="388" y="125"/>
                  </a:lnTo>
                  <a:lnTo>
                    <a:pt x="390" y="125"/>
                  </a:lnTo>
                  <a:lnTo>
                    <a:pt x="393" y="125"/>
                  </a:lnTo>
                  <a:lnTo>
                    <a:pt x="404" y="120"/>
                  </a:lnTo>
                  <a:lnTo>
                    <a:pt x="404" y="120"/>
                  </a:lnTo>
                  <a:lnTo>
                    <a:pt x="407" y="119"/>
                  </a:lnTo>
                  <a:lnTo>
                    <a:pt x="409" y="116"/>
                  </a:lnTo>
                  <a:lnTo>
                    <a:pt x="411" y="114"/>
                  </a:lnTo>
                  <a:lnTo>
                    <a:pt x="412" y="109"/>
                  </a:lnTo>
                  <a:lnTo>
                    <a:pt x="413" y="101"/>
                  </a:lnTo>
                  <a:lnTo>
                    <a:pt x="412" y="91"/>
                  </a:lnTo>
                  <a:lnTo>
                    <a:pt x="409" y="69"/>
                  </a:lnTo>
                  <a:lnTo>
                    <a:pt x="409" y="59"/>
                  </a:lnTo>
                  <a:lnTo>
                    <a:pt x="411" y="51"/>
                  </a:lnTo>
                  <a:lnTo>
                    <a:pt x="411" y="51"/>
                  </a:lnTo>
                  <a:lnTo>
                    <a:pt x="417" y="46"/>
                  </a:lnTo>
                  <a:lnTo>
                    <a:pt x="424" y="39"/>
                  </a:lnTo>
                  <a:lnTo>
                    <a:pt x="440" y="21"/>
                  </a:lnTo>
                  <a:lnTo>
                    <a:pt x="449" y="13"/>
                  </a:lnTo>
                  <a:lnTo>
                    <a:pt x="457" y="5"/>
                  </a:lnTo>
                  <a:lnTo>
                    <a:pt x="463" y="1"/>
                  </a:lnTo>
                  <a:lnTo>
                    <a:pt x="467" y="0"/>
                  </a:lnTo>
                  <a:lnTo>
                    <a:pt x="469" y="0"/>
                  </a:lnTo>
                  <a:lnTo>
                    <a:pt x="469" y="0"/>
                  </a:lnTo>
                  <a:lnTo>
                    <a:pt x="480" y="0"/>
                  </a:lnTo>
                  <a:lnTo>
                    <a:pt x="490" y="2"/>
                  </a:lnTo>
                  <a:lnTo>
                    <a:pt x="501" y="5"/>
                  </a:lnTo>
                  <a:lnTo>
                    <a:pt x="513" y="9"/>
                  </a:lnTo>
                  <a:lnTo>
                    <a:pt x="524" y="15"/>
                  </a:lnTo>
                  <a:lnTo>
                    <a:pt x="536" y="20"/>
                  </a:lnTo>
                  <a:lnTo>
                    <a:pt x="546" y="27"/>
                  </a:lnTo>
                  <a:lnTo>
                    <a:pt x="557" y="34"/>
                  </a:lnTo>
                  <a:lnTo>
                    <a:pt x="567" y="42"/>
                  </a:lnTo>
                  <a:lnTo>
                    <a:pt x="576" y="51"/>
                  </a:lnTo>
                  <a:lnTo>
                    <a:pt x="584" y="61"/>
                  </a:lnTo>
                  <a:lnTo>
                    <a:pt x="591" y="71"/>
                  </a:lnTo>
                  <a:lnTo>
                    <a:pt x="597" y="81"/>
                  </a:lnTo>
                  <a:lnTo>
                    <a:pt x="602" y="92"/>
                  </a:lnTo>
                  <a:lnTo>
                    <a:pt x="605" y="102"/>
                  </a:lnTo>
                  <a:lnTo>
                    <a:pt x="606" y="114"/>
                  </a:lnTo>
                  <a:lnTo>
                    <a:pt x="606" y="114"/>
                  </a:lnTo>
                  <a:lnTo>
                    <a:pt x="605" y="118"/>
                  </a:lnTo>
                  <a:lnTo>
                    <a:pt x="604" y="124"/>
                  </a:lnTo>
                  <a:lnTo>
                    <a:pt x="598" y="132"/>
                  </a:lnTo>
                  <a:lnTo>
                    <a:pt x="594" y="142"/>
                  </a:lnTo>
                  <a:lnTo>
                    <a:pt x="591" y="148"/>
                  </a:lnTo>
                  <a:lnTo>
                    <a:pt x="591" y="154"/>
                  </a:lnTo>
                  <a:lnTo>
                    <a:pt x="591" y="154"/>
                  </a:lnTo>
                  <a:lnTo>
                    <a:pt x="591" y="164"/>
                  </a:lnTo>
                  <a:lnTo>
                    <a:pt x="594" y="173"/>
                  </a:lnTo>
                  <a:lnTo>
                    <a:pt x="596" y="181"/>
                  </a:lnTo>
                  <a:lnTo>
                    <a:pt x="599" y="187"/>
                  </a:lnTo>
                  <a:lnTo>
                    <a:pt x="605" y="192"/>
                  </a:lnTo>
                  <a:lnTo>
                    <a:pt x="611" y="195"/>
                  </a:lnTo>
                  <a:lnTo>
                    <a:pt x="619" y="198"/>
                  </a:lnTo>
                  <a:lnTo>
                    <a:pt x="628" y="199"/>
                  </a:lnTo>
                  <a:lnTo>
                    <a:pt x="628" y="199"/>
                  </a:lnTo>
                  <a:lnTo>
                    <a:pt x="637" y="198"/>
                  </a:lnTo>
                  <a:lnTo>
                    <a:pt x="644" y="194"/>
                  </a:lnTo>
                  <a:lnTo>
                    <a:pt x="649" y="189"/>
                  </a:lnTo>
                  <a:lnTo>
                    <a:pt x="652" y="185"/>
                  </a:lnTo>
                  <a:lnTo>
                    <a:pt x="656" y="180"/>
                  </a:lnTo>
                  <a:lnTo>
                    <a:pt x="660" y="177"/>
                  </a:lnTo>
                  <a:lnTo>
                    <a:pt x="665" y="173"/>
                  </a:lnTo>
                  <a:lnTo>
                    <a:pt x="672" y="172"/>
                  </a:lnTo>
                  <a:lnTo>
                    <a:pt x="672" y="172"/>
                  </a:lnTo>
                  <a:lnTo>
                    <a:pt x="683" y="173"/>
                  </a:lnTo>
                  <a:lnTo>
                    <a:pt x="691" y="176"/>
                  </a:lnTo>
                  <a:lnTo>
                    <a:pt x="699" y="178"/>
                  </a:lnTo>
                  <a:lnTo>
                    <a:pt x="709" y="179"/>
                  </a:lnTo>
                  <a:lnTo>
                    <a:pt x="709" y="179"/>
                  </a:lnTo>
                  <a:lnTo>
                    <a:pt x="742" y="179"/>
                  </a:lnTo>
                  <a:lnTo>
                    <a:pt x="742" y="179"/>
                  </a:lnTo>
                  <a:lnTo>
                    <a:pt x="745" y="180"/>
                  </a:lnTo>
                  <a:lnTo>
                    <a:pt x="749" y="181"/>
                  </a:lnTo>
                  <a:lnTo>
                    <a:pt x="751" y="183"/>
                  </a:lnTo>
                  <a:lnTo>
                    <a:pt x="755" y="186"/>
                  </a:lnTo>
                  <a:lnTo>
                    <a:pt x="758" y="193"/>
                  </a:lnTo>
                  <a:lnTo>
                    <a:pt x="763" y="201"/>
                  </a:lnTo>
                  <a:lnTo>
                    <a:pt x="766" y="209"/>
                  </a:lnTo>
                  <a:lnTo>
                    <a:pt x="771" y="217"/>
                  </a:lnTo>
                  <a:lnTo>
                    <a:pt x="778" y="223"/>
                  </a:lnTo>
                  <a:lnTo>
                    <a:pt x="781" y="226"/>
                  </a:lnTo>
                  <a:lnTo>
                    <a:pt x="786" y="227"/>
                  </a:lnTo>
                  <a:lnTo>
                    <a:pt x="786" y="227"/>
                  </a:lnTo>
                  <a:lnTo>
                    <a:pt x="776" y="236"/>
                  </a:lnTo>
                  <a:lnTo>
                    <a:pt x="770" y="244"/>
                  </a:lnTo>
                  <a:lnTo>
                    <a:pt x="764" y="252"/>
                  </a:lnTo>
                  <a:lnTo>
                    <a:pt x="760" y="260"/>
                  </a:lnTo>
                  <a:lnTo>
                    <a:pt x="759" y="269"/>
                  </a:lnTo>
                  <a:lnTo>
                    <a:pt x="760" y="278"/>
                  </a:lnTo>
                  <a:lnTo>
                    <a:pt x="764" y="290"/>
                  </a:lnTo>
                  <a:lnTo>
                    <a:pt x="771" y="301"/>
                  </a:lnTo>
                  <a:lnTo>
                    <a:pt x="771" y="301"/>
                  </a:lnTo>
                  <a:lnTo>
                    <a:pt x="759" y="301"/>
                  </a:lnTo>
                  <a:lnTo>
                    <a:pt x="747" y="302"/>
                  </a:lnTo>
                  <a:lnTo>
                    <a:pt x="735" y="305"/>
                  </a:lnTo>
                  <a:lnTo>
                    <a:pt x="725" y="308"/>
                  </a:lnTo>
                  <a:lnTo>
                    <a:pt x="714" y="313"/>
                  </a:lnTo>
                  <a:lnTo>
                    <a:pt x="705" y="318"/>
                  </a:lnTo>
                  <a:lnTo>
                    <a:pt x="696" y="325"/>
                  </a:lnTo>
                  <a:lnTo>
                    <a:pt x="688" y="331"/>
                  </a:lnTo>
                  <a:lnTo>
                    <a:pt x="674" y="344"/>
                  </a:lnTo>
                  <a:lnTo>
                    <a:pt x="663" y="355"/>
                  </a:lnTo>
                  <a:lnTo>
                    <a:pt x="653" y="367"/>
                  </a:lnTo>
                  <a:lnTo>
                    <a:pt x="653" y="367"/>
                  </a:lnTo>
                  <a:lnTo>
                    <a:pt x="648" y="381"/>
                  </a:lnTo>
                  <a:lnTo>
                    <a:pt x="642" y="392"/>
                  </a:lnTo>
                  <a:lnTo>
                    <a:pt x="634" y="401"/>
                  </a:lnTo>
                  <a:lnTo>
                    <a:pt x="627" y="409"/>
                  </a:lnTo>
                  <a:lnTo>
                    <a:pt x="619" y="416"/>
                  </a:lnTo>
                  <a:lnTo>
                    <a:pt x="611" y="422"/>
                  </a:lnTo>
                  <a:lnTo>
                    <a:pt x="595" y="431"/>
                  </a:lnTo>
                  <a:lnTo>
                    <a:pt x="588" y="437"/>
                  </a:lnTo>
                  <a:lnTo>
                    <a:pt x="581" y="443"/>
                  </a:lnTo>
                  <a:lnTo>
                    <a:pt x="574" y="450"/>
                  </a:lnTo>
                  <a:lnTo>
                    <a:pt x="569" y="458"/>
                  </a:lnTo>
                  <a:lnTo>
                    <a:pt x="565" y="467"/>
                  </a:lnTo>
                  <a:lnTo>
                    <a:pt x="561" y="479"/>
                  </a:lnTo>
                  <a:lnTo>
                    <a:pt x="559" y="493"/>
                  </a:lnTo>
                  <a:lnTo>
                    <a:pt x="558" y="511"/>
                  </a:lnTo>
                  <a:lnTo>
                    <a:pt x="558" y="511"/>
                  </a:lnTo>
                  <a:lnTo>
                    <a:pt x="559" y="536"/>
                  </a:lnTo>
                  <a:lnTo>
                    <a:pt x="560" y="561"/>
                  </a:lnTo>
                  <a:lnTo>
                    <a:pt x="564" y="611"/>
                  </a:lnTo>
                  <a:lnTo>
                    <a:pt x="568" y="658"/>
                  </a:lnTo>
                  <a:lnTo>
                    <a:pt x="573" y="703"/>
                  </a:lnTo>
                  <a:lnTo>
                    <a:pt x="576" y="745"/>
                  </a:lnTo>
                  <a:lnTo>
                    <a:pt x="576" y="766"/>
                  </a:lnTo>
                  <a:lnTo>
                    <a:pt x="575" y="786"/>
                  </a:lnTo>
                  <a:lnTo>
                    <a:pt x="573" y="805"/>
                  </a:lnTo>
                  <a:lnTo>
                    <a:pt x="569" y="824"/>
                  </a:lnTo>
                  <a:lnTo>
                    <a:pt x="565" y="842"/>
                  </a:lnTo>
                  <a:lnTo>
                    <a:pt x="558" y="859"/>
                  </a:lnTo>
                  <a:lnTo>
                    <a:pt x="558" y="859"/>
                  </a:lnTo>
                  <a:lnTo>
                    <a:pt x="557" y="863"/>
                  </a:lnTo>
                  <a:lnTo>
                    <a:pt x="557" y="867"/>
                  </a:lnTo>
                  <a:lnTo>
                    <a:pt x="558" y="882"/>
                  </a:lnTo>
                  <a:lnTo>
                    <a:pt x="565" y="934"/>
                  </a:lnTo>
                  <a:lnTo>
                    <a:pt x="568" y="970"/>
                  </a:lnTo>
                  <a:lnTo>
                    <a:pt x="572" y="1011"/>
                  </a:lnTo>
                  <a:lnTo>
                    <a:pt x="572" y="1057"/>
                  </a:lnTo>
                  <a:lnTo>
                    <a:pt x="571" y="1082"/>
                  </a:lnTo>
                  <a:lnTo>
                    <a:pt x="569" y="1109"/>
                  </a:lnTo>
                  <a:lnTo>
                    <a:pt x="569" y="1109"/>
                  </a:lnTo>
                  <a:lnTo>
                    <a:pt x="567" y="1132"/>
                  </a:lnTo>
                  <a:lnTo>
                    <a:pt x="562" y="1156"/>
                  </a:lnTo>
                  <a:lnTo>
                    <a:pt x="558" y="1181"/>
                  </a:lnTo>
                  <a:lnTo>
                    <a:pt x="552" y="1206"/>
                  </a:lnTo>
                  <a:lnTo>
                    <a:pt x="539" y="1255"/>
                  </a:lnTo>
                  <a:lnTo>
                    <a:pt x="528" y="1300"/>
                  </a:lnTo>
                  <a:lnTo>
                    <a:pt x="523" y="1321"/>
                  </a:lnTo>
                  <a:lnTo>
                    <a:pt x="521" y="1339"/>
                  </a:lnTo>
                  <a:lnTo>
                    <a:pt x="520" y="1355"/>
                  </a:lnTo>
                  <a:lnTo>
                    <a:pt x="520" y="1363"/>
                  </a:lnTo>
                  <a:lnTo>
                    <a:pt x="521" y="1369"/>
                  </a:lnTo>
                  <a:lnTo>
                    <a:pt x="523" y="1375"/>
                  </a:lnTo>
                  <a:lnTo>
                    <a:pt x="526" y="1380"/>
                  </a:lnTo>
                  <a:lnTo>
                    <a:pt x="529" y="1384"/>
                  </a:lnTo>
                  <a:lnTo>
                    <a:pt x="533" y="1387"/>
                  </a:lnTo>
                  <a:lnTo>
                    <a:pt x="538" y="1391"/>
                  </a:lnTo>
                  <a:lnTo>
                    <a:pt x="544" y="1392"/>
                  </a:lnTo>
                  <a:lnTo>
                    <a:pt x="550" y="1392"/>
                  </a:lnTo>
                  <a:lnTo>
                    <a:pt x="558" y="1392"/>
                  </a:lnTo>
                  <a:lnTo>
                    <a:pt x="558" y="1392"/>
                  </a:lnTo>
                  <a:lnTo>
                    <a:pt x="585" y="1367"/>
                  </a:lnTo>
                  <a:lnTo>
                    <a:pt x="610" y="1348"/>
                  </a:lnTo>
                  <a:lnTo>
                    <a:pt x="620" y="1342"/>
                  </a:lnTo>
                  <a:lnTo>
                    <a:pt x="629" y="1337"/>
                  </a:lnTo>
                  <a:lnTo>
                    <a:pt x="638" y="1332"/>
                  </a:lnTo>
                  <a:lnTo>
                    <a:pt x="645" y="1330"/>
                  </a:lnTo>
                  <a:lnTo>
                    <a:pt x="653" y="1328"/>
                  </a:lnTo>
                  <a:lnTo>
                    <a:pt x="659" y="1328"/>
                  </a:lnTo>
                  <a:lnTo>
                    <a:pt x="665" y="1328"/>
                  </a:lnTo>
                  <a:lnTo>
                    <a:pt x="669" y="1329"/>
                  </a:lnTo>
                  <a:lnTo>
                    <a:pt x="674" y="1331"/>
                  </a:lnTo>
                  <a:lnTo>
                    <a:pt x="679" y="1334"/>
                  </a:lnTo>
                  <a:lnTo>
                    <a:pt x="682" y="1338"/>
                  </a:lnTo>
                  <a:lnTo>
                    <a:pt x="684" y="1342"/>
                  </a:lnTo>
                  <a:lnTo>
                    <a:pt x="690" y="1353"/>
                  </a:lnTo>
                  <a:lnTo>
                    <a:pt x="694" y="1364"/>
                  </a:lnTo>
                  <a:lnTo>
                    <a:pt x="702" y="1391"/>
                  </a:lnTo>
                  <a:lnTo>
                    <a:pt x="705" y="1403"/>
                  </a:lnTo>
                  <a:lnTo>
                    <a:pt x="710" y="1416"/>
                  </a:lnTo>
                  <a:lnTo>
                    <a:pt x="715" y="1426"/>
                  </a:lnTo>
                  <a:lnTo>
                    <a:pt x="719" y="1432"/>
                  </a:lnTo>
                  <a:lnTo>
                    <a:pt x="724" y="1436"/>
                  </a:lnTo>
                  <a:lnTo>
                    <a:pt x="724" y="1436"/>
                  </a:lnTo>
                  <a:lnTo>
                    <a:pt x="727" y="1432"/>
                  </a:lnTo>
                  <a:lnTo>
                    <a:pt x="729" y="1428"/>
                  </a:lnTo>
                  <a:lnTo>
                    <a:pt x="730" y="1423"/>
                  </a:lnTo>
                  <a:lnTo>
                    <a:pt x="732" y="1417"/>
                  </a:lnTo>
                  <a:lnTo>
                    <a:pt x="732" y="1406"/>
                  </a:lnTo>
                  <a:lnTo>
                    <a:pt x="730" y="1393"/>
                  </a:lnTo>
                  <a:lnTo>
                    <a:pt x="728" y="1380"/>
                  </a:lnTo>
                  <a:lnTo>
                    <a:pt x="727" y="1368"/>
                  </a:lnTo>
                  <a:lnTo>
                    <a:pt x="727" y="1357"/>
                  </a:lnTo>
                  <a:lnTo>
                    <a:pt x="728" y="1352"/>
                  </a:lnTo>
                  <a:lnTo>
                    <a:pt x="730" y="1347"/>
                  </a:lnTo>
                  <a:lnTo>
                    <a:pt x="730" y="1347"/>
                  </a:lnTo>
                  <a:lnTo>
                    <a:pt x="732" y="1339"/>
                  </a:lnTo>
                  <a:lnTo>
                    <a:pt x="733" y="1338"/>
                  </a:lnTo>
                  <a:lnTo>
                    <a:pt x="734" y="1337"/>
                  </a:lnTo>
                  <a:lnTo>
                    <a:pt x="735" y="1337"/>
                  </a:lnTo>
                  <a:lnTo>
                    <a:pt x="736" y="1338"/>
                  </a:lnTo>
                  <a:lnTo>
                    <a:pt x="739" y="1344"/>
                  </a:lnTo>
                  <a:lnTo>
                    <a:pt x="747" y="1361"/>
                  </a:lnTo>
                  <a:lnTo>
                    <a:pt x="757" y="1383"/>
                  </a:lnTo>
                  <a:lnTo>
                    <a:pt x="764" y="1393"/>
                  </a:lnTo>
                  <a:lnTo>
                    <a:pt x="771" y="1402"/>
                  </a:lnTo>
                  <a:lnTo>
                    <a:pt x="779" y="1410"/>
                  </a:lnTo>
                  <a:lnTo>
                    <a:pt x="782" y="1413"/>
                  </a:lnTo>
                  <a:lnTo>
                    <a:pt x="787" y="1414"/>
                  </a:lnTo>
                  <a:lnTo>
                    <a:pt x="791" y="1415"/>
                  </a:lnTo>
                  <a:lnTo>
                    <a:pt x="796" y="1415"/>
                  </a:lnTo>
                  <a:lnTo>
                    <a:pt x="802" y="1413"/>
                  </a:lnTo>
                  <a:lnTo>
                    <a:pt x="806" y="1410"/>
                  </a:lnTo>
                  <a:lnTo>
                    <a:pt x="812" y="1406"/>
                  </a:lnTo>
                  <a:lnTo>
                    <a:pt x="818" y="1401"/>
                  </a:lnTo>
                  <a:lnTo>
                    <a:pt x="824" y="1393"/>
                  </a:lnTo>
                  <a:lnTo>
                    <a:pt x="829" y="1385"/>
                  </a:lnTo>
                  <a:lnTo>
                    <a:pt x="829" y="1385"/>
                  </a:lnTo>
                  <a:lnTo>
                    <a:pt x="836" y="1380"/>
                  </a:lnTo>
                  <a:lnTo>
                    <a:pt x="841" y="1376"/>
                  </a:lnTo>
                  <a:lnTo>
                    <a:pt x="843" y="1371"/>
                  </a:lnTo>
                  <a:lnTo>
                    <a:pt x="846" y="1366"/>
                  </a:lnTo>
                  <a:lnTo>
                    <a:pt x="846" y="1360"/>
                  </a:lnTo>
                  <a:lnTo>
                    <a:pt x="844" y="1353"/>
                  </a:lnTo>
                  <a:lnTo>
                    <a:pt x="840" y="1339"/>
                  </a:lnTo>
                  <a:lnTo>
                    <a:pt x="833" y="1322"/>
                  </a:lnTo>
                  <a:lnTo>
                    <a:pt x="826" y="1301"/>
                  </a:lnTo>
                  <a:lnTo>
                    <a:pt x="824" y="1290"/>
                  </a:lnTo>
                  <a:lnTo>
                    <a:pt x="821" y="1277"/>
                  </a:lnTo>
                  <a:lnTo>
                    <a:pt x="820" y="1263"/>
                  </a:lnTo>
                  <a:lnTo>
                    <a:pt x="819" y="1249"/>
                  </a:lnTo>
                  <a:lnTo>
                    <a:pt x="819" y="1249"/>
                  </a:lnTo>
                  <a:lnTo>
                    <a:pt x="837" y="1231"/>
                  </a:lnTo>
                  <a:lnTo>
                    <a:pt x="854" y="1216"/>
                  </a:lnTo>
                  <a:lnTo>
                    <a:pt x="870" y="1206"/>
                  </a:lnTo>
                  <a:lnTo>
                    <a:pt x="886" y="1199"/>
                  </a:lnTo>
                  <a:lnTo>
                    <a:pt x="900" y="1194"/>
                  </a:lnTo>
                  <a:lnTo>
                    <a:pt x="913" y="1192"/>
                  </a:lnTo>
                  <a:lnTo>
                    <a:pt x="926" y="1193"/>
                  </a:lnTo>
                  <a:lnTo>
                    <a:pt x="938" y="1194"/>
                  </a:lnTo>
                  <a:lnTo>
                    <a:pt x="949" y="1198"/>
                  </a:lnTo>
                  <a:lnTo>
                    <a:pt x="959" y="1202"/>
                  </a:lnTo>
                  <a:lnTo>
                    <a:pt x="979" y="1211"/>
                  </a:lnTo>
                  <a:lnTo>
                    <a:pt x="995" y="1219"/>
                  </a:lnTo>
                  <a:lnTo>
                    <a:pt x="1003" y="1222"/>
                  </a:lnTo>
                  <a:lnTo>
                    <a:pt x="1010" y="1223"/>
                  </a:lnTo>
                  <a:lnTo>
                    <a:pt x="1010" y="1223"/>
                  </a:lnTo>
                  <a:lnTo>
                    <a:pt x="1042" y="1219"/>
                  </a:lnTo>
                  <a:lnTo>
                    <a:pt x="1066" y="1218"/>
                  </a:lnTo>
                  <a:lnTo>
                    <a:pt x="1084" y="1219"/>
                  </a:lnTo>
                  <a:lnTo>
                    <a:pt x="1091" y="1221"/>
                  </a:lnTo>
                  <a:lnTo>
                    <a:pt x="1095" y="1222"/>
                  </a:lnTo>
                  <a:lnTo>
                    <a:pt x="1099" y="1224"/>
                  </a:lnTo>
                  <a:lnTo>
                    <a:pt x="1101" y="1226"/>
                  </a:lnTo>
                  <a:lnTo>
                    <a:pt x="1102" y="1229"/>
                  </a:lnTo>
                  <a:lnTo>
                    <a:pt x="1103" y="1232"/>
                  </a:lnTo>
                  <a:lnTo>
                    <a:pt x="1101" y="1238"/>
                  </a:lnTo>
                  <a:lnTo>
                    <a:pt x="1098" y="1245"/>
                  </a:lnTo>
                  <a:lnTo>
                    <a:pt x="1086" y="1260"/>
                  </a:lnTo>
                  <a:lnTo>
                    <a:pt x="1080" y="1267"/>
                  </a:lnTo>
                  <a:lnTo>
                    <a:pt x="1076" y="1273"/>
                  </a:lnTo>
                  <a:lnTo>
                    <a:pt x="1075" y="1279"/>
                  </a:lnTo>
                  <a:lnTo>
                    <a:pt x="1075" y="1282"/>
                  </a:lnTo>
                  <a:lnTo>
                    <a:pt x="1076" y="1284"/>
                  </a:lnTo>
                  <a:lnTo>
                    <a:pt x="1077" y="1286"/>
                  </a:lnTo>
                  <a:lnTo>
                    <a:pt x="1080" y="1287"/>
                  </a:lnTo>
                  <a:lnTo>
                    <a:pt x="1091" y="1288"/>
                  </a:lnTo>
                  <a:lnTo>
                    <a:pt x="1091" y="1288"/>
                  </a:lnTo>
                  <a:lnTo>
                    <a:pt x="1101" y="1291"/>
                  </a:lnTo>
                  <a:lnTo>
                    <a:pt x="1110" y="1294"/>
                  </a:lnTo>
                  <a:lnTo>
                    <a:pt x="1119" y="1296"/>
                  </a:lnTo>
                  <a:lnTo>
                    <a:pt x="1127" y="1301"/>
                  </a:lnTo>
                  <a:lnTo>
                    <a:pt x="1144" y="1310"/>
                  </a:lnTo>
                  <a:lnTo>
                    <a:pt x="1157" y="1321"/>
                  </a:lnTo>
                  <a:lnTo>
                    <a:pt x="1170" y="1334"/>
                  </a:lnTo>
                  <a:lnTo>
                    <a:pt x="1182" y="1348"/>
                  </a:lnTo>
                  <a:lnTo>
                    <a:pt x="1192" y="1364"/>
                  </a:lnTo>
                  <a:lnTo>
                    <a:pt x="1201" y="1380"/>
                  </a:lnTo>
                  <a:lnTo>
                    <a:pt x="1210" y="1398"/>
                  </a:lnTo>
                  <a:lnTo>
                    <a:pt x="1217" y="1416"/>
                  </a:lnTo>
                  <a:lnTo>
                    <a:pt x="1232" y="1453"/>
                  </a:lnTo>
                  <a:lnTo>
                    <a:pt x="1245" y="1490"/>
                  </a:lnTo>
                  <a:lnTo>
                    <a:pt x="1260" y="1524"/>
                  </a:lnTo>
                  <a:lnTo>
                    <a:pt x="1260" y="1524"/>
                  </a:lnTo>
                  <a:lnTo>
                    <a:pt x="1270" y="1545"/>
                  </a:lnTo>
                  <a:lnTo>
                    <a:pt x="1282" y="1565"/>
                  </a:lnTo>
                  <a:lnTo>
                    <a:pt x="1295" y="1584"/>
                  </a:lnTo>
                  <a:lnTo>
                    <a:pt x="1308" y="1603"/>
                  </a:lnTo>
                  <a:lnTo>
                    <a:pt x="1337" y="1639"/>
                  </a:lnTo>
                  <a:lnTo>
                    <a:pt x="1366" y="1674"/>
                  </a:lnTo>
                  <a:lnTo>
                    <a:pt x="1394" y="1710"/>
                  </a:lnTo>
                  <a:lnTo>
                    <a:pt x="1409" y="1728"/>
                  </a:lnTo>
                  <a:lnTo>
                    <a:pt x="1422" y="1746"/>
                  </a:lnTo>
                  <a:lnTo>
                    <a:pt x="1436" y="1766"/>
                  </a:lnTo>
                  <a:lnTo>
                    <a:pt x="1447" y="1786"/>
                  </a:lnTo>
                  <a:lnTo>
                    <a:pt x="1459" y="1807"/>
                  </a:lnTo>
                  <a:lnTo>
                    <a:pt x="1469" y="1829"/>
                  </a:lnTo>
                  <a:lnTo>
                    <a:pt x="1469" y="1829"/>
                  </a:lnTo>
                  <a:lnTo>
                    <a:pt x="1475" y="1843"/>
                  </a:lnTo>
                  <a:lnTo>
                    <a:pt x="1478" y="1856"/>
                  </a:lnTo>
                  <a:lnTo>
                    <a:pt x="1481" y="1867"/>
                  </a:lnTo>
                  <a:lnTo>
                    <a:pt x="1482" y="1880"/>
                  </a:lnTo>
                  <a:lnTo>
                    <a:pt x="1482" y="1891"/>
                  </a:lnTo>
                  <a:lnTo>
                    <a:pt x="1482" y="1903"/>
                  </a:lnTo>
                  <a:lnTo>
                    <a:pt x="1478" y="1927"/>
                  </a:lnTo>
                  <a:lnTo>
                    <a:pt x="1476" y="1954"/>
                  </a:lnTo>
                  <a:lnTo>
                    <a:pt x="1474" y="1983"/>
                  </a:lnTo>
                  <a:lnTo>
                    <a:pt x="1474" y="2001"/>
                  </a:lnTo>
                  <a:lnTo>
                    <a:pt x="1475" y="2019"/>
                  </a:lnTo>
                  <a:lnTo>
                    <a:pt x="1476" y="2039"/>
                  </a:lnTo>
                  <a:lnTo>
                    <a:pt x="1480" y="2061"/>
                  </a:lnTo>
                  <a:lnTo>
                    <a:pt x="1480" y="2061"/>
                  </a:lnTo>
                  <a:lnTo>
                    <a:pt x="1470" y="2064"/>
                  </a:lnTo>
                  <a:lnTo>
                    <a:pt x="1462" y="2067"/>
                  </a:lnTo>
                  <a:lnTo>
                    <a:pt x="1455" y="2071"/>
                  </a:lnTo>
                  <a:lnTo>
                    <a:pt x="1447" y="2072"/>
                  </a:lnTo>
                  <a:lnTo>
                    <a:pt x="1447" y="2072"/>
                  </a:lnTo>
                  <a:lnTo>
                    <a:pt x="1444" y="2071"/>
                  </a:lnTo>
                  <a:lnTo>
                    <a:pt x="1442" y="2070"/>
                  </a:lnTo>
                  <a:lnTo>
                    <a:pt x="1439" y="2067"/>
                  </a:lnTo>
                  <a:lnTo>
                    <a:pt x="1438" y="2065"/>
                  </a:lnTo>
                  <a:lnTo>
                    <a:pt x="1436" y="2058"/>
                  </a:lnTo>
                  <a:lnTo>
                    <a:pt x="1436" y="2050"/>
                  </a:lnTo>
                  <a:lnTo>
                    <a:pt x="1436" y="2033"/>
                  </a:lnTo>
                  <a:lnTo>
                    <a:pt x="1435" y="2026"/>
                  </a:lnTo>
                  <a:lnTo>
                    <a:pt x="1432" y="2020"/>
                  </a:lnTo>
                  <a:lnTo>
                    <a:pt x="1432" y="2020"/>
                  </a:lnTo>
                  <a:lnTo>
                    <a:pt x="1431" y="2019"/>
                  </a:lnTo>
                  <a:lnTo>
                    <a:pt x="1429" y="2017"/>
                  </a:lnTo>
                  <a:lnTo>
                    <a:pt x="1421" y="2011"/>
                  </a:lnTo>
                  <a:lnTo>
                    <a:pt x="1397" y="1997"/>
                  </a:lnTo>
                  <a:lnTo>
                    <a:pt x="1370" y="1985"/>
                  </a:lnTo>
                  <a:lnTo>
                    <a:pt x="1361" y="1981"/>
                  </a:lnTo>
                  <a:lnTo>
                    <a:pt x="1355" y="1980"/>
                  </a:lnTo>
                  <a:lnTo>
                    <a:pt x="1355" y="1980"/>
                  </a:lnTo>
                  <a:lnTo>
                    <a:pt x="1293" y="2067"/>
                  </a:lnTo>
                  <a:lnTo>
                    <a:pt x="1293" y="2067"/>
                  </a:lnTo>
                  <a:lnTo>
                    <a:pt x="1293" y="2067"/>
                  </a:lnTo>
                  <a:lnTo>
                    <a:pt x="1323" y="2082"/>
                  </a:lnTo>
                  <a:lnTo>
                    <a:pt x="1346" y="2093"/>
                  </a:lnTo>
                  <a:lnTo>
                    <a:pt x="1354" y="2096"/>
                  </a:lnTo>
                  <a:lnTo>
                    <a:pt x="1359" y="2097"/>
                  </a:lnTo>
                  <a:lnTo>
                    <a:pt x="1359" y="2097"/>
                  </a:lnTo>
                  <a:lnTo>
                    <a:pt x="1367" y="2097"/>
                  </a:lnTo>
                  <a:lnTo>
                    <a:pt x="1374" y="2096"/>
                  </a:lnTo>
                  <a:lnTo>
                    <a:pt x="1383" y="2093"/>
                  </a:lnTo>
                  <a:lnTo>
                    <a:pt x="1386" y="2093"/>
                  </a:lnTo>
                  <a:lnTo>
                    <a:pt x="1391" y="2093"/>
                  </a:lnTo>
                  <a:lnTo>
                    <a:pt x="1396" y="2094"/>
                  </a:lnTo>
                  <a:lnTo>
                    <a:pt x="1402" y="2097"/>
                  </a:lnTo>
                  <a:lnTo>
                    <a:pt x="1402" y="2097"/>
                  </a:lnTo>
                  <a:lnTo>
                    <a:pt x="1402" y="2156"/>
                  </a:lnTo>
                  <a:lnTo>
                    <a:pt x="1402" y="2156"/>
                  </a:lnTo>
                  <a:lnTo>
                    <a:pt x="1402" y="2156"/>
                  </a:lnTo>
                  <a:lnTo>
                    <a:pt x="1398" y="2164"/>
                  </a:lnTo>
                  <a:lnTo>
                    <a:pt x="1390" y="2170"/>
                  </a:lnTo>
                  <a:lnTo>
                    <a:pt x="1382" y="2176"/>
                  </a:lnTo>
                  <a:lnTo>
                    <a:pt x="1374" y="2181"/>
                  </a:lnTo>
                  <a:lnTo>
                    <a:pt x="1364" y="2186"/>
                  </a:lnTo>
                  <a:lnTo>
                    <a:pt x="1359" y="2191"/>
                  </a:lnTo>
                  <a:lnTo>
                    <a:pt x="1354" y="2195"/>
                  </a:lnTo>
                  <a:lnTo>
                    <a:pt x="1352" y="2197"/>
                  </a:lnTo>
                  <a:lnTo>
                    <a:pt x="1352" y="2200"/>
                  </a:lnTo>
                  <a:lnTo>
                    <a:pt x="1352" y="2200"/>
                  </a:lnTo>
                  <a:lnTo>
                    <a:pt x="1353" y="2207"/>
                  </a:lnTo>
                  <a:lnTo>
                    <a:pt x="1355" y="2214"/>
                  </a:lnTo>
                  <a:lnTo>
                    <a:pt x="1360" y="2219"/>
                  </a:lnTo>
                  <a:lnTo>
                    <a:pt x="1364" y="2226"/>
                  </a:lnTo>
                  <a:lnTo>
                    <a:pt x="1369" y="2232"/>
                  </a:lnTo>
                  <a:lnTo>
                    <a:pt x="1373" y="2238"/>
                  </a:lnTo>
                  <a:lnTo>
                    <a:pt x="1376" y="2245"/>
                  </a:lnTo>
                  <a:lnTo>
                    <a:pt x="1377" y="2252"/>
                  </a:lnTo>
                  <a:lnTo>
                    <a:pt x="1377" y="2252"/>
                  </a:lnTo>
                  <a:lnTo>
                    <a:pt x="1376" y="2264"/>
                  </a:lnTo>
                  <a:lnTo>
                    <a:pt x="1373" y="2275"/>
                  </a:lnTo>
                  <a:lnTo>
                    <a:pt x="1368" y="2284"/>
                  </a:lnTo>
                  <a:lnTo>
                    <a:pt x="1361" y="2293"/>
                  </a:lnTo>
                  <a:lnTo>
                    <a:pt x="1352" y="2300"/>
                  </a:lnTo>
                  <a:lnTo>
                    <a:pt x="1343" y="2306"/>
                  </a:lnTo>
                  <a:lnTo>
                    <a:pt x="1332" y="2310"/>
                  </a:lnTo>
                  <a:lnTo>
                    <a:pt x="1321" y="2315"/>
                  </a:lnTo>
                  <a:lnTo>
                    <a:pt x="1308" y="2317"/>
                  </a:lnTo>
                  <a:lnTo>
                    <a:pt x="1295" y="2321"/>
                  </a:lnTo>
                  <a:lnTo>
                    <a:pt x="1269" y="2323"/>
                  </a:lnTo>
                  <a:lnTo>
                    <a:pt x="1244" y="2324"/>
                  </a:lnTo>
                  <a:lnTo>
                    <a:pt x="1219" y="2325"/>
                  </a:lnTo>
                  <a:lnTo>
                    <a:pt x="1219" y="2325"/>
                  </a:lnTo>
                  <a:lnTo>
                    <a:pt x="1216" y="2325"/>
                  </a:lnTo>
                  <a:lnTo>
                    <a:pt x="1213" y="2326"/>
                  </a:lnTo>
                  <a:lnTo>
                    <a:pt x="1205" y="2331"/>
                  </a:lnTo>
                  <a:lnTo>
                    <a:pt x="1198" y="2339"/>
                  </a:lnTo>
                  <a:lnTo>
                    <a:pt x="1191" y="2347"/>
                  </a:lnTo>
                  <a:lnTo>
                    <a:pt x="1184" y="2357"/>
                  </a:lnTo>
                  <a:lnTo>
                    <a:pt x="1179" y="2367"/>
                  </a:lnTo>
                  <a:lnTo>
                    <a:pt x="1177" y="2376"/>
                  </a:lnTo>
                  <a:lnTo>
                    <a:pt x="1176" y="2384"/>
                  </a:lnTo>
                  <a:lnTo>
                    <a:pt x="1176" y="2384"/>
                  </a:lnTo>
                  <a:lnTo>
                    <a:pt x="1176" y="2393"/>
                  </a:lnTo>
                  <a:lnTo>
                    <a:pt x="1178" y="2400"/>
                  </a:lnTo>
                  <a:lnTo>
                    <a:pt x="1180" y="2407"/>
                  </a:lnTo>
                  <a:lnTo>
                    <a:pt x="1183" y="2413"/>
                  </a:lnTo>
                  <a:lnTo>
                    <a:pt x="1187" y="2423"/>
                  </a:lnTo>
                  <a:lnTo>
                    <a:pt x="1190" y="2429"/>
                  </a:lnTo>
                  <a:lnTo>
                    <a:pt x="1190" y="2436"/>
                  </a:lnTo>
                  <a:lnTo>
                    <a:pt x="1190" y="2436"/>
                  </a:lnTo>
                  <a:lnTo>
                    <a:pt x="1190" y="2443"/>
                  </a:lnTo>
                  <a:lnTo>
                    <a:pt x="1186" y="2448"/>
                  </a:lnTo>
                  <a:lnTo>
                    <a:pt x="1182" y="2452"/>
                  </a:lnTo>
                  <a:lnTo>
                    <a:pt x="1177" y="2454"/>
                  </a:lnTo>
                  <a:lnTo>
                    <a:pt x="1170" y="2456"/>
                  </a:lnTo>
                  <a:lnTo>
                    <a:pt x="1163" y="2456"/>
                  </a:lnTo>
                  <a:lnTo>
                    <a:pt x="1149" y="2458"/>
                  </a:lnTo>
                  <a:lnTo>
                    <a:pt x="1149" y="2458"/>
                  </a:lnTo>
                  <a:lnTo>
                    <a:pt x="1149" y="2454"/>
                  </a:lnTo>
                  <a:lnTo>
                    <a:pt x="1149" y="2454"/>
                  </a:lnTo>
                  <a:lnTo>
                    <a:pt x="1149" y="2454"/>
                  </a:lnTo>
                  <a:lnTo>
                    <a:pt x="1144" y="2433"/>
                  </a:lnTo>
                  <a:lnTo>
                    <a:pt x="1138" y="2412"/>
                  </a:lnTo>
                  <a:lnTo>
                    <a:pt x="1133" y="2391"/>
                  </a:lnTo>
                  <a:lnTo>
                    <a:pt x="1130" y="2369"/>
                  </a:lnTo>
                  <a:lnTo>
                    <a:pt x="1129" y="2347"/>
                  </a:lnTo>
                  <a:lnTo>
                    <a:pt x="1129" y="2323"/>
                  </a:lnTo>
                  <a:lnTo>
                    <a:pt x="1131" y="2299"/>
                  </a:lnTo>
                  <a:lnTo>
                    <a:pt x="1134" y="2273"/>
                  </a:lnTo>
                  <a:lnTo>
                    <a:pt x="1134" y="2273"/>
                  </a:lnTo>
                  <a:lnTo>
                    <a:pt x="1127" y="2272"/>
                  </a:lnTo>
                  <a:lnTo>
                    <a:pt x="1121" y="2271"/>
                  </a:lnTo>
                  <a:lnTo>
                    <a:pt x="1115" y="2269"/>
                  </a:lnTo>
                  <a:lnTo>
                    <a:pt x="1110" y="2267"/>
                  </a:lnTo>
                  <a:lnTo>
                    <a:pt x="1101" y="2260"/>
                  </a:lnTo>
                  <a:lnTo>
                    <a:pt x="1094" y="2252"/>
                  </a:lnTo>
                  <a:lnTo>
                    <a:pt x="1087" y="2242"/>
                  </a:lnTo>
                  <a:lnTo>
                    <a:pt x="1081" y="2234"/>
                  </a:lnTo>
                  <a:lnTo>
                    <a:pt x="1076" y="2226"/>
                  </a:lnTo>
                  <a:lnTo>
                    <a:pt x="1069" y="2218"/>
                  </a:lnTo>
                  <a:lnTo>
                    <a:pt x="1069" y="2218"/>
                  </a:lnTo>
                  <a:lnTo>
                    <a:pt x="1065" y="2212"/>
                  </a:lnTo>
                  <a:lnTo>
                    <a:pt x="1061" y="2208"/>
                  </a:lnTo>
                  <a:lnTo>
                    <a:pt x="1054" y="2206"/>
                  </a:lnTo>
                  <a:lnTo>
                    <a:pt x="1047" y="2203"/>
                  </a:lnTo>
                  <a:lnTo>
                    <a:pt x="1047" y="2203"/>
                  </a:lnTo>
                  <a:lnTo>
                    <a:pt x="1039" y="2210"/>
                  </a:lnTo>
                  <a:lnTo>
                    <a:pt x="1032" y="2218"/>
                  </a:lnTo>
                  <a:lnTo>
                    <a:pt x="1026" y="2226"/>
                  </a:lnTo>
                  <a:lnTo>
                    <a:pt x="1019" y="2235"/>
                  </a:lnTo>
                  <a:lnTo>
                    <a:pt x="1009" y="2256"/>
                  </a:lnTo>
                  <a:lnTo>
                    <a:pt x="997" y="2278"/>
                  </a:lnTo>
                  <a:lnTo>
                    <a:pt x="978" y="2326"/>
                  </a:lnTo>
                  <a:lnTo>
                    <a:pt x="966" y="2349"/>
                  </a:lnTo>
                  <a:lnTo>
                    <a:pt x="955" y="2372"/>
                  </a:lnTo>
                  <a:lnTo>
                    <a:pt x="955" y="2372"/>
                  </a:lnTo>
                  <a:lnTo>
                    <a:pt x="944" y="2391"/>
                  </a:lnTo>
                  <a:lnTo>
                    <a:pt x="933" y="2407"/>
                  </a:lnTo>
                  <a:lnTo>
                    <a:pt x="921" y="2424"/>
                  </a:lnTo>
                  <a:lnTo>
                    <a:pt x="909" y="2439"/>
                  </a:lnTo>
                  <a:lnTo>
                    <a:pt x="895" y="2453"/>
                  </a:lnTo>
                  <a:lnTo>
                    <a:pt x="881" y="2466"/>
                  </a:lnTo>
                  <a:lnTo>
                    <a:pt x="867" y="2477"/>
                  </a:lnTo>
                  <a:lnTo>
                    <a:pt x="854" y="2486"/>
                  </a:lnTo>
                  <a:lnTo>
                    <a:pt x="841" y="2494"/>
                  </a:lnTo>
                  <a:lnTo>
                    <a:pt x="827" y="2500"/>
                  </a:lnTo>
                  <a:lnTo>
                    <a:pt x="814" y="2504"/>
                  </a:lnTo>
                  <a:lnTo>
                    <a:pt x="803" y="2504"/>
                  </a:lnTo>
                  <a:lnTo>
                    <a:pt x="797" y="2504"/>
                  </a:lnTo>
                  <a:lnTo>
                    <a:pt x="793" y="2502"/>
                  </a:lnTo>
                  <a:lnTo>
                    <a:pt x="787" y="2500"/>
                  </a:lnTo>
                  <a:lnTo>
                    <a:pt x="782" y="2498"/>
                  </a:lnTo>
                  <a:lnTo>
                    <a:pt x="779" y="2494"/>
                  </a:lnTo>
                  <a:lnTo>
                    <a:pt x="774" y="2490"/>
                  </a:lnTo>
                  <a:lnTo>
                    <a:pt x="771" y="2485"/>
                  </a:lnTo>
                  <a:lnTo>
                    <a:pt x="767" y="2479"/>
                  </a:lnTo>
                  <a:lnTo>
                    <a:pt x="767" y="2479"/>
                  </a:lnTo>
                  <a:lnTo>
                    <a:pt x="755" y="2455"/>
                  </a:lnTo>
                  <a:lnTo>
                    <a:pt x="745" y="2435"/>
                  </a:lnTo>
                  <a:lnTo>
                    <a:pt x="739" y="2420"/>
                  </a:lnTo>
                  <a:lnTo>
                    <a:pt x="733" y="2407"/>
                  </a:lnTo>
                  <a:lnTo>
                    <a:pt x="727" y="2398"/>
                  </a:lnTo>
                  <a:lnTo>
                    <a:pt x="724" y="2394"/>
                  </a:lnTo>
                  <a:lnTo>
                    <a:pt x="720" y="2392"/>
                  </a:lnTo>
                  <a:lnTo>
                    <a:pt x="714" y="2390"/>
                  </a:lnTo>
                  <a:lnTo>
                    <a:pt x="709" y="2387"/>
                  </a:lnTo>
                  <a:lnTo>
                    <a:pt x="694" y="2384"/>
                  </a:lnTo>
                  <a:lnTo>
                    <a:pt x="694" y="2384"/>
                  </a:lnTo>
                  <a:lnTo>
                    <a:pt x="703" y="2371"/>
                  </a:lnTo>
                  <a:lnTo>
                    <a:pt x="709" y="2360"/>
                  </a:lnTo>
                  <a:lnTo>
                    <a:pt x="711" y="2347"/>
                  </a:lnTo>
                  <a:lnTo>
                    <a:pt x="712" y="2332"/>
                  </a:lnTo>
                  <a:lnTo>
                    <a:pt x="712" y="2332"/>
                  </a:lnTo>
                  <a:lnTo>
                    <a:pt x="712" y="2314"/>
                  </a:lnTo>
                  <a:lnTo>
                    <a:pt x="712" y="2314"/>
                  </a:lnTo>
                  <a:lnTo>
                    <a:pt x="713" y="2306"/>
                  </a:lnTo>
                  <a:lnTo>
                    <a:pt x="715" y="2300"/>
                  </a:lnTo>
                  <a:lnTo>
                    <a:pt x="718" y="2295"/>
                  </a:lnTo>
                  <a:lnTo>
                    <a:pt x="722" y="2292"/>
                  </a:lnTo>
                  <a:lnTo>
                    <a:pt x="726" y="2288"/>
                  </a:lnTo>
                  <a:lnTo>
                    <a:pt x="729" y="2284"/>
                  </a:lnTo>
                  <a:lnTo>
                    <a:pt x="733" y="2278"/>
                  </a:lnTo>
                  <a:lnTo>
                    <a:pt x="734" y="2270"/>
                  </a:lnTo>
                  <a:lnTo>
                    <a:pt x="734" y="2270"/>
                  </a:lnTo>
                  <a:lnTo>
                    <a:pt x="734" y="2273"/>
                  </a:lnTo>
                  <a:lnTo>
                    <a:pt x="734" y="2270"/>
                  </a:lnTo>
                  <a:lnTo>
                    <a:pt x="734" y="2270"/>
                  </a:lnTo>
                  <a:close/>
                </a:path>
              </a:pathLst>
            </a:custGeom>
            <a:solidFill>
              <a:schemeClr val="tx2"/>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64" name="Freeform 49"/>
            <p:cNvSpPr>
              <a:spLocks/>
            </p:cNvSpPr>
            <p:nvPr/>
          </p:nvSpPr>
          <p:spPr bwMode="auto">
            <a:xfrm>
              <a:off x="2585356" y="4182705"/>
              <a:ext cx="549237" cy="672167"/>
            </a:xfrm>
            <a:custGeom>
              <a:avLst/>
              <a:gdLst/>
              <a:ahLst/>
              <a:cxnLst>
                <a:cxn ang="0">
                  <a:pos x="442" y="145"/>
                </a:cxn>
                <a:cxn ang="0">
                  <a:pos x="392" y="238"/>
                </a:cxn>
                <a:cxn ang="0">
                  <a:pos x="359" y="276"/>
                </a:cxn>
                <a:cxn ang="0">
                  <a:pos x="296" y="299"/>
                </a:cxn>
                <a:cxn ang="0">
                  <a:pos x="282" y="323"/>
                </a:cxn>
                <a:cxn ang="0">
                  <a:pos x="293" y="361"/>
                </a:cxn>
                <a:cxn ang="0">
                  <a:pos x="304" y="390"/>
                </a:cxn>
                <a:cxn ang="0">
                  <a:pos x="289" y="416"/>
                </a:cxn>
                <a:cxn ang="0">
                  <a:pos x="283" y="438"/>
                </a:cxn>
                <a:cxn ang="0">
                  <a:pos x="297" y="467"/>
                </a:cxn>
                <a:cxn ang="0">
                  <a:pos x="290" y="489"/>
                </a:cxn>
                <a:cxn ang="0">
                  <a:pos x="251" y="514"/>
                </a:cxn>
                <a:cxn ang="0">
                  <a:pos x="214" y="521"/>
                </a:cxn>
                <a:cxn ang="0">
                  <a:pos x="199" y="547"/>
                </a:cxn>
                <a:cxn ang="0">
                  <a:pos x="185" y="576"/>
                </a:cxn>
                <a:cxn ang="0">
                  <a:pos x="156" y="570"/>
                </a:cxn>
                <a:cxn ang="0">
                  <a:pos x="130" y="574"/>
                </a:cxn>
                <a:cxn ang="0">
                  <a:pos x="101" y="612"/>
                </a:cxn>
                <a:cxn ang="0">
                  <a:pos x="82" y="634"/>
                </a:cxn>
                <a:cxn ang="0">
                  <a:pos x="50" y="633"/>
                </a:cxn>
                <a:cxn ang="0">
                  <a:pos x="23" y="656"/>
                </a:cxn>
                <a:cxn ang="0">
                  <a:pos x="0" y="720"/>
                </a:cxn>
                <a:cxn ang="0">
                  <a:pos x="11" y="744"/>
                </a:cxn>
                <a:cxn ang="0">
                  <a:pos x="92" y="795"/>
                </a:cxn>
                <a:cxn ang="0">
                  <a:pos x="111" y="796"/>
                </a:cxn>
                <a:cxn ang="0">
                  <a:pos x="136" y="786"/>
                </a:cxn>
                <a:cxn ang="0">
                  <a:pos x="186" y="806"/>
                </a:cxn>
                <a:cxn ang="0">
                  <a:pos x="232" y="847"/>
                </a:cxn>
                <a:cxn ang="0">
                  <a:pos x="290" y="854"/>
                </a:cxn>
                <a:cxn ang="0">
                  <a:pos x="320" y="874"/>
                </a:cxn>
                <a:cxn ang="0">
                  <a:pos x="345" y="889"/>
                </a:cxn>
                <a:cxn ang="0">
                  <a:pos x="377" y="872"/>
                </a:cxn>
                <a:cxn ang="0">
                  <a:pos x="404" y="864"/>
                </a:cxn>
                <a:cxn ang="0">
                  <a:pos x="464" y="893"/>
                </a:cxn>
                <a:cxn ang="0">
                  <a:pos x="521" y="923"/>
                </a:cxn>
                <a:cxn ang="0">
                  <a:pos x="543" y="910"/>
                </a:cxn>
                <a:cxn ang="0">
                  <a:pos x="565" y="896"/>
                </a:cxn>
                <a:cxn ang="0">
                  <a:pos x="599" y="908"/>
                </a:cxn>
                <a:cxn ang="0">
                  <a:pos x="613" y="895"/>
                </a:cxn>
                <a:cxn ang="0">
                  <a:pos x="609" y="847"/>
                </a:cxn>
                <a:cxn ang="0">
                  <a:pos x="630" y="794"/>
                </a:cxn>
                <a:cxn ang="0">
                  <a:pos x="734" y="775"/>
                </a:cxn>
                <a:cxn ang="0">
                  <a:pos x="750" y="738"/>
                </a:cxn>
                <a:cxn ang="0">
                  <a:pos x="749" y="627"/>
                </a:cxn>
                <a:cxn ang="0">
                  <a:pos x="732" y="556"/>
                </a:cxn>
                <a:cxn ang="0">
                  <a:pos x="695" y="531"/>
                </a:cxn>
                <a:cxn ang="0">
                  <a:pos x="659" y="506"/>
                </a:cxn>
                <a:cxn ang="0">
                  <a:pos x="659" y="478"/>
                </a:cxn>
                <a:cxn ang="0">
                  <a:pos x="664" y="397"/>
                </a:cxn>
                <a:cxn ang="0">
                  <a:pos x="653" y="298"/>
                </a:cxn>
                <a:cxn ang="0">
                  <a:pos x="658" y="254"/>
                </a:cxn>
                <a:cxn ang="0">
                  <a:pos x="663" y="215"/>
                </a:cxn>
                <a:cxn ang="0">
                  <a:pos x="635" y="172"/>
                </a:cxn>
                <a:cxn ang="0">
                  <a:pos x="615" y="134"/>
                </a:cxn>
                <a:cxn ang="0">
                  <a:pos x="557" y="75"/>
                </a:cxn>
                <a:cxn ang="0">
                  <a:pos x="528" y="23"/>
                </a:cxn>
                <a:cxn ang="0">
                  <a:pos x="513" y="7"/>
                </a:cxn>
                <a:cxn ang="0">
                  <a:pos x="506" y="8"/>
                </a:cxn>
              </a:cxnLst>
              <a:rect l="0" t="0" r="r" b="b"/>
              <a:pathLst>
                <a:path w="756" h="923">
                  <a:moveTo>
                    <a:pt x="506" y="8"/>
                  </a:moveTo>
                  <a:lnTo>
                    <a:pt x="506" y="8"/>
                  </a:lnTo>
                  <a:lnTo>
                    <a:pt x="487" y="53"/>
                  </a:lnTo>
                  <a:lnTo>
                    <a:pt x="465" y="99"/>
                  </a:lnTo>
                  <a:lnTo>
                    <a:pt x="442" y="145"/>
                  </a:lnTo>
                  <a:lnTo>
                    <a:pt x="430" y="167"/>
                  </a:lnTo>
                  <a:lnTo>
                    <a:pt x="418" y="187"/>
                  </a:lnTo>
                  <a:lnTo>
                    <a:pt x="418" y="187"/>
                  </a:lnTo>
                  <a:lnTo>
                    <a:pt x="405" y="214"/>
                  </a:lnTo>
                  <a:lnTo>
                    <a:pt x="392" y="238"/>
                  </a:lnTo>
                  <a:lnTo>
                    <a:pt x="386" y="248"/>
                  </a:lnTo>
                  <a:lnTo>
                    <a:pt x="378" y="259"/>
                  </a:lnTo>
                  <a:lnTo>
                    <a:pt x="369" y="268"/>
                  </a:lnTo>
                  <a:lnTo>
                    <a:pt x="359" y="276"/>
                  </a:lnTo>
                  <a:lnTo>
                    <a:pt x="359" y="276"/>
                  </a:lnTo>
                  <a:lnTo>
                    <a:pt x="350" y="280"/>
                  </a:lnTo>
                  <a:lnTo>
                    <a:pt x="338" y="284"/>
                  </a:lnTo>
                  <a:lnTo>
                    <a:pt x="313" y="292"/>
                  </a:lnTo>
                  <a:lnTo>
                    <a:pt x="300" y="297"/>
                  </a:lnTo>
                  <a:lnTo>
                    <a:pt x="296" y="299"/>
                  </a:lnTo>
                  <a:lnTo>
                    <a:pt x="291" y="302"/>
                  </a:lnTo>
                  <a:lnTo>
                    <a:pt x="288" y="307"/>
                  </a:lnTo>
                  <a:lnTo>
                    <a:pt x="284" y="312"/>
                  </a:lnTo>
                  <a:lnTo>
                    <a:pt x="283" y="317"/>
                  </a:lnTo>
                  <a:lnTo>
                    <a:pt x="282" y="323"/>
                  </a:lnTo>
                  <a:lnTo>
                    <a:pt x="282" y="323"/>
                  </a:lnTo>
                  <a:lnTo>
                    <a:pt x="283" y="336"/>
                  </a:lnTo>
                  <a:lnTo>
                    <a:pt x="285" y="346"/>
                  </a:lnTo>
                  <a:lnTo>
                    <a:pt x="289" y="354"/>
                  </a:lnTo>
                  <a:lnTo>
                    <a:pt x="293" y="361"/>
                  </a:lnTo>
                  <a:lnTo>
                    <a:pt x="297" y="367"/>
                  </a:lnTo>
                  <a:lnTo>
                    <a:pt x="300" y="374"/>
                  </a:lnTo>
                  <a:lnTo>
                    <a:pt x="302" y="381"/>
                  </a:lnTo>
                  <a:lnTo>
                    <a:pt x="304" y="390"/>
                  </a:lnTo>
                  <a:lnTo>
                    <a:pt x="304" y="390"/>
                  </a:lnTo>
                  <a:lnTo>
                    <a:pt x="302" y="397"/>
                  </a:lnTo>
                  <a:lnTo>
                    <a:pt x="300" y="401"/>
                  </a:lnTo>
                  <a:lnTo>
                    <a:pt x="297" y="407"/>
                  </a:lnTo>
                  <a:lnTo>
                    <a:pt x="293" y="412"/>
                  </a:lnTo>
                  <a:lnTo>
                    <a:pt x="289" y="416"/>
                  </a:lnTo>
                  <a:lnTo>
                    <a:pt x="285" y="422"/>
                  </a:lnTo>
                  <a:lnTo>
                    <a:pt x="283" y="428"/>
                  </a:lnTo>
                  <a:lnTo>
                    <a:pt x="282" y="434"/>
                  </a:lnTo>
                  <a:lnTo>
                    <a:pt x="282" y="434"/>
                  </a:lnTo>
                  <a:lnTo>
                    <a:pt x="283" y="438"/>
                  </a:lnTo>
                  <a:lnTo>
                    <a:pt x="284" y="442"/>
                  </a:lnTo>
                  <a:lnTo>
                    <a:pt x="290" y="448"/>
                  </a:lnTo>
                  <a:lnTo>
                    <a:pt x="294" y="457"/>
                  </a:lnTo>
                  <a:lnTo>
                    <a:pt x="297" y="461"/>
                  </a:lnTo>
                  <a:lnTo>
                    <a:pt x="297" y="467"/>
                  </a:lnTo>
                  <a:lnTo>
                    <a:pt x="297" y="467"/>
                  </a:lnTo>
                  <a:lnTo>
                    <a:pt x="297" y="473"/>
                  </a:lnTo>
                  <a:lnTo>
                    <a:pt x="296" y="478"/>
                  </a:lnTo>
                  <a:lnTo>
                    <a:pt x="293" y="484"/>
                  </a:lnTo>
                  <a:lnTo>
                    <a:pt x="290" y="489"/>
                  </a:lnTo>
                  <a:lnTo>
                    <a:pt x="286" y="493"/>
                  </a:lnTo>
                  <a:lnTo>
                    <a:pt x="283" y="498"/>
                  </a:lnTo>
                  <a:lnTo>
                    <a:pt x="273" y="505"/>
                  </a:lnTo>
                  <a:lnTo>
                    <a:pt x="262" y="511"/>
                  </a:lnTo>
                  <a:lnTo>
                    <a:pt x="251" y="514"/>
                  </a:lnTo>
                  <a:lnTo>
                    <a:pt x="238" y="518"/>
                  </a:lnTo>
                  <a:lnTo>
                    <a:pt x="227" y="518"/>
                  </a:lnTo>
                  <a:lnTo>
                    <a:pt x="227" y="518"/>
                  </a:lnTo>
                  <a:lnTo>
                    <a:pt x="220" y="519"/>
                  </a:lnTo>
                  <a:lnTo>
                    <a:pt x="214" y="521"/>
                  </a:lnTo>
                  <a:lnTo>
                    <a:pt x="209" y="523"/>
                  </a:lnTo>
                  <a:lnTo>
                    <a:pt x="206" y="527"/>
                  </a:lnTo>
                  <a:lnTo>
                    <a:pt x="204" y="531"/>
                  </a:lnTo>
                  <a:lnTo>
                    <a:pt x="201" y="537"/>
                  </a:lnTo>
                  <a:lnTo>
                    <a:pt x="199" y="547"/>
                  </a:lnTo>
                  <a:lnTo>
                    <a:pt x="198" y="558"/>
                  </a:lnTo>
                  <a:lnTo>
                    <a:pt x="194" y="568"/>
                  </a:lnTo>
                  <a:lnTo>
                    <a:pt x="192" y="572"/>
                  </a:lnTo>
                  <a:lnTo>
                    <a:pt x="189" y="574"/>
                  </a:lnTo>
                  <a:lnTo>
                    <a:pt x="185" y="576"/>
                  </a:lnTo>
                  <a:lnTo>
                    <a:pt x="179" y="576"/>
                  </a:lnTo>
                  <a:lnTo>
                    <a:pt x="179" y="576"/>
                  </a:lnTo>
                  <a:lnTo>
                    <a:pt x="172" y="576"/>
                  </a:lnTo>
                  <a:lnTo>
                    <a:pt x="166" y="573"/>
                  </a:lnTo>
                  <a:lnTo>
                    <a:pt x="156" y="570"/>
                  </a:lnTo>
                  <a:lnTo>
                    <a:pt x="146" y="569"/>
                  </a:lnTo>
                  <a:lnTo>
                    <a:pt x="146" y="569"/>
                  </a:lnTo>
                  <a:lnTo>
                    <a:pt x="140" y="570"/>
                  </a:lnTo>
                  <a:lnTo>
                    <a:pt x="134" y="572"/>
                  </a:lnTo>
                  <a:lnTo>
                    <a:pt x="130" y="574"/>
                  </a:lnTo>
                  <a:lnTo>
                    <a:pt x="125" y="576"/>
                  </a:lnTo>
                  <a:lnTo>
                    <a:pt x="118" y="583"/>
                  </a:lnTo>
                  <a:lnTo>
                    <a:pt x="111" y="592"/>
                  </a:lnTo>
                  <a:lnTo>
                    <a:pt x="106" y="602"/>
                  </a:lnTo>
                  <a:lnTo>
                    <a:pt x="101" y="612"/>
                  </a:lnTo>
                  <a:lnTo>
                    <a:pt x="96" y="621"/>
                  </a:lnTo>
                  <a:lnTo>
                    <a:pt x="91" y="629"/>
                  </a:lnTo>
                  <a:lnTo>
                    <a:pt x="91" y="629"/>
                  </a:lnTo>
                  <a:lnTo>
                    <a:pt x="87" y="631"/>
                  </a:lnTo>
                  <a:lnTo>
                    <a:pt x="82" y="634"/>
                  </a:lnTo>
                  <a:lnTo>
                    <a:pt x="77" y="634"/>
                  </a:lnTo>
                  <a:lnTo>
                    <a:pt x="72" y="634"/>
                  </a:lnTo>
                  <a:lnTo>
                    <a:pt x="62" y="631"/>
                  </a:lnTo>
                  <a:lnTo>
                    <a:pt x="56" y="631"/>
                  </a:lnTo>
                  <a:lnTo>
                    <a:pt x="50" y="633"/>
                  </a:lnTo>
                  <a:lnTo>
                    <a:pt x="50" y="633"/>
                  </a:lnTo>
                  <a:lnTo>
                    <a:pt x="46" y="634"/>
                  </a:lnTo>
                  <a:lnTo>
                    <a:pt x="41" y="637"/>
                  </a:lnTo>
                  <a:lnTo>
                    <a:pt x="32" y="645"/>
                  </a:lnTo>
                  <a:lnTo>
                    <a:pt x="23" y="656"/>
                  </a:lnTo>
                  <a:lnTo>
                    <a:pt x="15" y="668"/>
                  </a:lnTo>
                  <a:lnTo>
                    <a:pt x="9" y="681"/>
                  </a:lnTo>
                  <a:lnTo>
                    <a:pt x="3" y="695"/>
                  </a:lnTo>
                  <a:lnTo>
                    <a:pt x="1" y="709"/>
                  </a:lnTo>
                  <a:lnTo>
                    <a:pt x="0" y="720"/>
                  </a:lnTo>
                  <a:lnTo>
                    <a:pt x="0" y="720"/>
                  </a:lnTo>
                  <a:lnTo>
                    <a:pt x="0" y="726"/>
                  </a:lnTo>
                  <a:lnTo>
                    <a:pt x="2" y="732"/>
                  </a:lnTo>
                  <a:lnTo>
                    <a:pt x="7" y="738"/>
                  </a:lnTo>
                  <a:lnTo>
                    <a:pt x="11" y="744"/>
                  </a:lnTo>
                  <a:lnTo>
                    <a:pt x="24" y="758"/>
                  </a:lnTo>
                  <a:lnTo>
                    <a:pt x="40" y="770"/>
                  </a:lnTo>
                  <a:lnTo>
                    <a:pt x="57" y="781"/>
                  </a:lnTo>
                  <a:lnTo>
                    <a:pt x="76" y="789"/>
                  </a:lnTo>
                  <a:lnTo>
                    <a:pt x="92" y="795"/>
                  </a:lnTo>
                  <a:lnTo>
                    <a:pt x="99" y="797"/>
                  </a:lnTo>
                  <a:lnTo>
                    <a:pt x="106" y="797"/>
                  </a:lnTo>
                  <a:lnTo>
                    <a:pt x="106" y="797"/>
                  </a:lnTo>
                  <a:lnTo>
                    <a:pt x="108" y="797"/>
                  </a:lnTo>
                  <a:lnTo>
                    <a:pt x="111" y="796"/>
                  </a:lnTo>
                  <a:lnTo>
                    <a:pt x="117" y="791"/>
                  </a:lnTo>
                  <a:lnTo>
                    <a:pt x="125" y="788"/>
                  </a:lnTo>
                  <a:lnTo>
                    <a:pt x="130" y="787"/>
                  </a:lnTo>
                  <a:lnTo>
                    <a:pt x="136" y="786"/>
                  </a:lnTo>
                  <a:lnTo>
                    <a:pt x="136" y="786"/>
                  </a:lnTo>
                  <a:lnTo>
                    <a:pt x="143" y="787"/>
                  </a:lnTo>
                  <a:lnTo>
                    <a:pt x="148" y="788"/>
                  </a:lnTo>
                  <a:lnTo>
                    <a:pt x="162" y="793"/>
                  </a:lnTo>
                  <a:lnTo>
                    <a:pt x="174" y="798"/>
                  </a:lnTo>
                  <a:lnTo>
                    <a:pt x="186" y="806"/>
                  </a:lnTo>
                  <a:lnTo>
                    <a:pt x="197" y="816"/>
                  </a:lnTo>
                  <a:lnTo>
                    <a:pt x="207" y="825"/>
                  </a:lnTo>
                  <a:lnTo>
                    <a:pt x="223" y="841"/>
                  </a:lnTo>
                  <a:lnTo>
                    <a:pt x="223" y="841"/>
                  </a:lnTo>
                  <a:lnTo>
                    <a:pt x="232" y="847"/>
                  </a:lnTo>
                  <a:lnTo>
                    <a:pt x="240" y="850"/>
                  </a:lnTo>
                  <a:lnTo>
                    <a:pt x="250" y="851"/>
                  </a:lnTo>
                  <a:lnTo>
                    <a:pt x="259" y="851"/>
                  </a:lnTo>
                  <a:lnTo>
                    <a:pt x="279" y="851"/>
                  </a:lnTo>
                  <a:lnTo>
                    <a:pt x="290" y="854"/>
                  </a:lnTo>
                  <a:lnTo>
                    <a:pt x="300" y="856"/>
                  </a:lnTo>
                  <a:lnTo>
                    <a:pt x="300" y="856"/>
                  </a:lnTo>
                  <a:lnTo>
                    <a:pt x="306" y="858"/>
                  </a:lnTo>
                  <a:lnTo>
                    <a:pt x="311" y="863"/>
                  </a:lnTo>
                  <a:lnTo>
                    <a:pt x="320" y="874"/>
                  </a:lnTo>
                  <a:lnTo>
                    <a:pt x="324" y="880"/>
                  </a:lnTo>
                  <a:lnTo>
                    <a:pt x="330" y="885"/>
                  </a:lnTo>
                  <a:lnTo>
                    <a:pt x="337" y="888"/>
                  </a:lnTo>
                  <a:lnTo>
                    <a:pt x="345" y="889"/>
                  </a:lnTo>
                  <a:lnTo>
                    <a:pt x="345" y="889"/>
                  </a:lnTo>
                  <a:lnTo>
                    <a:pt x="354" y="888"/>
                  </a:lnTo>
                  <a:lnTo>
                    <a:pt x="362" y="885"/>
                  </a:lnTo>
                  <a:lnTo>
                    <a:pt x="368" y="881"/>
                  </a:lnTo>
                  <a:lnTo>
                    <a:pt x="373" y="877"/>
                  </a:lnTo>
                  <a:lnTo>
                    <a:pt x="377" y="872"/>
                  </a:lnTo>
                  <a:lnTo>
                    <a:pt x="383" y="867"/>
                  </a:lnTo>
                  <a:lnTo>
                    <a:pt x="389" y="865"/>
                  </a:lnTo>
                  <a:lnTo>
                    <a:pt x="396" y="864"/>
                  </a:lnTo>
                  <a:lnTo>
                    <a:pt x="396" y="864"/>
                  </a:lnTo>
                  <a:lnTo>
                    <a:pt x="404" y="864"/>
                  </a:lnTo>
                  <a:lnTo>
                    <a:pt x="412" y="866"/>
                  </a:lnTo>
                  <a:lnTo>
                    <a:pt x="420" y="870"/>
                  </a:lnTo>
                  <a:lnTo>
                    <a:pt x="429" y="873"/>
                  </a:lnTo>
                  <a:lnTo>
                    <a:pt x="446" y="882"/>
                  </a:lnTo>
                  <a:lnTo>
                    <a:pt x="464" y="893"/>
                  </a:lnTo>
                  <a:lnTo>
                    <a:pt x="481" y="904"/>
                  </a:lnTo>
                  <a:lnTo>
                    <a:pt x="496" y="913"/>
                  </a:lnTo>
                  <a:lnTo>
                    <a:pt x="510" y="920"/>
                  </a:lnTo>
                  <a:lnTo>
                    <a:pt x="515" y="921"/>
                  </a:lnTo>
                  <a:lnTo>
                    <a:pt x="521" y="923"/>
                  </a:lnTo>
                  <a:lnTo>
                    <a:pt x="521" y="923"/>
                  </a:lnTo>
                  <a:lnTo>
                    <a:pt x="527" y="921"/>
                  </a:lnTo>
                  <a:lnTo>
                    <a:pt x="533" y="918"/>
                  </a:lnTo>
                  <a:lnTo>
                    <a:pt x="538" y="915"/>
                  </a:lnTo>
                  <a:lnTo>
                    <a:pt x="543" y="910"/>
                  </a:lnTo>
                  <a:lnTo>
                    <a:pt x="548" y="905"/>
                  </a:lnTo>
                  <a:lnTo>
                    <a:pt x="553" y="901"/>
                  </a:lnTo>
                  <a:lnTo>
                    <a:pt x="559" y="897"/>
                  </a:lnTo>
                  <a:lnTo>
                    <a:pt x="565" y="896"/>
                  </a:lnTo>
                  <a:lnTo>
                    <a:pt x="565" y="896"/>
                  </a:lnTo>
                  <a:lnTo>
                    <a:pt x="571" y="897"/>
                  </a:lnTo>
                  <a:lnTo>
                    <a:pt x="575" y="898"/>
                  </a:lnTo>
                  <a:lnTo>
                    <a:pt x="584" y="902"/>
                  </a:lnTo>
                  <a:lnTo>
                    <a:pt x="595" y="906"/>
                  </a:lnTo>
                  <a:lnTo>
                    <a:pt x="599" y="908"/>
                  </a:lnTo>
                  <a:lnTo>
                    <a:pt x="605" y="908"/>
                  </a:lnTo>
                  <a:lnTo>
                    <a:pt x="605" y="908"/>
                  </a:lnTo>
                  <a:lnTo>
                    <a:pt x="609" y="904"/>
                  </a:lnTo>
                  <a:lnTo>
                    <a:pt x="611" y="900"/>
                  </a:lnTo>
                  <a:lnTo>
                    <a:pt x="613" y="895"/>
                  </a:lnTo>
                  <a:lnTo>
                    <a:pt x="614" y="889"/>
                  </a:lnTo>
                  <a:lnTo>
                    <a:pt x="614" y="878"/>
                  </a:lnTo>
                  <a:lnTo>
                    <a:pt x="613" y="866"/>
                  </a:lnTo>
                  <a:lnTo>
                    <a:pt x="611" y="855"/>
                  </a:lnTo>
                  <a:lnTo>
                    <a:pt x="609" y="847"/>
                  </a:lnTo>
                  <a:lnTo>
                    <a:pt x="605" y="837"/>
                  </a:lnTo>
                  <a:lnTo>
                    <a:pt x="605" y="837"/>
                  </a:lnTo>
                  <a:lnTo>
                    <a:pt x="617" y="818"/>
                  </a:lnTo>
                  <a:lnTo>
                    <a:pt x="626" y="802"/>
                  </a:lnTo>
                  <a:lnTo>
                    <a:pt x="630" y="794"/>
                  </a:lnTo>
                  <a:lnTo>
                    <a:pt x="636" y="788"/>
                  </a:lnTo>
                  <a:lnTo>
                    <a:pt x="642" y="781"/>
                  </a:lnTo>
                  <a:lnTo>
                    <a:pt x="649" y="775"/>
                  </a:lnTo>
                  <a:lnTo>
                    <a:pt x="649" y="775"/>
                  </a:lnTo>
                  <a:lnTo>
                    <a:pt x="734" y="775"/>
                  </a:lnTo>
                  <a:lnTo>
                    <a:pt x="734" y="775"/>
                  </a:lnTo>
                  <a:lnTo>
                    <a:pt x="734" y="775"/>
                  </a:lnTo>
                  <a:lnTo>
                    <a:pt x="741" y="763"/>
                  </a:lnTo>
                  <a:lnTo>
                    <a:pt x="747" y="751"/>
                  </a:lnTo>
                  <a:lnTo>
                    <a:pt x="750" y="738"/>
                  </a:lnTo>
                  <a:lnTo>
                    <a:pt x="751" y="726"/>
                  </a:lnTo>
                  <a:lnTo>
                    <a:pt x="754" y="699"/>
                  </a:lnTo>
                  <a:lnTo>
                    <a:pt x="756" y="669"/>
                  </a:lnTo>
                  <a:lnTo>
                    <a:pt x="756" y="669"/>
                  </a:lnTo>
                  <a:lnTo>
                    <a:pt x="749" y="627"/>
                  </a:lnTo>
                  <a:lnTo>
                    <a:pt x="742" y="591"/>
                  </a:lnTo>
                  <a:lnTo>
                    <a:pt x="737" y="575"/>
                  </a:lnTo>
                  <a:lnTo>
                    <a:pt x="734" y="562"/>
                  </a:lnTo>
                  <a:lnTo>
                    <a:pt x="734" y="562"/>
                  </a:lnTo>
                  <a:lnTo>
                    <a:pt x="732" y="556"/>
                  </a:lnTo>
                  <a:lnTo>
                    <a:pt x="727" y="551"/>
                  </a:lnTo>
                  <a:lnTo>
                    <a:pt x="724" y="546"/>
                  </a:lnTo>
                  <a:lnTo>
                    <a:pt x="719" y="542"/>
                  </a:lnTo>
                  <a:lnTo>
                    <a:pt x="708" y="536"/>
                  </a:lnTo>
                  <a:lnTo>
                    <a:pt x="695" y="531"/>
                  </a:lnTo>
                  <a:lnTo>
                    <a:pt x="683" y="527"/>
                  </a:lnTo>
                  <a:lnTo>
                    <a:pt x="672" y="520"/>
                  </a:lnTo>
                  <a:lnTo>
                    <a:pt x="667" y="516"/>
                  </a:lnTo>
                  <a:lnTo>
                    <a:pt x="663" y="512"/>
                  </a:lnTo>
                  <a:lnTo>
                    <a:pt x="659" y="506"/>
                  </a:lnTo>
                  <a:lnTo>
                    <a:pt x="657" y="500"/>
                  </a:lnTo>
                  <a:lnTo>
                    <a:pt x="657" y="500"/>
                  </a:lnTo>
                  <a:lnTo>
                    <a:pt x="656" y="495"/>
                  </a:lnTo>
                  <a:lnTo>
                    <a:pt x="657" y="489"/>
                  </a:lnTo>
                  <a:lnTo>
                    <a:pt x="659" y="478"/>
                  </a:lnTo>
                  <a:lnTo>
                    <a:pt x="663" y="470"/>
                  </a:lnTo>
                  <a:lnTo>
                    <a:pt x="664" y="463"/>
                  </a:lnTo>
                  <a:lnTo>
                    <a:pt x="664" y="463"/>
                  </a:lnTo>
                  <a:lnTo>
                    <a:pt x="664" y="397"/>
                  </a:lnTo>
                  <a:lnTo>
                    <a:pt x="664" y="397"/>
                  </a:lnTo>
                  <a:lnTo>
                    <a:pt x="664" y="382"/>
                  </a:lnTo>
                  <a:lnTo>
                    <a:pt x="663" y="368"/>
                  </a:lnTo>
                  <a:lnTo>
                    <a:pt x="658" y="340"/>
                  </a:lnTo>
                  <a:lnTo>
                    <a:pt x="655" y="312"/>
                  </a:lnTo>
                  <a:lnTo>
                    <a:pt x="653" y="298"/>
                  </a:lnTo>
                  <a:lnTo>
                    <a:pt x="653" y="283"/>
                  </a:lnTo>
                  <a:lnTo>
                    <a:pt x="653" y="283"/>
                  </a:lnTo>
                  <a:lnTo>
                    <a:pt x="653" y="275"/>
                  </a:lnTo>
                  <a:lnTo>
                    <a:pt x="655" y="268"/>
                  </a:lnTo>
                  <a:lnTo>
                    <a:pt x="658" y="254"/>
                  </a:lnTo>
                  <a:lnTo>
                    <a:pt x="663" y="240"/>
                  </a:lnTo>
                  <a:lnTo>
                    <a:pt x="664" y="232"/>
                  </a:lnTo>
                  <a:lnTo>
                    <a:pt x="664" y="224"/>
                  </a:lnTo>
                  <a:lnTo>
                    <a:pt x="664" y="224"/>
                  </a:lnTo>
                  <a:lnTo>
                    <a:pt x="663" y="215"/>
                  </a:lnTo>
                  <a:lnTo>
                    <a:pt x="660" y="207"/>
                  </a:lnTo>
                  <a:lnTo>
                    <a:pt x="656" y="200"/>
                  </a:lnTo>
                  <a:lnTo>
                    <a:pt x="651" y="192"/>
                  </a:lnTo>
                  <a:lnTo>
                    <a:pt x="641" y="179"/>
                  </a:lnTo>
                  <a:lnTo>
                    <a:pt x="635" y="172"/>
                  </a:lnTo>
                  <a:lnTo>
                    <a:pt x="630" y="165"/>
                  </a:lnTo>
                  <a:lnTo>
                    <a:pt x="630" y="165"/>
                  </a:lnTo>
                  <a:lnTo>
                    <a:pt x="626" y="154"/>
                  </a:lnTo>
                  <a:lnTo>
                    <a:pt x="621" y="144"/>
                  </a:lnTo>
                  <a:lnTo>
                    <a:pt x="615" y="134"/>
                  </a:lnTo>
                  <a:lnTo>
                    <a:pt x="609" y="126"/>
                  </a:lnTo>
                  <a:lnTo>
                    <a:pt x="595" y="110"/>
                  </a:lnTo>
                  <a:lnTo>
                    <a:pt x="580" y="96"/>
                  </a:lnTo>
                  <a:lnTo>
                    <a:pt x="565" y="83"/>
                  </a:lnTo>
                  <a:lnTo>
                    <a:pt x="557" y="75"/>
                  </a:lnTo>
                  <a:lnTo>
                    <a:pt x="550" y="66"/>
                  </a:lnTo>
                  <a:lnTo>
                    <a:pt x="544" y="57"/>
                  </a:lnTo>
                  <a:lnTo>
                    <a:pt x="538" y="47"/>
                  </a:lnTo>
                  <a:lnTo>
                    <a:pt x="533" y="35"/>
                  </a:lnTo>
                  <a:lnTo>
                    <a:pt x="528" y="23"/>
                  </a:lnTo>
                  <a:lnTo>
                    <a:pt x="528" y="23"/>
                  </a:lnTo>
                  <a:lnTo>
                    <a:pt x="527" y="20"/>
                  </a:lnTo>
                  <a:lnTo>
                    <a:pt x="525" y="18"/>
                  </a:lnTo>
                  <a:lnTo>
                    <a:pt x="519" y="12"/>
                  </a:lnTo>
                  <a:lnTo>
                    <a:pt x="513" y="7"/>
                  </a:lnTo>
                  <a:lnTo>
                    <a:pt x="511" y="3"/>
                  </a:lnTo>
                  <a:lnTo>
                    <a:pt x="510" y="0"/>
                  </a:lnTo>
                  <a:lnTo>
                    <a:pt x="510" y="0"/>
                  </a:lnTo>
                  <a:lnTo>
                    <a:pt x="506" y="8"/>
                  </a:lnTo>
                  <a:lnTo>
                    <a:pt x="506" y="8"/>
                  </a:lnTo>
                  <a:close/>
                </a:path>
              </a:pathLst>
            </a:custGeom>
            <a:solidFill>
              <a:schemeClr val="accent4">
                <a:lumMod val="7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65" name="Freeform 50"/>
            <p:cNvSpPr>
              <a:spLocks/>
            </p:cNvSpPr>
            <p:nvPr/>
          </p:nvSpPr>
          <p:spPr bwMode="auto">
            <a:xfrm>
              <a:off x="2117488" y="2685274"/>
              <a:ext cx="446073" cy="584683"/>
            </a:xfrm>
            <a:custGeom>
              <a:avLst/>
              <a:gdLst/>
              <a:ahLst/>
              <a:cxnLst>
                <a:cxn ang="0">
                  <a:pos x="95" y="429"/>
                </a:cxn>
                <a:cxn ang="0">
                  <a:pos x="101" y="443"/>
                </a:cxn>
                <a:cxn ang="0">
                  <a:pos x="137" y="454"/>
                </a:cxn>
                <a:cxn ang="0">
                  <a:pos x="161" y="426"/>
                </a:cxn>
                <a:cxn ang="0">
                  <a:pos x="174" y="365"/>
                </a:cxn>
                <a:cxn ang="0">
                  <a:pos x="181" y="370"/>
                </a:cxn>
                <a:cxn ang="0">
                  <a:pos x="202" y="470"/>
                </a:cxn>
                <a:cxn ang="0">
                  <a:pos x="227" y="540"/>
                </a:cxn>
                <a:cxn ang="0">
                  <a:pos x="249" y="617"/>
                </a:cxn>
                <a:cxn ang="0">
                  <a:pos x="293" y="705"/>
                </a:cxn>
                <a:cxn ang="0">
                  <a:pos x="354" y="769"/>
                </a:cxn>
                <a:cxn ang="0">
                  <a:pos x="432" y="800"/>
                </a:cxn>
                <a:cxn ang="0">
                  <a:pos x="477" y="800"/>
                </a:cxn>
                <a:cxn ang="0">
                  <a:pos x="548" y="774"/>
                </a:cxn>
                <a:cxn ang="0">
                  <a:pos x="593" y="722"/>
                </a:cxn>
                <a:cxn ang="0">
                  <a:pos x="612" y="649"/>
                </a:cxn>
                <a:cxn ang="0">
                  <a:pos x="608" y="583"/>
                </a:cxn>
                <a:cxn ang="0">
                  <a:pos x="588" y="513"/>
                </a:cxn>
                <a:cxn ang="0">
                  <a:pos x="566" y="437"/>
                </a:cxn>
                <a:cxn ang="0">
                  <a:pos x="560" y="347"/>
                </a:cxn>
                <a:cxn ang="0">
                  <a:pos x="537" y="288"/>
                </a:cxn>
                <a:cxn ang="0">
                  <a:pos x="519" y="239"/>
                </a:cxn>
                <a:cxn ang="0">
                  <a:pos x="443" y="199"/>
                </a:cxn>
                <a:cxn ang="0">
                  <a:pos x="415" y="191"/>
                </a:cxn>
                <a:cxn ang="0">
                  <a:pos x="431" y="184"/>
                </a:cxn>
                <a:cxn ang="0">
                  <a:pos x="470" y="169"/>
                </a:cxn>
                <a:cxn ang="0">
                  <a:pos x="469" y="158"/>
                </a:cxn>
                <a:cxn ang="0">
                  <a:pos x="455" y="147"/>
                </a:cxn>
                <a:cxn ang="0">
                  <a:pos x="456" y="84"/>
                </a:cxn>
                <a:cxn ang="0">
                  <a:pos x="462" y="84"/>
                </a:cxn>
                <a:cxn ang="0">
                  <a:pos x="492" y="130"/>
                </a:cxn>
                <a:cxn ang="0">
                  <a:pos x="506" y="139"/>
                </a:cxn>
                <a:cxn ang="0">
                  <a:pos x="506" y="128"/>
                </a:cxn>
                <a:cxn ang="0">
                  <a:pos x="489" y="75"/>
                </a:cxn>
                <a:cxn ang="0">
                  <a:pos x="474" y="54"/>
                </a:cxn>
                <a:cxn ang="0">
                  <a:pos x="444" y="47"/>
                </a:cxn>
                <a:cxn ang="0">
                  <a:pos x="424" y="50"/>
                </a:cxn>
                <a:cxn ang="0">
                  <a:pos x="386" y="36"/>
                </a:cxn>
                <a:cxn ang="0">
                  <a:pos x="330" y="3"/>
                </a:cxn>
                <a:cxn ang="0">
                  <a:pos x="268" y="0"/>
                </a:cxn>
                <a:cxn ang="0">
                  <a:pos x="209" y="17"/>
                </a:cxn>
                <a:cxn ang="0">
                  <a:pos x="176" y="56"/>
                </a:cxn>
                <a:cxn ang="0">
                  <a:pos x="164" y="120"/>
                </a:cxn>
                <a:cxn ang="0">
                  <a:pos x="163" y="170"/>
                </a:cxn>
                <a:cxn ang="0">
                  <a:pos x="140" y="202"/>
                </a:cxn>
                <a:cxn ang="0">
                  <a:pos x="99" y="213"/>
                </a:cxn>
                <a:cxn ang="0">
                  <a:pos x="42" y="223"/>
                </a:cxn>
                <a:cxn ang="0">
                  <a:pos x="21" y="239"/>
                </a:cxn>
                <a:cxn ang="0">
                  <a:pos x="0" y="286"/>
                </a:cxn>
                <a:cxn ang="0">
                  <a:pos x="65" y="338"/>
                </a:cxn>
                <a:cxn ang="0">
                  <a:pos x="90" y="374"/>
                </a:cxn>
                <a:cxn ang="0">
                  <a:pos x="95" y="392"/>
                </a:cxn>
              </a:cxnLst>
              <a:rect l="0" t="0" r="r" b="b"/>
              <a:pathLst>
                <a:path w="613" h="801">
                  <a:moveTo>
                    <a:pt x="95" y="392"/>
                  </a:moveTo>
                  <a:lnTo>
                    <a:pt x="95" y="392"/>
                  </a:lnTo>
                  <a:lnTo>
                    <a:pt x="95" y="429"/>
                  </a:lnTo>
                  <a:lnTo>
                    <a:pt x="95" y="429"/>
                  </a:lnTo>
                  <a:lnTo>
                    <a:pt x="95" y="434"/>
                  </a:lnTo>
                  <a:lnTo>
                    <a:pt x="96" y="437"/>
                  </a:lnTo>
                  <a:lnTo>
                    <a:pt x="99" y="441"/>
                  </a:lnTo>
                  <a:lnTo>
                    <a:pt x="101" y="443"/>
                  </a:lnTo>
                  <a:lnTo>
                    <a:pt x="107" y="447"/>
                  </a:lnTo>
                  <a:lnTo>
                    <a:pt x="116" y="451"/>
                  </a:lnTo>
                  <a:lnTo>
                    <a:pt x="125" y="453"/>
                  </a:lnTo>
                  <a:lnTo>
                    <a:pt x="137" y="454"/>
                  </a:lnTo>
                  <a:lnTo>
                    <a:pt x="161" y="456"/>
                  </a:lnTo>
                  <a:lnTo>
                    <a:pt x="161" y="456"/>
                  </a:lnTo>
                  <a:lnTo>
                    <a:pt x="161" y="426"/>
                  </a:lnTo>
                  <a:lnTo>
                    <a:pt x="161" y="426"/>
                  </a:lnTo>
                  <a:lnTo>
                    <a:pt x="165" y="399"/>
                  </a:lnTo>
                  <a:lnTo>
                    <a:pt x="169" y="380"/>
                  </a:lnTo>
                  <a:lnTo>
                    <a:pt x="172" y="368"/>
                  </a:lnTo>
                  <a:lnTo>
                    <a:pt x="174" y="365"/>
                  </a:lnTo>
                  <a:lnTo>
                    <a:pt x="176" y="363"/>
                  </a:lnTo>
                  <a:lnTo>
                    <a:pt x="177" y="363"/>
                  </a:lnTo>
                  <a:lnTo>
                    <a:pt x="179" y="365"/>
                  </a:lnTo>
                  <a:lnTo>
                    <a:pt x="181" y="370"/>
                  </a:lnTo>
                  <a:lnTo>
                    <a:pt x="185" y="381"/>
                  </a:lnTo>
                  <a:lnTo>
                    <a:pt x="187" y="395"/>
                  </a:lnTo>
                  <a:lnTo>
                    <a:pt x="194" y="430"/>
                  </a:lnTo>
                  <a:lnTo>
                    <a:pt x="202" y="470"/>
                  </a:lnTo>
                  <a:lnTo>
                    <a:pt x="207" y="490"/>
                  </a:lnTo>
                  <a:lnTo>
                    <a:pt x="212" y="508"/>
                  </a:lnTo>
                  <a:lnTo>
                    <a:pt x="219" y="526"/>
                  </a:lnTo>
                  <a:lnTo>
                    <a:pt x="227" y="540"/>
                  </a:lnTo>
                  <a:lnTo>
                    <a:pt x="227" y="540"/>
                  </a:lnTo>
                  <a:lnTo>
                    <a:pt x="233" y="566"/>
                  </a:lnTo>
                  <a:lnTo>
                    <a:pt x="240" y="592"/>
                  </a:lnTo>
                  <a:lnTo>
                    <a:pt x="249" y="617"/>
                  </a:lnTo>
                  <a:lnTo>
                    <a:pt x="258" y="641"/>
                  </a:lnTo>
                  <a:lnTo>
                    <a:pt x="269" y="664"/>
                  </a:lnTo>
                  <a:lnTo>
                    <a:pt x="280" y="686"/>
                  </a:lnTo>
                  <a:lnTo>
                    <a:pt x="293" y="705"/>
                  </a:lnTo>
                  <a:lnTo>
                    <a:pt x="307" y="724"/>
                  </a:lnTo>
                  <a:lnTo>
                    <a:pt x="322" y="741"/>
                  </a:lnTo>
                  <a:lnTo>
                    <a:pt x="338" y="756"/>
                  </a:lnTo>
                  <a:lnTo>
                    <a:pt x="354" y="769"/>
                  </a:lnTo>
                  <a:lnTo>
                    <a:pt x="372" y="780"/>
                  </a:lnTo>
                  <a:lnTo>
                    <a:pt x="391" y="789"/>
                  </a:lnTo>
                  <a:lnTo>
                    <a:pt x="412" y="795"/>
                  </a:lnTo>
                  <a:lnTo>
                    <a:pt x="432" y="800"/>
                  </a:lnTo>
                  <a:lnTo>
                    <a:pt x="444" y="801"/>
                  </a:lnTo>
                  <a:lnTo>
                    <a:pt x="455" y="801"/>
                  </a:lnTo>
                  <a:lnTo>
                    <a:pt x="455" y="801"/>
                  </a:lnTo>
                  <a:lnTo>
                    <a:pt x="477" y="800"/>
                  </a:lnTo>
                  <a:lnTo>
                    <a:pt x="497" y="796"/>
                  </a:lnTo>
                  <a:lnTo>
                    <a:pt x="515" y="792"/>
                  </a:lnTo>
                  <a:lnTo>
                    <a:pt x="532" y="783"/>
                  </a:lnTo>
                  <a:lnTo>
                    <a:pt x="548" y="774"/>
                  </a:lnTo>
                  <a:lnTo>
                    <a:pt x="562" y="764"/>
                  </a:lnTo>
                  <a:lnTo>
                    <a:pt x="574" y="751"/>
                  </a:lnTo>
                  <a:lnTo>
                    <a:pt x="584" y="737"/>
                  </a:lnTo>
                  <a:lnTo>
                    <a:pt x="593" y="722"/>
                  </a:lnTo>
                  <a:lnTo>
                    <a:pt x="600" y="705"/>
                  </a:lnTo>
                  <a:lnTo>
                    <a:pt x="606" y="688"/>
                  </a:lnTo>
                  <a:lnTo>
                    <a:pt x="609" y="668"/>
                  </a:lnTo>
                  <a:lnTo>
                    <a:pt x="612" y="649"/>
                  </a:lnTo>
                  <a:lnTo>
                    <a:pt x="613" y="628"/>
                  </a:lnTo>
                  <a:lnTo>
                    <a:pt x="612" y="606"/>
                  </a:lnTo>
                  <a:lnTo>
                    <a:pt x="608" y="583"/>
                  </a:lnTo>
                  <a:lnTo>
                    <a:pt x="608" y="583"/>
                  </a:lnTo>
                  <a:lnTo>
                    <a:pt x="607" y="572"/>
                  </a:lnTo>
                  <a:lnTo>
                    <a:pt x="604" y="560"/>
                  </a:lnTo>
                  <a:lnTo>
                    <a:pt x="597" y="537"/>
                  </a:lnTo>
                  <a:lnTo>
                    <a:pt x="588" y="513"/>
                  </a:lnTo>
                  <a:lnTo>
                    <a:pt x="578" y="485"/>
                  </a:lnTo>
                  <a:lnTo>
                    <a:pt x="574" y="472"/>
                  </a:lnTo>
                  <a:lnTo>
                    <a:pt x="569" y="454"/>
                  </a:lnTo>
                  <a:lnTo>
                    <a:pt x="566" y="437"/>
                  </a:lnTo>
                  <a:lnTo>
                    <a:pt x="563" y="418"/>
                  </a:lnTo>
                  <a:lnTo>
                    <a:pt x="561" y="397"/>
                  </a:lnTo>
                  <a:lnTo>
                    <a:pt x="560" y="373"/>
                  </a:lnTo>
                  <a:lnTo>
                    <a:pt x="560" y="347"/>
                  </a:lnTo>
                  <a:lnTo>
                    <a:pt x="561" y="319"/>
                  </a:lnTo>
                  <a:lnTo>
                    <a:pt x="561" y="319"/>
                  </a:lnTo>
                  <a:lnTo>
                    <a:pt x="546" y="301"/>
                  </a:lnTo>
                  <a:lnTo>
                    <a:pt x="537" y="288"/>
                  </a:lnTo>
                  <a:lnTo>
                    <a:pt x="531" y="275"/>
                  </a:lnTo>
                  <a:lnTo>
                    <a:pt x="528" y="263"/>
                  </a:lnTo>
                  <a:lnTo>
                    <a:pt x="524" y="252"/>
                  </a:lnTo>
                  <a:lnTo>
                    <a:pt x="519" y="239"/>
                  </a:lnTo>
                  <a:lnTo>
                    <a:pt x="512" y="224"/>
                  </a:lnTo>
                  <a:lnTo>
                    <a:pt x="499" y="206"/>
                  </a:lnTo>
                  <a:lnTo>
                    <a:pt x="499" y="206"/>
                  </a:lnTo>
                  <a:lnTo>
                    <a:pt x="443" y="199"/>
                  </a:lnTo>
                  <a:lnTo>
                    <a:pt x="426" y="195"/>
                  </a:lnTo>
                  <a:lnTo>
                    <a:pt x="418" y="193"/>
                  </a:lnTo>
                  <a:lnTo>
                    <a:pt x="416" y="192"/>
                  </a:lnTo>
                  <a:lnTo>
                    <a:pt x="415" y="191"/>
                  </a:lnTo>
                  <a:lnTo>
                    <a:pt x="416" y="190"/>
                  </a:lnTo>
                  <a:lnTo>
                    <a:pt x="417" y="189"/>
                  </a:lnTo>
                  <a:lnTo>
                    <a:pt x="423" y="186"/>
                  </a:lnTo>
                  <a:lnTo>
                    <a:pt x="431" y="184"/>
                  </a:lnTo>
                  <a:lnTo>
                    <a:pt x="451" y="179"/>
                  </a:lnTo>
                  <a:lnTo>
                    <a:pt x="460" y="176"/>
                  </a:lnTo>
                  <a:lnTo>
                    <a:pt x="467" y="171"/>
                  </a:lnTo>
                  <a:lnTo>
                    <a:pt x="470" y="169"/>
                  </a:lnTo>
                  <a:lnTo>
                    <a:pt x="471" y="167"/>
                  </a:lnTo>
                  <a:lnTo>
                    <a:pt x="473" y="164"/>
                  </a:lnTo>
                  <a:lnTo>
                    <a:pt x="471" y="161"/>
                  </a:lnTo>
                  <a:lnTo>
                    <a:pt x="469" y="158"/>
                  </a:lnTo>
                  <a:lnTo>
                    <a:pt x="467" y="154"/>
                  </a:lnTo>
                  <a:lnTo>
                    <a:pt x="461" y="151"/>
                  </a:lnTo>
                  <a:lnTo>
                    <a:pt x="455" y="147"/>
                  </a:lnTo>
                  <a:lnTo>
                    <a:pt x="455" y="147"/>
                  </a:lnTo>
                  <a:lnTo>
                    <a:pt x="453" y="122"/>
                  </a:lnTo>
                  <a:lnTo>
                    <a:pt x="453" y="103"/>
                  </a:lnTo>
                  <a:lnTo>
                    <a:pt x="454" y="91"/>
                  </a:lnTo>
                  <a:lnTo>
                    <a:pt x="456" y="84"/>
                  </a:lnTo>
                  <a:lnTo>
                    <a:pt x="458" y="83"/>
                  </a:lnTo>
                  <a:lnTo>
                    <a:pt x="459" y="83"/>
                  </a:lnTo>
                  <a:lnTo>
                    <a:pt x="461" y="83"/>
                  </a:lnTo>
                  <a:lnTo>
                    <a:pt x="462" y="84"/>
                  </a:lnTo>
                  <a:lnTo>
                    <a:pt x="467" y="88"/>
                  </a:lnTo>
                  <a:lnTo>
                    <a:pt x="471" y="95"/>
                  </a:lnTo>
                  <a:lnTo>
                    <a:pt x="482" y="113"/>
                  </a:lnTo>
                  <a:lnTo>
                    <a:pt x="492" y="130"/>
                  </a:lnTo>
                  <a:lnTo>
                    <a:pt x="497" y="136"/>
                  </a:lnTo>
                  <a:lnTo>
                    <a:pt x="501" y="139"/>
                  </a:lnTo>
                  <a:lnTo>
                    <a:pt x="504" y="140"/>
                  </a:lnTo>
                  <a:lnTo>
                    <a:pt x="506" y="139"/>
                  </a:lnTo>
                  <a:lnTo>
                    <a:pt x="508" y="138"/>
                  </a:lnTo>
                  <a:lnTo>
                    <a:pt x="510" y="136"/>
                  </a:lnTo>
                  <a:lnTo>
                    <a:pt x="510" y="136"/>
                  </a:lnTo>
                  <a:lnTo>
                    <a:pt x="506" y="128"/>
                  </a:lnTo>
                  <a:lnTo>
                    <a:pt x="504" y="120"/>
                  </a:lnTo>
                  <a:lnTo>
                    <a:pt x="498" y="105"/>
                  </a:lnTo>
                  <a:lnTo>
                    <a:pt x="493" y="88"/>
                  </a:lnTo>
                  <a:lnTo>
                    <a:pt x="489" y="75"/>
                  </a:lnTo>
                  <a:lnTo>
                    <a:pt x="486" y="69"/>
                  </a:lnTo>
                  <a:lnTo>
                    <a:pt x="483" y="63"/>
                  </a:lnTo>
                  <a:lnTo>
                    <a:pt x="479" y="59"/>
                  </a:lnTo>
                  <a:lnTo>
                    <a:pt x="474" y="54"/>
                  </a:lnTo>
                  <a:lnTo>
                    <a:pt x="468" y="50"/>
                  </a:lnTo>
                  <a:lnTo>
                    <a:pt x="461" y="48"/>
                  </a:lnTo>
                  <a:lnTo>
                    <a:pt x="453" y="47"/>
                  </a:lnTo>
                  <a:lnTo>
                    <a:pt x="444" y="47"/>
                  </a:lnTo>
                  <a:lnTo>
                    <a:pt x="444" y="47"/>
                  </a:lnTo>
                  <a:lnTo>
                    <a:pt x="438" y="50"/>
                  </a:lnTo>
                  <a:lnTo>
                    <a:pt x="431" y="50"/>
                  </a:lnTo>
                  <a:lnTo>
                    <a:pt x="424" y="50"/>
                  </a:lnTo>
                  <a:lnTo>
                    <a:pt x="417" y="49"/>
                  </a:lnTo>
                  <a:lnTo>
                    <a:pt x="410" y="47"/>
                  </a:lnTo>
                  <a:lnTo>
                    <a:pt x="402" y="44"/>
                  </a:lnTo>
                  <a:lnTo>
                    <a:pt x="386" y="36"/>
                  </a:lnTo>
                  <a:lnTo>
                    <a:pt x="356" y="16"/>
                  </a:lnTo>
                  <a:lnTo>
                    <a:pt x="342" y="8"/>
                  </a:lnTo>
                  <a:lnTo>
                    <a:pt x="336" y="6"/>
                  </a:lnTo>
                  <a:lnTo>
                    <a:pt x="330" y="3"/>
                  </a:lnTo>
                  <a:lnTo>
                    <a:pt x="330" y="3"/>
                  </a:lnTo>
                  <a:lnTo>
                    <a:pt x="308" y="1"/>
                  </a:lnTo>
                  <a:lnTo>
                    <a:pt x="287" y="0"/>
                  </a:lnTo>
                  <a:lnTo>
                    <a:pt x="268" y="0"/>
                  </a:lnTo>
                  <a:lnTo>
                    <a:pt x="250" y="2"/>
                  </a:lnTo>
                  <a:lnTo>
                    <a:pt x="235" y="6"/>
                  </a:lnTo>
                  <a:lnTo>
                    <a:pt x="222" y="10"/>
                  </a:lnTo>
                  <a:lnTo>
                    <a:pt x="209" y="17"/>
                  </a:lnTo>
                  <a:lnTo>
                    <a:pt x="199" y="24"/>
                  </a:lnTo>
                  <a:lnTo>
                    <a:pt x="189" y="33"/>
                  </a:lnTo>
                  <a:lnTo>
                    <a:pt x="183" y="45"/>
                  </a:lnTo>
                  <a:lnTo>
                    <a:pt x="176" y="56"/>
                  </a:lnTo>
                  <a:lnTo>
                    <a:pt x="171" y="70"/>
                  </a:lnTo>
                  <a:lnTo>
                    <a:pt x="168" y="85"/>
                  </a:lnTo>
                  <a:lnTo>
                    <a:pt x="165" y="102"/>
                  </a:lnTo>
                  <a:lnTo>
                    <a:pt x="164" y="120"/>
                  </a:lnTo>
                  <a:lnTo>
                    <a:pt x="164" y="139"/>
                  </a:lnTo>
                  <a:lnTo>
                    <a:pt x="164" y="139"/>
                  </a:lnTo>
                  <a:lnTo>
                    <a:pt x="164" y="156"/>
                  </a:lnTo>
                  <a:lnTo>
                    <a:pt x="163" y="170"/>
                  </a:lnTo>
                  <a:lnTo>
                    <a:pt x="160" y="182"/>
                  </a:lnTo>
                  <a:lnTo>
                    <a:pt x="154" y="191"/>
                  </a:lnTo>
                  <a:lnTo>
                    <a:pt x="147" y="198"/>
                  </a:lnTo>
                  <a:lnTo>
                    <a:pt x="140" y="202"/>
                  </a:lnTo>
                  <a:lnTo>
                    <a:pt x="131" y="207"/>
                  </a:lnTo>
                  <a:lnTo>
                    <a:pt x="120" y="209"/>
                  </a:lnTo>
                  <a:lnTo>
                    <a:pt x="110" y="212"/>
                  </a:lnTo>
                  <a:lnTo>
                    <a:pt x="99" y="213"/>
                  </a:lnTo>
                  <a:lnTo>
                    <a:pt x="76" y="215"/>
                  </a:lnTo>
                  <a:lnTo>
                    <a:pt x="64" y="217"/>
                  </a:lnTo>
                  <a:lnTo>
                    <a:pt x="53" y="220"/>
                  </a:lnTo>
                  <a:lnTo>
                    <a:pt x="42" y="223"/>
                  </a:lnTo>
                  <a:lnTo>
                    <a:pt x="32" y="228"/>
                  </a:lnTo>
                  <a:lnTo>
                    <a:pt x="32" y="228"/>
                  </a:lnTo>
                  <a:lnTo>
                    <a:pt x="27" y="233"/>
                  </a:lnTo>
                  <a:lnTo>
                    <a:pt x="21" y="239"/>
                  </a:lnTo>
                  <a:lnTo>
                    <a:pt x="13" y="254"/>
                  </a:lnTo>
                  <a:lnTo>
                    <a:pt x="5" y="270"/>
                  </a:lnTo>
                  <a:lnTo>
                    <a:pt x="0" y="286"/>
                  </a:lnTo>
                  <a:lnTo>
                    <a:pt x="0" y="286"/>
                  </a:lnTo>
                  <a:lnTo>
                    <a:pt x="15" y="296"/>
                  </a:lnTo>
                  <a:lnTo>
                    <a:pt x="30" y="307"/>
                  </a:lnTo>
                  <a:lnTo>
                    <a:pt x="47" y="321"/>
                  </a:lnTo>
                  <a:lnTo>
                    <a:pt x="65" y="338"/>
                  </a:lnTo>
                  <a:lnTo>
                    <a:pt x="73" y="346"/>
                  </a:lnTo>
                  <a:lnTo>
                    <a:pt x="80" y="355"/>
                  </a:lnTo>
                  <a:lnTo>
                    <a:pt x="86" y="365"/>
                  </a:lnTo>
                  <a:lnTo>
                    <a:pt x="90" y="374"/>
                  </a:lnTo>
                  <a:lnTo>
                    <a:pt x="94" y="383"/>
                  </a:lnTo>
                  <a:lnTo>
                    <a:pt x="95" y="392"/>
                  </a:lnTo>
                  <a:lnTo>
                    <a:pt x="95" y="392"/>
                  </a:lnTo>
                  <a:lnTo>
                    <a:pt x="95" y="392"/>
                  </a:lnTo>
                  <a:close/>
                </a:path>
              </a:pathLst>
            </a:custGeom>
            <a:solidFill>
              <a:schemeClr val="accent2">
                <a:lumMod val="60000"/>
                <a:lumOff val="4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66" name="Freeform 53"/>
            <p:cNvSpPr>
              <a:spLocks/>
            </p:cNvSpPr>
            <p:nvPr/>
          </p:nvSpPr>
          <p:spPr bwMode="auto">
            <a:xfrm>
              <a:off x="1220983" y="3382228"/>
              <a:ext cx="248464" cy="396593"/>
            </a:xfrm>
            <a:custGeom>
              <a:avLst/>
              <a:gdLst/>
              <a:ahLst/>
              <a:cxnLst>
                <a:cxn ang="0">
                  <a:pos x="253" y="0"/>
                </a:cxn>
                <a:cxn ang="0">
                  <a:pos x="222" y="37"/>
                </a:cxn>
                <a:cxn ang="0">
                  <a:pos x="191" y="67"/>
                </a:cxn>
                <a:cxn ang="0">
                  <a:pos x="174" y="102"/>
                </a:cxn>
                <a:cxn ang="0">
                  <a:pos x="160" y="116"/>
                </a:cxn>
                <a:cxn ang="0">
                  <a:pos x="123" y="116"/>
                </a:cxn>
                <a:cxn ang="0">
                  <a:pos x="107" y="123"/>
                </a:cxn>
                <a:cxn ang="0">
                  <a:pos x="103" y="140"/>
                </a:cxn>
                <a:cxn ang="0">
                  <a:pos x="110" y="179"/>
                </a:cxn>
                <a:cxn ang="0">
                  <a:pos x="86" y="191"/>
                </a:cxn>
                <a:cxn ang="0">
                  <a:pos x="57" y="208"/>
                </a:cxn>
                <a:cxn ang="0">
                  <a:pos x="34" y="270"/>
                </a:cxn>
                <a:cxn ang="0">
                  <a:pos x="23" y="298"/>
                </a:cxn>
                <a:cxn ang="0">
                  <a:pos x="3" y="318"/>
                </a:cxn>
                <a:cxn ang="0">
                  <a:pos x="0" y="337"/>
                </a:cxn>
                <a:cxn ang="0">
                  <a:pos x="16" y="367"/>
                </a:cxn>
                <a:cxn ang="0">
                  <a:pos x="32" y="392"/>
                </a:cxn>
                <a:cxn ang="0">
                  <a:pos x="29" y="408"/>
                </a:cxn>
                <a:cxn ang="0">
                  <a:pos x="11" y="426"/>
                </a:cxn>
                <a:cxn ang="0">
                  <a:pos x="8" y="438"/>
                </a:cxn>
                <a:cxn ang="0">
                  <a:pos x="46" y="460"/>
                </a:cxn>
                <a:cxn ang="0">
                  <a:pos x="65" y="477"/>
                </a:cxn>
                <a:cxn ang="0">
                  <a:pos x="71" y="515"/>
                </a:cxn>
                <a:cxn ang="0">
                  <a:pos x="82" y="534"/>
                </a:cxn>
                <a:cxn ang="0">
                  <a:pos x="91" y="535"/>
                </a:cxn>
                <a:cxn ang="0">
                  <a:pos x="103" y="526"/>
                </a:cxn>
                <a:cxn ang="0">
                  <a:pos x="112" y="528"/>
                </a:cxn>
                <a:cxn ang="0">
                  <a:pos x="129" y="543"/>
                </a:cxn>
                <a:cxn ang="0">
                  <a:pos x="147" y="537"/>
                </a:cxn>
                <a:cxn ang="0">
                  <a:pos x="190" y="502"/>
                </a:cxn>
                <a:cxn ang="0">
                  <a:pos x="198" y="484"/>
                </a:cxn>
                <a:cxn ang="0">
                  <a:pos x="202" y="434"/>
                </a:cxn>
                <a:cxn ang="0">
                  <a:pos x="215" y="404"/>
                </a:cxn>
                <a:cxn ang="0">
                  <a:pos x="231" y="404"/>
                </a:cxn>
                <a:cxn ang="0">
                  <a:pos x="235" y="366"/>
                </a:cxn>
                <a:cxn ang="0">
                  <a:pos x="271" y="327"/>
                </a:cxn>
                <a:cxn ang="0">
                  <a:pos x="308" y="285"/>
                </a:cxn>
                <a:cxn ang="0">
                  <a:pos x="312" y="267"/>
                </a:cxn>
                <a:cxn ang="0">
                  <a:pos x="298" y="238"/>
                </a:cxn>
                <a:cxn ang="0">
                  <a:pos x="299" y="211"/>
                </a:cxn>
                <a:cxn ang="0">
                  <a:pos x="317" y="190"/>
                </a:cxn>
                <a:cxn ang="0">
                  <a:pos x="331" y="181"/>
                </a:cxn>
                <a:cxn ang="0">
                  <a:pos x="331" y="146"/>
                </a:cxn>
                <a:cxn ang="0">
                  <a:pos x="341" y="107"/>
                </a:cxn>
                <a:cxn ang="0">
                  <a:pos x="337" y="77"/>
                </a:cxn>
                <a:cxn ang="0">
                  <a:pos x="320" y="49"/>
                </a:cxn>
                <a:cxn ang="0">
                  <a:pos x="316" y="9"/>
                </a:cxn>
                <a:cxn ang="0">
                  <a:pos x="315" y="0"/>
                </a:cxn>
              </a:cxnLst>
              <a:rect l="0" t="0" r="r" b="b"/>
              <a:pathLst>
                <a:path w="342" h="543">
                  <a:moveTo>
                    <a:pt x="315" y="0"/>
                  </a:moveTo>
                  <a:lnTo>
                    <a:pt x="253" y="0"/>
                  </a:lnTo>
                  <a:lnTo>
                    <a:pt x="253" y="0"/>
                  </a:lnTo>
                  <a:lnTo>
                    <a:pt x="253" y="0"/>
                  </a:lnTo>
                  <a:lnTo>
                    <a:pt x="246" y="13"/>
                  </a:lnTo>
                  <a:lnTo>
                    <a:pt x="238" y="22"/>
                  </a:lnTo>
                  <a:lnTo>
                    <a:pt x="230" y="30"/>
                  </a:lnTo>
                  <a:lnTo>
                    <a:pt x="222" y="37"/>
                  </a:lnTo>
                  <a:lnTo>
                    <a:pt x="206" y="51"/>
                  </a:lnTo>
                  <a:lnTo>
                    <a:pt x="198" y="57"/>
                  </a:lnTo>
                  <a:lnTo>
                    <a:pt x="191" y="67"/>
                  </a:lnTo>
                  <a:lnTo>
                    <a:pt x="191" y="67"/>
                  </a:lnTo>
                  <a:lnTo>
                    <a:pt x="187" y="71"/>
                  </a:lnTo>
                  <a:lnTo>
                    <a:pt x="184" y="78"/>
                  </a:lnTo>
                  <a:lnTo>
                    <a:pt x="179" y="90"/>
                  </a:lnTo>
                  <a:lnTo>
                    <a:pt x="174" y="102"/>
                  </a:lnTo>
                  <a:lnTo>
                    <a:pt x="170" y="108"/>
                  </a:lnTo>
                  <a:lnTo>
                    <a:pt x="166" y="114"/>
                  </a:lnTo>
                  <a:lnTo>
                    <a:pt x="166" y="114"/>
                  </a:lnTo>
                  <a:lnTo>
                    <a:pt x="160" y="116"/>
                  </a:lnTo>
                  <a:lnTo>
                    <a:pt x="154" y="116"/>
                  </a:lnTo>
                  <a:lnTo>
                    <a:pt x="139" y="116"/>
                  </a:lnTo>
                  <a:lnTo>
                    <a:pt x="131" y="116"/>
                  </a:lnTo>
                  <a:lnTo>
                    <a:pt x="123" y="116"/>
                  </a:lnTo>
                  <a:lnTo>
                    <a:pt x="116" y="117"/>
                  </a:lnTo>
                  <a:lnTo>
                    <a:pt x="110" y="121"/>
                  </a:lnTo>
                  <a:lnTo>
                    <a:pt x="110" y="121"/>
                  </a:lnTo>
                  <a:lnTo>
                    <a:pt x="107" y="123"/>
                  </a:lnTo>
                  <a:lnTo>
                    <a:pt x="105" y="127"/>
                  </a:lnTo>
                  <a:lnTo>
                    <a:pt x="103" y="130"/>
                  </a:lnTo>
                  <a:lnTo>
                    <a:pt x="102" y="133"/>
                  </a:lnTo>
                  <a:lnTo>
                    <a:pt x="103" y="140"/>
                  </a:lnTo>
                  <a:lnTo>
                    <a:pt x="105" y="147"/>
                  </a:lnTo>
                  <a:lnTo>
                    <a:pt x="109" y="163"/>
                  </a:lnTo>
                  <a:lnTo>
                    <a:pt x="110" y="171"/>
                  </a:lnTo>
                  <a:lnTo>
                    <a:pt x="110" y="179"/>
                  </a:lnTo>
                  <a:lnTo>
                    <a:pt x="110" y="179"/>
                  </a:lnTo>
                  <a:lnTo>
                    <a:pt x="107" y="182"/>
                  </a:lnTo>
                  <a:lnTo>
                    <a:pt x="101" y="184"/>
                  </a:lnTo>
                  <a:lnTo>
                    <a:pt x="86" y="191"/>
                  </a:lnTo>
                  <a:lnTo>
                    <a:pt x="65" y="198"/>
                  </a:lnTo>
                  <a:lnTo>
                    <a:pt x="65" y="198"/>
                  </a:lnTo>
                  <a:lnTo>
                    <a:pt x="61" y="202"/>
                  </a:lnTo>
                  <a:lnTo>
                    <a:pt x="57" y="208"/>
                  </a:lnTo>
                  <a:lnTo>
                    <a:pt x="51" y="219"/>
                  </a:lnTo>
                  <a:lnTo>
                    <a:pt x="46" y="231"/>
                  </a:lnTo>
                  <a:lnTo>
                    <a:pt x="41" y="244"/>
                  </a:lnTo>
                  <a:lnTo>
                    <a:pt x="34" y="270"/>
                  </a:lnTo>
                  <a:lnTo>
                    <a:pt x="31" y="283"/>
                  </a:lnTo>
                  <a:lnTo>
                    <a:pt x="26" y="293"/>
                  </a:lnTo>
                  <a:lnTo>
                    <a:pt x="26" y="293"/>
                  </a:lnTo>
                  <a:lnTo>
                    <a:pt x="23" y="298"/>
                  </a:lnTo>
                  <a:lnTo>
                    <a:pt x="18" y="303"/>
                  </a:lnTo>
                  <a:lnTo>
                    <a:pt x="10" y="309"/>
                  </a:lnTo>
                  <a:lnTo>
                    <a:pt x="6" y="313"/>
                  </a:lnTo>
                  <a:lnTo>
                    <a:pt x="3" y="318"/>
                  </a:lnTo>
                  <a:lnTo>
                    <a:pt x="1" y="323"/>
                  </a:lnTo>
                  <a:lnTo>
                    <a:pt x="0" y="330"/>
                  </a:lnTo>
                  <a:lnTo>
                    <a:pt x="0" y="330"/>
                  </a:lnTo>
                  <a:lnTo>
                    <a:pt x="0" y="337"/>
                  </a:lnTo>
                  <a:lnTo>
                    <a:pt x="1" y="343"/>
                  </a:lnTo>
                  <a:lnTo>
                    <a:pt x="6" y="353"/>
                  </a:lnTo>
                  <a:lnTo>
                    <a:pt x="10" y="361"/>
                  </a:lnTo>
                  <a:lnTo>
                    <a:pt x="16" y="367"/>
                  </a:lnTo>
                  <a:lnTo>
                    <a:pt x="23" y="374"/>
                  </a:lnTo>
                  <a:lnTo>
                    <a:pt x="28" y="381"/>
                  </a:lnTo>
                  <a:lnTo>
                    <a:pt x="31" y="388"/>
                  </a:lnTo>
                  <a:lnTo>
                    <a:pt x="32" y="392"/>
                  </a:lnTo>
                  <a:lnTo>
                    <a:pt x="33" y="397"/>
                  </a:lnTo>
                  <a:lnTo>
                    <a:pt x="33" y="397"/>
                  </a:lnTo>
                  <a:lnTo>
                    <a:pt x="32" y="403"/>
                  </a:lnTo>
                  <a:lnTo>
                    <a:pt x="29" y="408"/>
                  </a:lnTo>
                  <a:lnTo>
                    <a:pt x="25" y="413"/>
                  </a:lnTo>
                  <a:lnTo>
                    <a:pt x="19" y="416"/>
                  </a:lnTo>
                  <a:lnTo>
                    <a:pt x="15" y="421"/>
                  </a:lnTo>
                  <a:lnTo>
                    <a:pt x="11" y="426"/>
                  </a:lnTo>
                  <a:lnTo>
                    <a:pt x="8" y="431"/>
                  </a:lnTo>
                  <a:lnTo>
                    <a:pt x="7" y="437"/>
                  </a:lnTo>
                  <a:lnTo>
                    <a:pt x="7" y="437"/>
                  </a:lnTo>
                  <a:lnTo>
                    <a:pt x="8" y="438"/>
                  </a:lnTo>
                  <a:lnTo>
                    <a:pt x="9" y="441"/>
                  </a:lnTo>
                  <a:lnTo>
                    <a:pt x="16" y="444"/>
                  </a:lnTo>
                  <a:lnTo>
                    <a:pt x="36" y="454"/>
                  </a:lnTo>
                  <a:lnTo>
                    <a:pt x="46" y="460"/>
                  </a:lnTo>
                  <a:lnTo>
                    <a:pt x="55" y="466"/>
                  </a:lnTo>
                  <a:lnTo>
                    <a:pt x="62" y="472"/>
                  </a:lnTo>
                  <a:lnTo>
                    <a:pt x="64" y="475"/>
                  </a:lnTo>
                  <a:lnTo>
                    <a:pt x="65" y="477"/>
                  </a:lnTo>
                  <a:lnTo>
                    <a:pt x="65" y="477"/>
                  </a:lnTo>
                  <a:lnTo>
                    <a:pt x="68" y="487"/>
                  </a:lnTo>
                  <a:lnTo>
                    <a:pt x="69" y="496"/>
                  </a:lnTo>
                  <a:lnTo>
                    <a:pt x="71" y="515"/>
                  </a:lnTo>
                  <a:lnTo>
                    <a:pt x="74" y="524"/>
                  </a:lnTo>
                  <a:lnTo>
                    <a:pt x="76" y="529"/>
                  </a:lnTo>
                  <a:lnTo>
                    <a:pt x="78" y="533"/>
                  </a:lnTo>
                  <a:lnTo>
                    <a:pt x="82" y="534"/>
                  </a:lnTo>
                  <a:lnTo>
                    <a:pt x="84" y="535"/>
                  </a:lnTo>
                  <a:lnTo>
                    <a:pt x="88" y="536"/>
                  </a:lnTo>
                  <a:lnTo>
                    <a:pt x="88" y="536"/>
                  </a:lnTo>
                  <a:lnTo>
                    <a:pt x="91" y="535"/>
                  </a:lnTo>
                  <a:lnTo>
                    <a:pt x="93" y="534"/>
                  </a:lnTo>
                  <a:lnTo>
                    <a:pt x="98" y="530"/>
                  </a:lnTo>
                  <a:lnTo>
                    <a:pt x="101" y="527"/>
                  </a:lnTo>
                  <a:lnTo>
                    <a:pt x="103" y="526"/>
                  </a:lnTo>
                  <a:lnTo>
                    <a:pt x="107" y="526"/>
                  </a:lnTo>
                  <a:lnTo>
                    <a:pt x="107" y="526"/>
                  </a:lnTo>
                  <a:lnTo>
                    <a:pt x="109" y="526"/>
                  </a:lnTo>
                  <a:lnTo>
                    <a:pt x="112" y="528"/>
                  </a:lnTo>
                  <a:lnTo>
                    <a:pt x="116" y="534"/>
                  </a:lnTo>
                  <a:lnTo>
                    <a:pt x="122" y="541"/>
                  </a:lnTo>
                  <a:lnTo>
                    <a:pt x="125" y="543"/>
                  </a:lnTo>
                  <a:lnTo>
                    <a:pt x="129" y="543"/>
                  </a:lnTo>
                  <a:lnTo>
                    <a:pt x="129" y="543"/>
                  </a:lnTo>
                  <a:lnTo>
                    <a:pt x="132" y="543"/>
                  </a:lnTo>
                  <a:lnTo>
                    <a:pt x="137" y="542"/>
                  </a:lnTo>
                  <a:lnTo>
                    <a:pt x="147" y="537"/>
                  </a:lnTo>
                  <a:lnTo>
                    <a:pt x="159" y="529"/>
                  </a:lnTo>
                  <a:lnTo>
                    <a:pt x="170" y="521"/>
                  </a:lnTo>
                  <a:lnTo>
                    <a:pt x="181" y="511"/>
                  </a:lnTo>
                  <a:lnTo>
                    <a:pt x="190" y="502"/>
                  </a:lnTo>
                  <a:lnTo>
                    <a:pt x="196" y="492"/>
                  </a:lnTo>
                  <a:lnTo>
                    <a:pt x="198" y="488"/>
                  </a:lnTo>
                  <a:lnTo>
                    <a:pt x="198" y="484"/>
                  </a:lnTo>
                  <a:lnTo>
                    <a:pt x="198" y="484"/>
                  </a:lnTo>
                  <a:lnTo>
                    <a:pt x="198" y="459"/>
                  </a:lnTo>
                  <a:lnTo>
                    <a:pt x="198" y="459"/>
                  </a:lnTo>
                  <a:lnTo>
                    <a:pt x="199" y="448"/>
                  </a:lnTo>
                  <a:lnTo>
                    <a:pt x="202" y="434"/>
                  </a:lnTo>
                  <a:lnTo>
                    <a:pt x="206" y="420"/>
                  </a:lnTo>
                  <a:lnTo>
                    <a:pt x="209" y="404"/>
                  </a:lnTo>
                  <a:lnTo>
                    <a:pt x="209" y="404"/>
                  </a:lnTo>
                  <a:lnTo>
                    <a:pt x="215" y="404"/>
                  </a:lnTo>
                  <a:lnTo>
                    <a:pt x="221" y="403"/>
                  </a:lnTo>
                  <a:lnTo>
                    <a:pt x="225" y="403"/>
                  </a:lnTo>
                  <a:lnTo>
                    <a:pt x="231" y="404"/>
                  </a:lnTo>
                  <a:lnTo>
                    <a:pt x="231" y="404"/>
                  </a:lnTo>
                  <a:lnTo>
                    <a:pt x="231" y="379"/>
                  </a:lnTo>
                  <a:lnTo>
                    <a:pt x="231" y="379"/>
                  </a:lnTo>
                  <a:lnTo>
                    <a:pt x="232" y="372"/>
                  </a:lnTo>
                  <a:lnTo>
                    <a:pt x="235" y="366"/>
                  </a:lnTo>
                  <a:lnTo>
                    <a:pt x="239" y="359"/>
                  </a:lnTo>
                  <a:lnTo>
                    <a:pt x="244" y="353"/>
                  </a:lnTo>
                  <a:lnTo>
                    <a:pt x="258" y="339"/>
                  </a:lnTo>
                  <a:lnTo>
                    <a:pt x="271" y="327"/>
                  </a:lnTo>
                  <a:lnTo>
                    <a:pt x="286" y="313"/>
                  </a:lnTo>
                  <a:lnTo>
                    <a:pt x="299" y="299"/>
                  </a:lnTo>
                  <a:lnTo>
                    <a:pt x="305" y="292"/>
                  </a:lnTo>
                  <a:lnTo>
                    <a:pt x="308" y="285"/>
                  </a:lnTo>
                  <a:lnTo>
                    <a:pt x="312" y="278"/>
                  </a:lnTo>
                  <a:lnTo>
                    <a:pt x="312" y="272"/>
                  </a:lnTo>
                  <a:lnTo>
                    <a:pt x="312" y="272"/>
                  </a:lnTo>
                  <a:lnTo>
                    <a:pt x="312" y="267"/>
                  </a:lnTo>
                  <a:lnTo>
                    <a:pt x="309" y="262"/>
                  </a:lnTo>
                  <a:lnTo>
                    <a:pt x="305" y="253"/>
                  </a:lnTo>
                  <a:lnTo>
                    <a:pt x="300" y="243"/>
                  </a:lnTo>
                  <a:lnTo>
                    <a:pt x="298" y="238"/>
                  </a:lnTo>
                  <a:lnTo>
                    <a:pt x="298" y="231"/>
                  </a:lnTo>
                  <a:lnTo>
                    <a:pt x="298" y="231"/>
                  </a:lnTo>
                  <a:lnTo>
                    <a:pt x="298" y="220"/>
                  </a:lnTo>
                  <a:lnTo>
                    <a:pt x="299" y="211"/>
                  </a:lnTo>
                  <a:lnTo>
                    <a:pt x="303" y="202"/>
                  </a:lnTo>
                  <a:lnTo>
                    <a:pt x="306" y="197"/>
                  </a:lnTo>
                  <a:lnTo>
                    <a:pt x="312" y="192"/>
                  </a:lnTo>
                  <a:lnTo>
                    <a:pt x="317" y="190"/>
                  </a:lnTo>
                  <a:lnTo>
                    <a:pt x="326" y="188"/>
                  </a:lnTo>
                  <a:lnTo>
                    <a:pt x="334" y="188"/>
                  </a:lnTo>
                  <a:lnTo>
                    <a:pt x="334" y="188"/>
                  </a:lnTo>
                  <a:lnTo>
                    <a:pt x="331" y="181"/>
                  </a:lnTo>
                  <a:lnTo>
                    <a:pt x="331" y="171"/>
                  </a:lnTo>
                  <a:lnTo>
                    <a:pt x="330" y="154"/>
                  </a:lnTo>
                  <a:lnTo>
                    <a:pt x="330" y="154"/>
                  </a:lnTo>
                  <a:lnTo>
                    <a:pt x="331" y="146"/>
                  </a:lnTo>
                  <a:lnTo>
                    <a:pt x="332" y="139"/>
                  </a:lnTo>
                  <a:lnTo>
                    <a:pt x="336" y="127"/>
                  </a:lnTo>
                  <a:lnTo>
                    <a:pt x="339" y="114"/>
                  </a:lnTo>
                  <a:lnTo>
                    <a:pt x="341" y="107"/>
                  </a:lnTo>
                  <a:lnTo>
                    <a:pt x="342" y="99"/>
                  </a:lnTo>
                  <a:lnTo>
                    <a:pt x="342" y="99"/>
                  </a:lnTo>
                  <a:lnTo>
                    <a:pt x="341" y="87"/>
                  </a:lnTo>
                  <a:lnTo>
                    <a:pt x="337" y="77"/>
                  </a:lnTo>
                  <a:lnTo>
                    <a:pt x="334" y="70"/>
                  </a:lnTo>
                  <a:lnTo>
                    <a:pt x="329" y="63"/>
                  </a:lnTo>
                  <a:lnTo>
                    <a:pt x="324" y="56"/>
                  </a:lnTo>
                  <a:lnTo>
                    <a:pt x="320" y="49"/>
                  </a:lnTo>
                  <a:lnTo>
                    <a:pt x="316" y="39"/>
                  </a:lnTo>
                  <a:lnTo>
                    <a:pt x="315" y="25"/>
                  </a:lnTo>
                  <a:lnTo>
                    <a:pt x="315" y="25"/>
                  </a:lnTo>
                  <a:lnTo>
                    <a:pt x="316" y="9"/>
                  </a:lnTo>
                  <a:lnTo>
                    <a:pt x="317" y="3"/>
                  </a:lnTo>
                  <a:lnTo>
                    <a:pt x="319" y="0"/>
                  </a:lnTo>
                  <a:lnTo>
                    <a:pt x="319" y="0"/>
                  </a:lnTo>
                  <a:lnTo>
                    <a:pt x="315" y="0"/>
                  </a:lnTo>
                  <a:lnTo>
                    <a:pt x="315" y="0"/>
                  </a:lnTo>
                  <a:close/>
                </a:path>
              </a:pathLst>
            </a:custGeom>
            <a:solidFill>
              <a:schemeClr val="accent2">
                <a:lumMod val="60000"/>
                <a:lumOff val="4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67" name="Freeform 54"/>
            <p:cNvSpPr>
              <a:spLocks/>
            </p:cNvSpPr>
            <p:nvPr/>
          </p:nvSpPr>
          <p:spPr bwMode="auto">
            <a:xfrm>
              <a:off x="1389531" y="3507622"/>
              <a:ext cx="342910" cy="271200"/>
            </a:xfrm>
            <a:custGeom>
              <a:avLst/>
              <a:gdLst/>
              <a:ahLst/>
              <a:cxnLst>
                <a:cxn ang="0">
                  <a:pos x="469" y="354"/>
                </a:cxn>
                <a:cxn ang="0">
                  <a:pos x="471" y="306"/>
                </a:cxn>
                <a:cxn ang="0">
                  <a:pos x="465" y="295"/>
                </a:cxn>
                <a:cxn ang="0">
                  <a:pos x="436" y="286"/>
                </a:cxn>
                <a:cxn ang="0">
                  <a:pos x="431" y="279"/>
                </a:cxn>
                <a:cxn ang="0">
                  <a:pos x="441" y="247"/>
                </a:cxn>
                <a:cxn ang="0">
                  <a:pos x="446" y="220"/>
                </a:cxn>
                <a:cxn ang="0">
                  <a:pos x="419" y="199"/>
                </a:cxn>
                <a:cxn ang="0">
                  <a:pos x="404" y="169"/>
                </a:cxn>
                <a:cxn ang="0">
                  <a:pos x="391" y="113"/>
                </a:cxn>
                <a:cxn ang="0">
                  <a:pos x="379" y="100"/>
                </a:cxn>
                <a:cxn ang="0">
                  <a:pos x="368" y="95"/>
                </a:cxn>
                <a:cxn ang="0">
                  <a:pos x="357" y="99"/>
                </a:cxn>
                <a:cxn ang="0">
                  <a:pos x="341" y="93"/>
                </a:cxn>
                <a:cxn ang="0">
                  <a:pos x="332" y="64"/>
                </a:cxn>
                <a:cxn ang="0">
                  <a:pos x="319" y="35"/>
                </a:cxn>
                <a:cxn ang="0">
                  <a:pos x="298" y="29"/>
                </a:cxn>
                <a:cxn ang="0">
                  <a:pos x="280" y="39"/>
                </a:cxn>
                <a:cxn ang="0">
                  <a:pos x="266" y="40"/>
                </a:cxn>
                <a:cxn ang="0">
                  <a:pos x="243" y="26"/>
                </a:cxn>
                <a:cxn ang="0">
                  <a:pos x="227" y="19"/>
                </a:cxn>
                <a:cxn ang="0">
                  <a:pos x="177" y="20"/>
                </a:cxn>
                <a:cxn ang="0">
                  <a:pos x="165" y="13"/>
                </a:cxn>
                <a:cxn ang="0">
                  <a:pos x="153" y="1"/>
                </a:cxn>
                <a:cxn ang="0">
                  <a:pos x="141" y="3"/>
                </a:cxn>
                <a:cxn ang="0">
                  <a:pos x="122" y="20"/>
                </a:cxn>
                <a:cxn ang="0">
                  <a:pos x="111" y="19"/>
                </a:cxn>
                <a:cxn ang="0">
                  <a:pos x="86" y="17"/>
                </a:cxn>
                <a:cxn ang="0">
                  <a:pos x="68" y="38"/>
                </a:cxn>
                <a:cxn ang="0">
                  <a:pos x="67" y="65"/>
                </a:cxn>
                <a:cxn ang="0">
                  <a:pos x="81" y="94"/>
                </a:cxn>
                <a:cxn ang="0">
                  <a:pos x="77" y="112"/>
                </a:cxn>
                <a:cxn ang="0">
                  <a:pos x="40" y="154"/>
                </a:cxn>
                <a:cxn ang="0">
                  <a:pos x="4" y="193"/>
                </a:cxn>
                <a:cxn ang="0">
                  <a:pos x="0" y="227"/>
                </a:cxn>
                <a:cxn ang="0">
                  <a:pos x="13" y="234"/>
                </a:cxn>
                <a:cxn ang="0">
                  <a:pos x="29" y="262"/>
                </a:cxn>
                <a:cxn ang="0">
                  <a:pos x="70" y="272"/>
                </a:cxn>
                <a:cxn ang="0">
                  <a:pos x="124" y="277"/>
                </a:cxn>
                <a:cxn ang="0">
                  <a:pos x="160" y="290"/>
                </a:cxn>
                <a:cxn ang="0">
                  <a:pos x="179" y="309"/>
                </a:cxn>
                <a:cxn ang="0">
                  <a:pos x="195" y="311"/>
                </a:cxn>
                <a:cxn ang="0">
                  <a:pos x="241" y="293"/>
                </a:cxn>
                <a:cxn ang="0">
                  <a:pos x="279" y="276"/>
                </a:cxn>
                <a:cxn ang="0">
                  <a:pos x="297" y="278"/>
                </a:cxn>
                <a:cxn ang="0">
                  <a:pos x="313" y="293"/>
                </a:cxn>
                <a:cxn ang="0">
                  <a:pos x="326" y="325"/>
                </a:cxn>
                <a:cxn ang="0">
                  <a:pos x="335" y="330"/>
                </a:cxn>
                <a:cxn ang="0">
                  <a:pos x="355" y="321"/>
                </a:cxn>
                <a:cxn ang="0">
                  <a:pos x="364" y="329"/>
                </a:cxn>
                <a:cxn ang="0">
                  <a:pos x="379" y="344"/>
                </a:cxn>
                <a:cxn ang="0">
                  <a:pos x="387" y="342"/>
                </a:cxn>
                <a:cxn ang="0">
                  <a:pos x="401" y="333"/>
                </a:cxn>
                <a:cxn ang="0">
                  <a:pos x="428" y="348"/>
                </a:cxn>
                <a:cxn ang="0">
                  <a:pos x="464" y="363"/>
                </a:cxn>
              </a:cxnLst>
              <a:rect l="0" t="0" r="r" b="b"/>
              <a:pathLst>
                <a:path w="473" h="370">
                  <a:moveTo>
                    <a:pt x="467" y="370"/>
                  </a:moveTo>
                  <a:lnTo>
                    <a:pt x="467" y="370"/>
                  </a:lnTo>
                  <a:lnTo>
                    <a:pt x="467" y="363"/>
                  </a:lnTo>
                  <a:lnTo>
                    <a:pt x="469" y="354"/>
                  </a:lnTo>
                  <a:lnTo>
                    <a:pt x="472" y="336"/>
                  </a:lnTo>
                  <a:lnTo>
                    <a:pt x="473" y="325"/>
                  </a:lnTo>
                  <a:lnTo>
                    <a:pt x="473" y="315"/>
                  </a:lnTo>
                  <a:lnTo>
                    <a:pt x="471" y="306"/>
                  </a:lnTo>
                  <a:lnTo>
                    <a:pt x="470" y="301"/>
                  </a:lnTo>
                  <a:lnTo>
                    <a:pt x="467" y="298"/>
                  </a:lnTo>
                  <a:lnTo>
                    <a:pt x="467" y="298"/>
                  </a:lnTo>
                  <a:lnTo>
                    <a:pt x="465" y="295"/>
                  </a:lnTo>
                  <a:lnTo>
                    <a:pt x="462" y="294"/>
                  </a:lnTo>
                  <a:lnTo>
                    <a:pt x="449" y="291"/>
                  </a:lnTo>
                  <a:lnTo>
                    <a:pt x="442" y="288"/>
                  </a:lnTo>
                  <a:lnTo>
                    <a:pt x="436" y="286"/>
                  </a:lnTo>
                  <a:lnTo>
                    <a:pt x="432" y="283"/>
                  </a:lnTo>
                  <a:lnTo>
                    <a:pt x="431" y="280"/>
                  </a:lnTo>
                  <a:lnTo>
                    <a:pt x="431" y="279"/>
                  </a:lnTo>
                  <a:lnTo>
                    <a:pt x="431" y="279"/>
                  </a:lnTo>
                  <a:lnTo>
                    <a:pt x="431" y="272"/>
                  </a:lnTo>
                  <a:lnTo>
                    <a:pt x="433" y="267"/>
                  </a:lnTo>
                  <a:lnTo>
                    <a:pt x="437" y="254"/>
                  </a:lnTo>
                  <a:lnTo>
                    <a:pt x="441" y="247"/>
                  </a:lnTo>
                  <a:lnTo>
                    <a:pt x="443" y="239"/>
                  </a:lnTo>
                  <a:lnTo>
                    <a:pt x="444" y="230"/>
                  </a:lnTo>
                  <a:lnTo>
                    <a:pt x="446" y="220"/>
                  </a:lnTo>
                  <a:lnTo>
                    <a:pt x="446" y="220"/>
                  </a:lnTo>
                  <a:lnTo>
                    <a:pt x="437" y="216"/>
                  </a:lnTo>
                  <a:lnTo>
                    <a:pt x="431" y="210"/>
                  </a:lnTo>
                  <a:lnTo>
                    <a:pt x="425" y="204"/>
                  </a:lnTo>
                  <a:lnTo>
                    <a:pt x="419" y="199"/>
                  </a:lnTo>
                  <a:lnTo>
                    <a:pt x="414" y="192"/>
                  </a:lnTo>
                  <a:lnTo>
                    <a:pt x="411" y="184"/>
                  </a:lnTo>
                  <a:lnTo>
                    <a:pt x="404" y="169"/>
                  </a:lnTo>
                  <a:lnTo>
                    <a:pt x="404" y="169"/>
                  </a:lnTo>
                  <a:lnTo>
                    <a:pt x="401" y="157"/>
                  </a:lnTo>
                  <a:lnTo>
                    <a:pt x="398" y="145"/>
                  </a:lnTo>
                  <a:lnTo>
                    <a:pt x="394" y="123"/>
                  </a:lnTo>
                  <a:lnTo>
                    <a:pt x="391" y="113"/>
                  </a:lnTo>
                  <a:lnTo>
                    <a:pt x="387" y="105"/>
                  </a:lnTo>
                  <a:lnTo>
                    <a:pt x="385" y="103"/>
                  </a:lnTo>
                  <a:lnTo>
                    <a:pt x="382" y="101"/>
                  </a:lnTo>
                  <a:lnTo>
                    <a:pt x="379" y="100"/>
                  </a:lnTo>
                  <a:lnTo>
                    <a:pt x="375" y="99"/>
                  </a:lnTo>
                  <a:lnTo>
                    <a:pt x="375" y="99"/>
                  </a:lnTo>
                  <a:lnTo>
                    <a:pt x="370" y="96"/>
                  </a:lnTo>
                  <a:lnTo>
                    <a:pt x="368" y="95"/>
                  </a:lnTo>
                  <a:lnTo>
                    <a:pt x="367" y="96"/>
                  </a:lnTo>
                  <a:lnTo>
                    <a:pt x="365" y="97"/>
                  </a:lnTo>
                  <a:lnTo>
                    <a:pt x="362" y="99"/>
                  </a:lnTo>
                  <a:lnTo>
                    <a:pt x="357" y="99"/>
                  </a:lnTo>
                  <a:lnTo>
                    <a:pt x="357" y="99"/>
                  </a:lnTo>
                  <a:lnTo>
                    <a:pt x="350" y="99"/>
                  </a:lnTo>
                  <a:lnTo>
                    <a:pt x="345" y="96"/>
                  </a:lnTo>
                  <a:lnTo>
                    <a:pt x="341" y="93"/>
                  </a:lnTo>
                  <a:lnTo>
                    <a:pt x="337" y="88"/>
                  </a:lnTo>
                  <a:lnTo>
                    <a:pt x="336" y="82"/>
                  </a:lnTo>
                  <a:lnTo>
                    <a:pt x="334" y="77"/>
                  </a:lnTo>
                  <a:lnTo>
                    <a:pt x="332" y="64"/>
                  </a:lnTo>
                  <a:lnTo>
                    <a:pt x="328" y="51"/>
                  </a:lnTo>
                  <a:lnTo>
                    <a:pt x="326" y="46"/>
                  </a:lnTo>
                  <a:lnTo>
                    <a:pt x="324" y="40"/>
                  </a:lnTo>
                  <a:lnTo>
                    <a:pt x="319" y="35"/>
                  </a:lnTo>
                  <a:lnTo>
                    <a:pt x="313" y="32"/>
                  </a:lnTo>
                  <a:lnTo>
                    <a:pt x="306" y="29"/>
                  </a:lnTo>
                  <a:lnTo>
                    <a:pt x="298" y="29"/>
                  </a:lnTo>
                  <a:lnTo>
                    <a:pt x="298" y="29"/>
                  </a:lnTo>
                  <a:lnTo>
                    <a:pt x="295" y="29"/>
                  </a:lnTo>
                  <a:lnTo>
                    <a:pt x="292" y="31"/>
                  </a:lnTo>
                  <a:lnTo>
                    <a:pt x="287" y="34"/>
                  </a:lnTo>
                  <a:lnTo>
                    <a:pt x="280" y="39"/>
                  </a:lnTo>
                  <a:lnTo>
                    <a:pt x="276" y="40"/>
                  </a:lnTo>
                  <a:lnTo>
                    <a:pt x="272" y="40"/>
                  </a:lnTo>
                  <a:lnTo>
                    <a:pt x="272" y="40"/>
                  </a:lnTo>
                  <a:lnTo>
                    <a:pt x="266" y="40"/>
                  </a:lnTo>
                  <a:lnTo>
                    <a:pt x="260" y="38"/>
                  </a:lnTo>
                  <a:lnTo>
                    <a:pt x="256" y="35"/>
                  </a:lnTo>
                  <a:lnTo>
                    <a:pt x="251" y="32"/>
                  </a:lnTo>
                  <a:lnTo>
                    <a:pt x="243" y="26"/>
                  </a:lnTo>
                  <a:lnTo>
                    <a:pt x="240" y="24"/>
                  </a:lnTo>
                  <a:lnTo>
                    <a:pt x="235" y="21"/>
                  </a:lnTo>
                  <a:lnTo>
                    <a:pt x="235" y="21"/>
                  </a:lnTo>
                  <a:lnTo>
                    <a:pt x="227" y="19"/>
                  </a:lnTo>
                  <a:lnTo>
                    <a:pt x="219" y="19"/>
                  </a:lnTo>
                  <a:lnTo>
                    <a:pt x="203" y="20"/>
                  </a:lnTo>
                  <a:lnTo>
                    <a:pt x="185" y="20"/>
                  </a:lnTo>
                  <a:lnTo>
                    <a:pt x="177" y="20"/>
                  </a:lnTo>
                  <a:lnTo>
                    <a:pt x="169" y="18"/>
                  </a:lnTo>
                  <a:lnTo>
                    <a:pt x="169" y="18"/>
                  </a:lnTo>
                  <a:lnTo>
                    <a:pt x="167" y="16"/>
                  </a:lnTo>
                  <a:lnTo>
                    <a:pt x="165" y="13"/>
                  </a:lnTo>
                  <a:lnTo>
                    <a:pt x="162" y="8"/>
                  </a:lnTo>
                  <a:lnTo>
                    <a:pt x="160" y="4"/>
                  </a:lnTo>
                  <a:lnTo>
                    <a:pt x="158" y="2"/>
                  </a:lnTo>
                  <a:lnTo>
                    <a:pt x="153" y="1"/>
                  </a:lnTo>
                  <a:lnTo>
                    <a:pt x="147" y="0"/>
                  </a:lnTo>
                  <a:lnTo>
                    <a:pt x="147" y="0"/>
                  </a:lnTo>
                  <a:lnTo>
                    <a:pt x="143" y="1"/>
                  </a:lnTo>
                  <a:lnTo>
                    <a:pt x="141" y="3"/>
                  </a:lnTo>
                  <a:lnTo>
                    <a:pt x="134" y="10"/>
                  </a:lnTo>
                  <a:lnTo>
                    <a:pt x="130" y="15"/>
                  </a:lnTo>
                  <a:lnTo>
                    <a:pt x="127" y="18"/>
                  </a:lnTo>
                  <a:lnTo>
                    <a:pt x="122" y="20"/>
                  </a:lnTo>
                  <a:lnTo>
                    <a:pt x="118" y="21"/>
                  </a:lnTo>
                  <a:lnTo>
                    <a:pt x="118" y="21"/>
                  </a:lnTo>
                  <a:lnTo>
                    <a:pt x="114" y="20"/>
                  </a:lnTo>
                  <a:lnTo>
                    <a:pt x="111" y="19"/>
                  </a:lnTo>
                  <a:lnTo>
                    <a:pt x="103" y="15"/>
                  </a:lnTo>
                  <a:lnTo>
                    <a:pt x="103" y="15"/>
                  </a:lnTo>
                  <a:lnTo>
                    <a:pt x="95" y="15"/>
                  </a:lnTo>
                  <a:lnTo>
                    <a:pt x="86" y="17"/>
                  </a:lnTo>
                  <a:lnTo>
                    <a:pt x="81" y="19"/>
                  </a:lnTo>
                  <a:lnTo>
                    <a:pt x="75" y="24"/>
                  </a:lnTo>
                  <a:lnTo>
                    <a:pt x="72" y="29"/>
                  </a:lnTo>
                  <a:lnTo>
                    <a:pt x="68" y="38"/>
                  </a:lnTo>
                  <a:lnTo>
                    <a:pt x="67" y="47"/>
                  </a:lnTo>
                  <a:lnTo>
                    <a:pt x="67" y="58"/>
                  </a:lnTo>
                  <a:lnTo>
                    <a:pt x="67" y="58"/>
                  </a:lnTo>
                  <a:lnTo>
                    <a:pt x="67" y="65"/>
                  </a:lnTo>
                  <a:lnTo>
                    <a:pt x="69" y="70"/>
                  </a:lnTo>
                  <a:lnTo>
                    <a:pt x="74" y="80"/>
                  </a:lnTo>
                  <a:lnTo>
                    <a:pt x="78" y="89"/>
                  </a:lnTo>
                  <a:lnTo>
                    <a:pt x="81" y="94"/>
                  </a:lnTo>
                  <a:lnTo>
                    <a:pt x="81" y="99"/>
                  </a:lnTo>
                  <a:lnTo>
                    <a:pt x="81" y="99"/>
                  </a:lnTo>
                  <a:lnTo>
                    <a:pt x="81" y="105"/>
                  </a:lnTo>
                  <a:lnTo>
                    <a:pt x="77" y="112"/>
                  </a:lnTo>
                  <a:lnTo>
                    <a:pt x="74" y="119"/>
                  </a:lnTo>
                  <a:lnTo>
                    <a:pt x="68" y="126"/>
                  </a:lnTo>
                  <a:lnTo>
                    <a:pt x="55" y="140"/>
                  </a:lnTo>
                  <a:lnTo>
                    <a:pt x="40" y="154"/>
                  </a:lnTo>
                  <a:lnTo>
                    <a:pt x="27" y="166"/>
                  </a:lnTo>
                  <a:lnTo>
                    <a:pt x="13" y="180"/>
                  </a:lnTo>
                  <a:lnTo>
                    <a:pt x="8" y="186"/>
                  </a:lnTo>
                  <a:lnTo>
                    <a:pt x="4" y="193"/>
                  </a:lnTo>
                  <a:lnTo>
                    <a:pt x="1" y="199"/>
                  </a:lnTo>
                  <a:lnTo>
                    <a:pt x="0" y="206"/>
                  </a:lnTo>
                  <a:lnTo>
                    <a:pt x="0" y="206"/>
                  </a:lnTo>
                  <a:lnTo>
                    <a:pt x="0" y="227"/>
                  </a:lnTo>
                  <a:lnTo>
                    <a:pt x="0" y="227"/>
                  </a:lnTo>
                  <a:lnTo>
                    <a:pt x="5" y="229"/>
                  </a:lnTo>
                  <a:lnTo>
                    <a:pt x="8" y="230"/>
                  </a:lnTo>
                  <a:lnTo>
                    <a:pt x="13" y="234"/>
                  </a:lnTo>
                  <a:lnTo>
                    <a:pt x="16" y="240"/>
                  </a:lnTo>
                  <a:lnTo>
                    <a:pt x="20" y="246"/>
                  </a:lnTo>
                  <a:lnTo>
                    <a:pt x="26" y="257"/>
                  </a:lnTo>
                  <a:lnTo>
                    <a:pt x="29" y="262"/>
                  </a:lnTo>
                  <a:lnTo>
                    <a:pt x="34" y="264"/>
                  </a:lnTo>
                  <a:lnTo>
                    <a:pt x="34" y="264"/>
                  </a:lnTo>
                  <a:lnTo>
                    <a:pt x="53" y="270"/>
                  </a:lnTo>
                  <a:lnTo>
                    <a:pt x="70" y="272"/>
                  </a:lnTo>
                  <a:lnTo>
                    <a:pt x="85" y="275"/>
                  </a:lnTo>
                  <a:lnTo>
                    <a:pt x="98" y="275"/>
                  </a:lnTo>
                  <a:lnTo>
                    <a:pt x="111" y="276"/>
                  </a:lnTo>
                  <a:lnTo>
                    <a:pt x="124" y="277"/>
                  </a:lnTo>
                  <a:lnTo>
                    <a:pt x="138" y="280"/>
                  </a:lnTo>
                  <a:lnTo>
                    <a:pt x="154" y="286"/>
                  </a:lnTo>
                  <a:lnTo>
                    <a:pt x="154" y="286"/>
                  </a:lnTo>
                  <a:lnTo>
                    <a:pt x="160" y="290"/>
                  </a:lnTo>
                  <a:lnTo>
                    <a:pt x="164" y="293"/>
                  </a:lnTo>
                  <a:lnTo>
                    <a:pt x="172" y="302"/>
                  </a:lnTo>
                  <a:lnTo>
                    <a:pt x="175" y="306"/>
                  </a:lnTo>
                  <a:lnTo>
                    <a:pt x="179" y="309"/>
                  </a:lnTo>
                  <a:lnTo>
                    <a:pt x="182" y="311"/>
                  </a:lnTo>
                  <a:lnTo>
                    <a:pt x="188" y="311"/>
                  </a:lnTo>
                  <a:lnTo>
                    <a:pt x="188" y="311"/>
                  </a:lnTo>
                  <a:lnTo>
                    <a:pt x="195" y="311"/>
                  </a:lnTo>
                  <a:lnTo>
                    <a:pt x="203" y="310"/>
                  </a:lnTo>
                  <a:lnTo>
                    <a:pt x="217" y="306"/>
                  </a:lnTo>
                  <a:lnTo>
                    <a:pt x="229" y="300"/>
                  </a:lnTo>
                  <a:lnTo>
                    <a:pt x="241" y="293"/>
                  </a:lnTo>
                  <a:lnTo>
                    <a:pt x="252" y="287"/>
                  </a:lnTo>
                  <a:lnTo>
                    <a:pt x="264" y="281"/>
                  </a:lnTo>
                  <a:lnTo>
                    <a:pt x="274" y="277"/>
                  </a:lnTo>
                  <a:lnTo>
                    <a:pt x="279" y="276"/>
                  </a:lnTo>
                  <a:lnTo>
                    <a:pt x="283" y="276"/>
                  </a:lnTo>
                  <a:lnTo>
                    <a:pt x="283" y="276"/>
                  </a:lnTo>
                  <a:lnTo>
                    <a:pt x="291" y="276"/>
                  </a:lnTo>
                  <a:lnTo>
                    <a:pt x="297" y="278"/>
                  </a:lnTo>
                  <a:lnTo>
                    <a:pt x="303" y="280"/>
                  </a:lnTo>
                  <a:lnTo>
                    <a:pt x="307" y="284"/>
                  </a:lnTo>
                  <a:lnTo>
                    <a:pt x="311" y="288"/>
                  </a:lnTo>
                  <a:lnTo>
                    <a:pt x="313" y="293"/>
                  </a:lnTo>
                  <a:lnTo>
                    <a:pt x="318" y="302"/>
                  </a:lnTo>
                  <a:lnTo>
                    <a:pt x="320" y="313"/>
                  </a:lnTo>
                  <a:lnTo>
                    <a:pt x="324" y="322"/>
                  </a:lnTo>
                  <a:lnTo>
                    <a:pt x="326" y="325"/>
                  </a:lnTo>
                  <a:lnTo>
                    <a:pt x="328" y="327"/>
                  </a:lnTo>
                  <a:lnTo>
                    <a:pt x="330" y="330"/>
                  </a:lnTo>
                  <a:lnTo>
                    <a:pt x="335" y="330"/>
                  </a:lnTo>
                  <a:lnTo>
                    <a:pt x="335" y="330"/>
                  </a:lnTo>
                  <a:lnTo>
                    <a:pt x="337" y="330"/>
                  </a:lnTo>
                  <a:lnTo>
                    <a:pt x="341" y="329"/>
                  </a:lnTo>
                  <a:lnTo>
                    <a:pt x="348" y="324"/>
                  </a:lnTo>
                  <a:lnTo>
                    <a:pt x="355" y="321"/>
                  </a:lnTo>
                  <a:lnTo>
                    <a:pt x="357" y="319"/>
                  </a:lnTo>
                  <a:lnTo>
                    <a:pt x="360" y="318"/>
                  </a:lnTo>
                  <a:lnTo>
                    <a:pt x="360" y="318"/>
                  </a:lnTo>
                  <a:lnTo>
                    <a:pt x="364" y="329"/>
                  </a:lnTo>
                  <a:lnTo>
                    <a:pt x="368" y="337"/>
                  </a:lnTo>
                  <a:lnTo>
                    <a:pt x="372" y="340"/>
                  </a:lnTo>
                  <a:lnTo>
                    <a:pt x="375" y="342"/>
                  </a:lnTo>
                  <a:lnTo>
                    <a:pt x="379" y="344"/>
                  </a:lnTo>
                  <a:lnTo>
                    <a:pt x="382" y="345"/>
                  </a:lnTo>
                  <a:lnTo>
                    <a:pt x="382" y="345"/>
                  </a:lnTo>
                  <a:lnTo>
                    <a:pt x="385" y="344"/>
                  </a:lnTo>
                  <a:lnTo>
                    <a:pt x="387" y="342"/>
                  </a:lnTo>
                  <a:lnTo>
                    <a:pt x="391" y="339"/>
                  </a:lnTo>
                  <a:lnTo>
                    <a:pt x="396" y="336"/>
                  </a:lnTo>
                  <a:lnTo>
                    <a:pt x="398" y="334"/>
                  </a:lnTo>
                  <a:lnTo>
                    <a:pt x="401" y="333"/>
                  </a:lnTo>
                  <a:lnTo>
                    <a:pt x="401" y="333"/>
                  </a:lnTo>
                  <a:lnTo>
                    <a:pt x="408" y="334"/>
                  </a:lnTo>
                  <a:lnTo>
                    <a:pt x="414" y="338"/>
                  </a:lnTo>
                  <a:lnTo>
                    <a:pt x="428" y="348"/>
                  </a:lnTo>
                  <a:lnTo>
                    <a:pt x="435" y="354"/>
                  </a:lnTo>
                  <a:lnTo>
                    <a:pt x="444" y="359"/>
                  </a:lnTo>
                  <a:lnTo>
                    <a:pt x="454" y="362"/>
                  </a:lnTo>
                  <a:lnTo>
                    <a:pt x="464" y="363"/>
                  </a:lnTo>
                  <a:lnTo>
                    <a:pt x="464" y="363"/>
                  </a:lnTo>
                  <a:lnTo>
                    <a:pt x="467" y="370"/>
                  </a:lnTo>
                  <a:lnTo>
                    <a:pt x="467" y="370"/>
                  </a:lnTo>
                  <a:close/>
                </a:path>
              </a:pathLst>
            </a:custGeom>
            <a:solidFill>
              <a:schemeClr val="accent2">
                <a:lumMod val="60000"/>
                <a:lumOff val="4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68" name="Freeform 55"/>
            <p:cNvSpPr>
              <a:spLocks/>
            </p:cNvSpPr>
            <p:nvPr/>
          </p:nvSpPr>
          <p:spPr bwMode="auto">
            <a:xfrm>
              <a:off x="5664278" y="4595336"/>
              <a:ext cx="754111" cy="1164992"/>
            </a:xfrm>
            <a:custGeom>
              <a:avLst/>
              <a:gdLst/>
              <a:ahLst/>
              <a:cxnLst>
                <a:cxn ang="0">
                  <a:pos x="568" y="72"/>
                </a:cxn>
                <a:cxn ang="0">
                  <a:pos x="672" y="166"/>
                </a:cxn>
                <a:cxn ang="0">
                  <a:pos x="675" y="213"/>
                </a:cxn>
                <a:cxn ang="0">
                  <a:pos x="719" y="231"/>
                </a:cxn>
                <a:cxn ang="0">
                  <a:pos x="734" y="266"/>
                </a:cxn>
                <a:cxn ang="0">
                  <a:pos x="748" y="298"/>
                </a:cxn>
                <a:cxn ang="0">
                  <a:pos x="802" y="265"/>
                </a:cxn>
                <a:cxn ang="0">
                  <a:pos x="848" y="296"/>
                </a:cxn>
                <a:cxn ang="0">
                  <a:pos x="888" y="291"/>
                </a:cxn>
                <a:cxn ang="0">
                  <a:pos x="934" y="352"/>
                </a:cxn>
                <a:cxn ang="0">
                  <a:pos x="936" y="396"/>
                </a:cxn>
                <a:cxn ang="0">
                  <a:pos x="980" y="442"/>
                </a:cxn>
                <a:cxn ang="0">
                  <a:pos x="957" y="473"/>
                </a:cxn>
                <a:cxn ang="0">
                  <a:pos x="1007" y="526"/>
                </a:cxn>
                <a:cxn ang="0">
                  <a:pos x="996" y="597"/>
                </a:cxn>
                <a:cxn ang="0">
                  <a:pos x="926" y="720"/>
                </a:cxn>
                <a:cxn ang="0">
                  <a:pos x="939" y="763"/>
                </a:cxn>
                <a:cxn ang="0">
                  <a:pos x="1015" y="759"/>
                </a:cxn>
                <a:cxn ang="0">
                  <a:pos x="1017" y="846"/>
                </a:cxn>
                <a:cxn ang="0">
                  <a:pos x="999" y="1057"/>
                </a:cxn>
                <a:cxn ang="0">
                  <a:pos x="1039" y="1138"/>
                </a:cxn>
                <a:cxn ang="0">
                  <a:pos x="984" y="1213"/>
                </a:cxn>
                <a:cxn ang="0">
                  <a:pos x="878" y="1278"/>
                </a:cxn>
                <a:cxn ang="0">
                  <a:pos x="772" y="1252"/>
                </a:cxn>
                <a:cxn ang="0">
                  <a:pos x="703" y="1291"/>
                </a:cxn>
                <a:cxn ang="0">
                  <a:pos x="595" y="1277"/>
                </a:cxn>
                <a:cxn ang="0">
                  <a:pos x="538" y="1329"/>
                </a:cxn>
                <a:cxn ang="0">
                  <a:pos x="354" y="1529"/>
                </a:cxn>
                <a:cxn ang="0">
                  <a:pos x="190" y="1594"/>
                </a:cxn>
                <a:cxn ang="0">
                  <a:pos x="44" y="1575"/>
                </a:cxn>
                <a:cxn ang="0">
                  <a:pos x="2" y="1516"/>
                </a:cxn>
                <a:cxn ang="0">
                  <a:pos x="59" y="1439"/>
                </a:cxn>
                <a:cxn ang="0">
                  <a:pos x="11" y="1407"/>
                </a:cxn>
                <a:cxn ang="0">
                  <a:pos x="27" y="1350"/>
                </a:cxn>
                <a:cxn ang="0">
                  <a:pos x="15" y="1304"/>
                </a:cxn>
                <a:cxn ang="0">
                  <a:pos x="84" y="1278"/>
                </a:cxn>
                <a:cxn ang="0">
                  <a:pos x="129" y="1240"/>
                </a:cxn>
                <a:cxn ang="0">
                  <a:pos x="200" y="1230"/>
                </a:cxn>
                <a:cxn ang="0">
                  <a:pos x="220" y="1193"/>
                </a:cxn>
                <a:cxn ang="0">
                  <a:pos x="292" y="1093"/>
                </a:cxn>
                <a:cxn ang="0">
                  <a:pos x="366" y="1039"/>
                </a:cxn>
                <a:cxn ang="0">
                  <a:pos x="444" y="947"/>
                </a:cxn>
                <a:cxn ang="0">
                  <a:pos x="412" y="882"/>
                </a:cxn>
                <a:cxn ang="0">
                  <a:pos x="378" y="833"/>
                </a:cxn>
                <a:cxn ang="0">
                  <a:pos x="422" y="794"/>
                </a:cxn>
                <a:cxn ang="0">
                  <a:pos x="503" y="644"/>
                </a:cxn>
                <a:cxn ang="0">
                  <a:pos x="559" y="598"/>
                </a:cxn>
                <a:cxn ang="0">
                  <a:pos x="542" y="541"/>
                </a:cxn>
                <a:cxn ang="0">
                  <a:pos x="456" y="511"/>
                </a:cxn>
                <a:cxn ang="0">
                  <a:pos x="372" y="363"/>
                </a:cxn>
                <a:cxn ang="0">
                  <a:pos x="352" y="322"/>
                </a:cxn>
                <a:cxn ang="0">
                  <a:pos x="388" y="305"/>
                </a:cxn>
                <a:cxn ang="0">
                  <a:pos x="436" y="305"/>
                </a:cxn>
                <a:cxn ang="0">
                  <a:pos x="482" y="233"/>
                </a:cxn>
                <a:cxn ang="0">
                  <a:pos x="489" y="191"/>
                </a:cxn>
                <a:cxn ang="0">
                  <a:pos x="415" y="156"/>
                </a:cxn>
                <a:cxn ang="0">
                  <a:pos x="435" y="37"/>
                </a:cxn>
                <a:cxn ang="0">
                  <a:pos x="525" y="18"/>
                </a:cxn>
              </a:cxnLst>
              <a:rect l="0" t="0" r="r" b="b"/>
              <a:pathLst>
                <a:path w="1039" h="1597">
                  <a:moveTo>
                    <a:pt x="521" y="0"/>
                  </a:moveTo>
                  <a:lnTo>
                    <a:pt x="521" y="0"/>
                  </a:lnTo>
                  <a:lnTo>
                    <a:pt x="521" y="0"/>
                  </a:lnTo>
                  <a:lnTo>
                    <a:pt x="521" y="0"/>
                  </a:lnTo>
                  <a:lnTo>
                    <a:pt x="531" y="10"/>
                  </a:lnTo>
                  <a:lnTo>
                    <a:pt x="540" y="22"/>
                  </a:lnTo>
                  <a:lnTo>
                    <a:pt x="548" y="33"/>
                  </a:lnTo>
                  <a:lnTo>
                    <a:pt x="554" y="46"/>
                  </a:lnTo>
                  <a:lnTo>
                    <a:pt x="568" y="72"/>
                  </a:lnTo>
                  <a:lnTo>
                    <a:pt x="582" y="98"/>
                  </a:lnTo>
                  <a:lnTo>
                    <a:pt x="589" y="110"/>
                  </a:lnTo>
                  <a:lnTo>
                    <a:pt x="597" y="122"/>
                  </a:lnTo>
                  <a:lnTo>
                    <a:pt x="606" y="132"/>
                  </a:lnTo>
                  <a:lnTo>
                    <a:pt x="617" y="143"/>
                  </a:lnTo>
                  <a:lnTo>
                    <a:pt x="627" y="151"/>
                  </a:lnTo>
                  <a:lnTo>
                    <a:pt x="641" y="158"/>
                  </a:lnTo>
                  <a:lnTo>
                    <a:pt x="656" y="162"/>
                  </a:lnTo>
                  <a:lnTo>
                    <a:pt x="672" y="166"/>
                  </a:lnTo>
                  <a:lnTo>
                    <a:pt x="672" y="166"/>
                  </a:lnTo>
                  <a:lnTo>
                    <a:pt x="670" y="171"/>
                  </a:lnTo>
                  <a:lnTo>
                    <a:pt x="667" y="177"/>
                  </a:lnTo>
                  <a:lnTo>
                    <a:pt x="665" y="184"/>
                  </a:lnTo>
                  <a:lnTo>
                    <a:pt x="664" y="192"/>
                  </a:lnTo>
                  <a:lnTo>
                    <a:pt x="666" y="201"/>
                  </a:lnTo>
                  <a:lnTo>
                    <a:pt x="668" y="205"/>
                  </a:lnTo>
                  <a:lnTo>
                    <a:pt x="671" y="209"/>
                  </a:lnTo>
                  <a:lnTo>
                    <a:pt x="675" y="213"/>
                  </a:lnTo>
                  <a:lnTo>
                    <a:pt x="680" y="216"/>
                  </a:lnTo>
                  <a:lnTo>
                    <a:pt x="680" y="216"/>
                  </a:lnTo>
                  <a:lnTo>
                    <a:pt x="690" y="221"/>
                  </a:lnTo>
                  <a:lnTo>
                    <a:pt x="697" y="223"/>
                  </a:lnTo>
                  <a:lnTo>
                    <a:pt x="704" y="224"/>
                  </a:lnTo>
                  <a:lnTo>
                    <a:pt x="706" y="224"/>
                  </a:lnTo>
                  <a:lnTo>
                    <a:pt x="709" y="225"/>
                  </a:lnTo>
                  <a:lnTo>
                    <a:pt x="719" y="231"/>
                  </a:lnTo>
                  <a:lnTo>
                    <a:pt x="719" y="231"/>
                  </a:lnTo>
                  <a:lnTo>
                    <a:pt x="728" y="236"/>
                  </a:lnTo>
                  <a:lnTo>
                    <a:pt x="735" y="238"/>
                  </a:lnTo>
                  <a:lnTo>
                    <a:pt x="745" y="242"/>
                  </a:lnTo>
                  <a:lnTo>
                    <a:pt x="748" y="244"/>
                  </a:lnTo>
                  <a:lnTo>
                    <a:pt x="748" y="247"/>
                  </a:lnTo>
                  <a:lnTo>
                    <a:pt x="744" y="253"/>
                  </a:lnTo>
                  <a:lnTo>
                    <a:pt x="737" y="261"/>
                  </a:lnTo>
                  <a:lnTo>
                    <a:pt x="737" y="261"/>
                  </a:lnTo>
                  <a:lnTo>
                    <a:pt x="734" y="266"/>
                  </a:lnTo>
                  <a:lnTo>
                    <a:pt x="732" y="271"/>
                  </a:lnTo>
                  <a:lnTo>
                    <a:pt x="731" y="276"/>
                  </a:lnTo>
                  <a:lnTo>
                    <a:pt x="731" y="282"/>
                  </a:lnTo>
                  <a:lnTo>
                    <a:pt x="732" y="285"/>
                  </a:lnTo>
                  <a:lnTo>
                    <a:pt x="734" y="290"/>
                  </a:lnTo>
                  <a:lnTo>
                    <a:pt x="736" y="292"/>
                  </a:lnTo>
                  <a:lnTo>
                    <a:pt x="740" y="296"/>
                  </a:lnTo>
                  <a:lnTo>
                    <a:pt x="743" y="297"/>
                  </a:lnTo>
                  <a:lnTo>
                    <a:pt x="748" y="298"/>
                  </a:lnTo>
                  <a:lnTo>
                    <a:pt x="752" y="298"/>
                  </a:lnTo>
                  <a:lnTo>
                    <a:pt x="758" y="298"/>
                  </a:lnTo>
                  <a:lnTo>
                    <a:pt x="764" y="296"/>
                  </a:lnTo>
                  <a:lnTo>
                    <a:pt x="770" y="293"/>
                  </a:lnTo>
                  <a:lnTo>
                    <a:pt x="775" y="289"/>
                  </a:lnTo>
                  <a:lnTo>
                    <a:pt x="782" y="283"/>
                  </a:lnTo>
                  <a:lnTo>
                    <a:pt x="782" y="283"/>
                  </a:lnTo>
                  <a:lnTo>
                    <a:pt x="793" y="273"/>
                  </a:lnTo>
                  <a:lnTo>
                    <a:pt x="802" y="265"/>
                  </a:lnTo>
                  <a:lnTo>
                    <a:pt x="809" y="260"/>
                  </a:lnTo>
                  <a:lnTo>
                    <a:pt x="817" y="259"/>
                  </a:lnTo>
                  <a:lnTo>
                    <a:pt x="819" y="259"/>
                  </a:lnTo>
                  <a:lnTo>
                    <a:pt x="823" y="260"/>
                  </a:lnTo>
                  <a:lnTo>
                    <a:pt x="828" y="265"/>
                  </a:lnTo>
                  <a:lnTo>
                    <a:pt x="833" y="270"/>
                  </a:lnTo>
                  <a:lnTo>
                    <a:pt x="838" y="278"/>
                  </a:lnTo>
                  <a:lnTo>
                    <a:pt x="838" y="278"/>
                  </a:lnTo>
                  <a:lnTo>
                    <a:pt x="848" y="296"/>
                  </a:lnTo>
                  <a:lnTo>
                    <a:pt x="852" y="301"/>
                  </a:lnTo>
                  <a:lnTo>
                    <a:pt x="857" y="305"/>
                  </a:lnTo>
                  <a:lnTo>
                    <a:pt x="863" y="307"/>
                  </a:lnTo>
                  <a:lnTo>
                    <a:pt x="867" y="306"/>
                  </a:lnTo>
                  <a:lnTo>
                    <a:pt x="872" y="304"/>
                  </a:lnTo>
                  <a:lnTo>
                    <a:pt x="878" y="298"/>
                  </a:lnTo>
                  <a:lnTo>
                    <a:pt x="878" y="298"/>
                  </a:lnTo>
                  <a:lnTo>
                    <a:pt x="884" y="293"/>
                  </a:lnTo>
                  <a:lnTo>
                    <a:pt x="888" y="291"/>
                  </a:lnTo>
                  <a:lnTo>
                    <a:pt x="893" y="291"/>
                  </a:lnTo>
                  <a:lnTo>
                    <a:pt x="899" y="292"/>
                  </a:lnTo>
                  <a:lnTo>
                    <a:pt x="903" y="297"/>
                  </a:lnTo>
                  <a:lnTo>
                    <a:pt x="908" y="304"/>
                  </a:lnTo>
                  <a:lnTo>
                    <a:pt x="913" y="312"/>
                  </a:lnTo>
                  <a:lnTo>
                    <a:pt x="918" y="323"/>
                  </a:lnTo>
                  <a:lnTo>
                    <a:pt x="918" y="323"/>
                  </a:lnTo>
                  <a:lnTo>
                    <a:pt x="930" y="343"/>
                  </a:lnTo>
                  <a:lnTo>
                    <a:pt x="934" y="352"/>
                  </a:lnTo>
                  <a:lnTo>
                    <a:pt x="936" y="360"/>
                  </a:lnTo>
                  <a:lnTo>
                    <a:pt x="939" y="367"/>
                  </a:lnTo>
                  <a:lnTo>
                    <a:pt x="939" y="374"/>
                  </a:lnTo>
                  <a:lnTo>
                    <a:pt x="939" y="381"/>
                  </a:lnTo>
                  <a:lnTo>
                    <a:pt x="936" y="386"/>
                  </a:lnTo>
                  <a:lnTo>
                    <a:pt x="936" y="386"/>
                  </a:lnTo>
                  <a:lnTo>
                    <a:pt x="934" y="390"/>
                  </a:lnTo>
                  <a:lnTo>
                    <a:pt x="934" y="393"/>
                  </a:lnTo>
                  <a:lnTo>
                    <a:pt x="936" y="396"/>
                  </a:lnTo>
                  <a:lnTo>
                    <a:pt x="940" y="399"/>
                  </a:lnTo>
                  <a:lnTo>
                    <a:pt x="949" y="406"/>
                  </a:lnTo>
                  <a:lnTo>
                    <a:pt x="963" y="415"/>
                  </a:lnTo>
                  <a:lnTo>
                    <a:pt x="963" y="415"/>
                  </a:lnTo>
                  <a:lnTo>
                    <a:pt x="974" y="426"/>
                  </a:lnTo>
                  <a:lnTo>
                    <a:pt x="979" y="430"/>
                  </a:lnTo>
                  <a:lnTo>
                    <a:pt x="981" y="435"/>
                  </a:lnTo>
                  <a:lnTo>
                    <a:pt x="981" y="438"/>
                  </a:lnTo>
                  <a:lnTo>
                    <a:pt x="980" y="442"/>
                  </a:lnTo>
                  <a:lnTo>
                    <a:pt x="977" y="445"/>
                  </a:lnTo>
                  <a:lnTo>
                    <a:pt x="970" y="449"/>
                  </a:lnTo>
                  <a:lnTo>
                    <a:pt x="970" y="449"/>
                  </a:lnTo>
                  <a:lnTo>
                    <a:pt x="962" y="451"/>
                  </a:lnTo>
                  <a:lnTo>
                    <a:pt x="957" y="454"/>
                  </a:lnTo>
                  <a:lnTo>
                    <a:pt x="954" y="458"/>
                  </a:lnTo>
                  <a:lnTo>
                    <a:pt x="954" y="462"/>
                  </a:lnTo>
                  <a:lnTo>
                    <a:pt x="954" y="467"/>
                  </a:lnTo>
                  <a:lnTo>
                    <a:pt x="957" y="473"/>
                  </a:lnTo>
                  <a:lnTo>
                    <a:pt x="962" y="479"/>
                  </a:lnTo>
                  <a:lnTo>
                    <a:pt x="970" y="484"/>
                  </a:lnTo>
                  <a:lnTo>
                    <a:pt x="970" y="484"/>
                  </a:lnTo>
                  <a:lnTo>
                    <a:pt x="980" y="497"/>
                  </a:lnTo>
                  <a:lnTo>
                    <a:pt x="988" y="507"/>
                  </a:lnTo>
                  <a:lnTo>
                    <a:pt x="995" y="517"/>
                  </a:lnTo>
                  <a:lnTo>
                    <a:pt x="1000" y="521"/>
                  </a:lnTo>
                  <a:lnTo>
                    <a:pt x="1007" y="526"/>
                  </a:lnTo>
                  <a:lnTo>
                    <a:pt x="1007" y="526"/>
                  </a:lnTo>
                  <a:lnTo>
                    <a:pt x="1014" y="530"/>
                  </a:lnTo>
                  <a:lnTo>
                    <a:pt x="1019" y="536"/>
                  </a:lnTo>
                  <a:lnTo>
                    <a:pt x="1024" y="542"/>
                  </a:lnTo>
                  <a:lnTo>
                    <a:pt x="1029" y="548"/>
                  </a:lnTo>
                  <a:lnTo>
                    <a:pt x="1034" y="558"/>
                  </a:lnTo>
                  <a:lnTo>
                    <a:pt x="1035" y="563"/>
                  </a:lnTo>
                  <a:lnTo>
                    <a:pt x="1035" y="563"/>
                  </a:lnTo>
                  <a:lnTo>
                    <a:pt x="1016" y="579"/>
                  </a:lnTo>
                  <a:lnTo>
                    <a:pt x="996" y="597"/>
                  </a:lnTo>
                  <a:lnTo>
                    <a:pt x="978" y="618"/>
                  </a:lnTo>
                  <a:lnTo>
                    <a:pt x="969" y="629"/>
                  </a:lnTo>
                  <a:lnTo>
                    <a:pt x="961" y="641"/>
                  </a:lnTo>
                  <a:lnTo>
                    <a:pt x="954" y="652"/>
                  </a:lnTo>
                  <a:lnTo>
                    <a:pt x="947" y="665"/>
                  </a:lnTo>
                  <a:lnTo>
                    <a:pt x="940" y="679"/>
                  </a:lnTo>
                  <a:lnTo>
                    <a:pt x="935" y="691"/>
                  </a:lnTo>
                  <a:lnTo>
                    <a:pt x="931" y="705"/>
                  </a:lnTo>
                  <a:lnTo>
                    <a:pt x="926" y="720"/>
                  </a:lnTo>
                  <a:lnTo>
                    <a:pt x="924" y="734"/>
                  </a:lnTo>
                  <a:lnTo>
                    <a:pt x="922" y="749"/>
                  </a:lnTo>
                  <a:lnTo>
                    <a:pt x="922" y="749"/>
                  </a:lnTo>
                  <a:lnTo>
                    <a:pt x="923" y="754"/>
                  </a:lnTo>
                  <a:lnTo>
                    <a:pt x="925" y="757"/>
                  </a:lnTo>
                  <a:lnTo>
                    <a:pt x="927" y="759"/>
                  </a:lnTo>
                  <a:lnTo>
                    <a:pt x="931" y="762"/>
                  </a:lnTo>
                  <a:lnTo>
                    <a:pt x="934" y="763"/>
                  </a:lnTo>
                  <a:lnTo>
                    <a:pt x="939" y="763"/>
                  </a:lnTo>
                  <a:lnTo>
                    <a:pt x="947" y="763"/>
                  </a:lnTo>
                  <a:lnTo>
                    <a:pt x="957" y="762"/>
                  </a:lnTo>
                  <a:lnTo>
                    <a:pt x="968" y="758"/>
                  </a:lnTo>
                  <a:lnTo>
                    <a:pt x="978" y="756"/>
                  </a:lnTo>
                  <a:lnTo>
                    <a:pt x="989" y="755"/>
                  </a:lnTo>
                  <a:lnTo>
                    <a:pt x="999" y="754"/>
                  </a:lnTo>
                  <a:lnTo>
                    <a:pt x="1008" y="756"/>
                  </a:lnTo>
                  <a:lnTo>
                    <a:pt x="1011" y="757"/>
                  </a:lnTo>
                  <a:lnTo>
                    <a:pt x="1015" y="759"/>
                  </a:lnTo>
                  <a:lnTo>
                    <a:pt x="1018" y="763"/>
                  </a:lnTo>
                  <a:lnTo>
                    <a:pt x="1020" y="767"/>
                  </a:lnTo>
                  <a:lnTo>
                    <a:pt x="1023" y="773"/>
                  </a:lnTo>
                  <a:lnTo>
                    <a:pt x="1024" y="779"/>
                  </a:lnTo>
                  <a:lnTo>
                    <a:pt x="1025" y="787"/>
                  </a:lnTo>
                  <a:lnTo>
                    <a:pt x="1025" y="795"/>
                  </a:lnTo>
                  <a:lnTo>
                    <a:pt x="1023" y="817"/>
                  </a:lnTo>
                  <a:lnTo>
                    <a:pt x="1017" y="846"/>
                  </a:lnTo>
                  <a:lnTo>
                    <a:pt x="1017" y="846"/>
                  </a:lnTo>
                  <a:lnTo>
                    <a:pt x="1004" y="900"/>
                  </a:lnTo>
                  <a:lnTo>
                    <a:pt x="1001" y="920"/>
                  </a:lnTo>
                  <a:lnTo>
                    <a:pt x="999" y="940"/>
                  </a:lnTo>
                  <a:lnTo>
                    <a:pt x="996" y="960"/>
                  </a:lnTo>
                  <a:lnTo>
                    <a:pt x="995" y="980"/>
                  </a:lnTo>
                  <a:lnTo>
                    <a:pt x="995" y="1032"/>
                  </a:lnTo>
                  <a:lnTo>
                    <a:pt x="995" y="1032"/>
                  </a:lnTo>
                  <a:lnTo>
                    <a:pt x="996" y="1045"/>
                  </a:lnTo>
                  <a:lnTo>
                    <a:pt x="999" y="1057"/>
                  </a:lnTo>
                  <a:lnTo>
                    <a:pt x="1001" y="1069"/>
                  </a:lnTo>
                  <a:lnTo>
                    <a:pt x="1006" y="1078"/>
                  </a:lnTo>
                  <a:lnTo>
                    <a:pt x="1010" y="1087"/>
                  </a:lnTo>
                  <a:lnTo>
                    <a:pt x="1015" y="1096"/>
                  </a:lnTo>
                  <a:lnTo>
                    <a:pt x="1025" y="1111"/>
                  </a:lnTo>
                  <a:lnTo>
                    <a:pt x="1033" y="1123"/>
                  </a:lnTo>
                  <a:lnTo>
                    <a:pt x="1037" y="1129"/>
                  </a:lnTo>
                  <a:lnTo>
                    <a:pt x="1039" y="1133"/>
                  </a:lnTo>
                  <a:lnTo>
                    <a:pt x="1039" y="1138"/>
                  </a:lnTo>
                  <a:lnTo>
                    <a:pt x="1039" y="1141"/>
                  </a:lnTo>
                  <a:lnTo>
                    <a:pt x="1037" y="1146"/>
                  </a:lnTo>
                  <a:lnTo>
                    <a:pt x="1032" y="1149"/>
                  </a:lnTo>
                  <a:lnTo>
                    <a:pt x="1032" y="1149"/>
                  </a:lnTo>
                  <a:lnTo>
                    <a:pt x="1022" y="1157"/>
                  </a:lnTo>
                  <a:lnTo>
                    <a:pt x="1012" y="1167"/>
                  </a:lnTo>
                  <a:lnTo>
                    <a:pt x="1004" y="1177"/>
                  </a:lnTo>
                  <a:lnTo>
                    <a:pt x="996" y="1189"/>
                  </a:lnTo>
                  <a:lnTo>
                    <a:pt x="984" y="1213"/>
                  </a:lnTo>
                  <a:lnTo>
                    <a:pt x="970" y="1236"/>
                  </a:lnTo>
                  <a:lnTo>
                    <a:pt x="963" y="1246"/>
                  </a:lnTo>
                  <a:lnTo>
                    <a:pt x="955" y="1255"/>
                  </a:lnTo>
                  <a:lnTo>
                    <a:pt x="946" y="1264"/>
                  </a:lnTo>
                  <a:lnTo>
                    <a:pt x="935" y="1271"/>
                  </a:lnTo>
                  <a:lnTo>
                    <a:pt x="924" y="1276"/>
                  </a:lnTo>
                  <a:lnTo>
                    <a:pt x="910" y="1279"/>
                  </a:lnTo>
                  <a:lnTo>
                    <a:pt x="895" y="1279"/>
                  </a:lnTo>
                  <a:lnTo>
                    <a:pt x="878" y="1278"/>
                  </a:lnTo>
                  <a:lnTo>
                    <a:pt x="878" y="1278"/>
                  </a:lnTo>
                  <a:lnTo>
                    <a:pt x="859" y="1275"/>
                  </a:lnTo>
                  <a:lnTo>
                    <a:pt x="844" y="1270"/>
                  </a:lnTo>
                  <a:lnTo>
                    <a:pt x="820" y="1262"/>
                  </a:lnTo>
                  <a:lnTo>
                    <a:pt x="809" y="1258"/>
                  </a:lnTo>
                  <a:lnTo>
                    <a:pt x="797" y="1255"/>
                  </a:lnTo>
                  <a:lnTo>
                    <a:pt x="786" y="1253"/>
                  </a:lnTo>
                  <a:lnTo>
                    <a:pt x="772" y="1252"/>
                  </a:lnTo>
                  <a:lnTo>
                    <a:pt x="772" y="1252"/>
                  </a:lnTo>
                  <a:lnTo>
                    <a:pt x="767" y="1252"/>
                  </a:lnTo>
                  <a:lnTo>
                    <a:pt x="763" y="1253"/>
                  </a:lnTo>
                  <a:lnTo>
                    <a:pt x="754" y="1258"/>
                  </a:lnTo>
                  <a:lnTo>
                    <a:pt x="745" y="1263"/>
                  </a:lnTo>
                  <a:lnTo>
                    <a:pt x="736" y="1271"/>
                  </a:lnTo>
                  <a:lnTo>
                    <a:pt x="727" y="1278"/>
                  </a:lnTo>
                  <a:lnTo>
                    <a:pt x="717" y="1285"/>
                  </a:lnTo>
                  <a:lnTo>
                    <a:pt x="708" y="1290"/>
                  </a:lnTo>
                  <a:lnTo>
                    <a:pt x="703" y="1291"/>
                  </a:lnTo>
                  <a:lnTo>
                    <a:pt x="698" y="1292"/>
                  </a:lnTo>
                  <a:lnTo>
                    <a:pt x="698" y="1292"/>
                  </a:lnTo>
                  <a:lnTo>
                    <a:pt x="689" y="1294"/>
                  </a:lnTo>
                  <a:lnTo>
                    <a:pt x="679" y="1294"/>
                  </a:lnTo>
                  <a:lnTo>
                    <a:pt x="668" y="1293"/>
                  </a:lnTo>
                  <a:lnTo>
                    <a:pt x="658" y="1292"/>
                  </a:lnTo>
                  <a:lnTo>
                    <a:pt x="636" y="1286"/>
                  </a:lnTo>
                  <a:lnTo>
                    <a:pt x="615" y="1282"/>
                  </a:lnTo>
                  <a:lnTo>
                    <a:pt x="595" y="1277"/>
                  </a:lnTo>
                  <a:lnTo>
                    <a:pt x="587" y="1277"/>
                  </a:lnTo>
                  <a:lnTo>
                    <a:pt x="577" y="1277"/>
                  </a:lnTo>
                  <a:lnTo>
                    <a:pt x="571" y="1278"/>
                  </a:lnTo>
                  <a:lnTo>
                    <a:pt x="564" y="1282"/>
                  </a:lnTo>
                  <a:lnTo>
                    <a:pt x="558" y="1286"/>
                  </a:lnTo>
                  <a:lnTo>
                    <a:pt x="554" y="1292"/>
                  </a:lnTo>
                  <a:lnTo>
                    <a:pt x="554" y="1292"/>
                  </a:lnTo>
                  <a:lnTo>
                    <a:pt x="548" y="1309"/>
                  </a:lnTo>
                  <a:lnTo>
                    <a:pt x="538" y="1329"/>
                  </a:lnTo>
                  <a:lnTo>
                    <a:pt x="526" y="1350"/>
                  </a:lnTo>
                  <a:lnTo>
                    <a:pt x="511" y="1373"/>
                  </a:lnTo>
                  <a:lnTo>
                    <a:pt x="493" y="1398"/>
                  </a:lnTo>
                  <a:lnTo>
                    <a:pt x="474" y="1422"/>
                  </a:lnTo>
                  <a:lnTo>
                    <a:pt x="451" y="1447"/>
                  </a:lnTo>
                  <a:lnTo>
                    <a:pt x="427" y="1473"/>
                  </a:lnTo>
                  <a:lnTo>
                    <a:pt x="399" y="1496"/>
                  </a:lnTo>
                  <a:lnTo>
                    <a:pt x="369" y="1519"/>
                  </a:lnTo>
                  <a:lnTo>
                    <a:pt x="354" y="1529"/>
                  </a:lnTo>
                  <a:lnTo>
                    <a:pt x="338" y="1540"/>
                  </a:lnTo>
                  <a:lnTo>
                    <a:pt x="321" y="1549"/>
                  </a:lnTo>
                  <a:lnTo>
                    <a:pt x="304" y="1558"/>
                  </a:lnTo>
                  <a:lnTo>
                    <a:pt x="286" y="1566"/>
                  </a:lnTo>
                  <a:lnTo>
                    <a:pt x="268" y="1573"/>
                  </a:lnTo>
                  <a:lnTo>
                    <a:pt x="250" y="1580"/>
                  </a:lnTo>
                  <a:lnTo>
                    <a:pt x="230" y="1586"/>
                  </a:lnTo>
                  <a:lnTo>
                    <a:pt x="209" y="1590"/>
                  </a:lnTo>
                  <a:lnTo>
                    <a:pt x="190" y="1594"/>
                  </a:lnTo>
                  <a:lnTo>
                    <a:pt x="168" y="1596"/>
                  </a:lnTo>
                  <a:lnTo>
                    <a:pt x="147" y="1597"/>
                  </a:lnTo>
                  <a:lnTo>
                    <a:pt x="147" y="1597"/>
                  </a:lnTo>
                  <a:lnTo>
                    <a:pt x="124" y="1597"/>
                  </a:lnTo>
                  <a:lnTo>
                    <a:pt x="103" y="1595"/>
                  </a:lnTo>
                  <a:lnTo>
                    <a:pt x="86" y="1591"/>
                  </a:lnTo>
                  <a:lnTo>
                    <a:pt x="70" y="1588"/>
                  </a:lnTo>
                  <a:lnTo>
                    <a:pt x="56" y="1582"/>
                  </a:lnTo>
                  <a:lnTo>
                    <a:pt x="44" y="1575"/>
                  </a:lnTo>
                  <a:lnTo>
                    <a:pt x="33" y="1569"/>
                  </a:lnTo>
                  <a:lnTo>
                    <a:pt x="25" y="1561"/>
                  </a:lnTo>
                  <a:lnTo>
                    <a:pt x="18" y="1554"/>
                  </a:lnTo>
                  <a:lnTo>
                    <a:pt x="12" y="1548"/>
                  </a:lnTo>
                  <a:lnTo>
                    <a:pt x="4" y="1536"/>
                  </a:lnTo>
                  <a:lnTo>
                    <a:pt x="1" y="1527"/>
                  </a:lnTo>
                  <a:lnTo>
                    <a:pt x="0" y="1523"/>
                  </a:lnTo>
                  <a:lnTo>
                    <a:pt x="0" y="1523"/>
                  </a:lnTo>
                  <a:lnTo>
                    <a:pt x="2" y="1516"/>
                  </a:lnTo>
                  <a:lnTo>
                    <a:pt x="4" y="1510"/>
                  </a:lnTo>
                  <a:lnTo>
                    <a:pt x="8" y="1503"/>
                  </a:lnTo>
                  <a:lnTo>
                    <a:pt x="12" y="1497"/>
                  </a:lnTo>
                  <a:lnTo>
                    <a:pt x="22" y="1485"/>
                  </a:lnTo>
                  <a:lnTo>
                    <a:pt x="32" y="1474"/>
                  </a:lnTo>
                  <a:lnTo>
                    <a:pt x="42" y="1464"/>
                  </a:lnTo>
                  <a:lnTo>
                    <a:pt x="52" y="1452"/>
                  </a:lnTo>
                  <a:lnTo>
                    <a:pt x="56" y="1445"/>
                  </a:lnTo>
                  <a:lnTo>
                    <a:pt x="59" y="1439"/>
                  </a:lnTo>
                  <a:lnTo>
                    <a:pt x="61" y="1432"/>
                  </a:lnTo>
                  <a:lnTo>
                    <a:pt x="62" y="1424"/>
                  </a:lnTo>
                  <a:lnTo>
                    <a:pt x="62" y="1424"/>
                  </a:lnTo>
                  <a:lnTo>
                    <a:pt x="49" y="1422"/>
                  </a:lnTo>
                  <a:lnTo>
                    <a:pt x="40" y="1421"/>
                  </a:lnTo>
                  <a:lnTo>
                    <a:pt x="31" y="1419"/>
                  </a:lnTo>
                  <a:lnTo>
                    <a:pt x="22" y="1415"/>
                  </a:lnTo>
                  <a:lnTo>
                    <a:pt x="14" y="1411"/>
                  </a:lnTo>
                  <a:lnTo>
                    <a:pt x="11" y="1407"/>
                  </a:lnTo>
                  <a:lnTo>
                    <a:pt x="9" y="1404"/>
                  </a:lnTo>
                  <a:lnTo>
                    <a:pt x="8" y="1400"/>
                  </a:lnTo>
                  <a:lnTo>
                    <a:pt x="7" y="1396"/>
                  </a:lnTo>
                  <a:lnTo>
                    <a:pt x="7" y="1396"/>
                  </a:lnTo>
                  <a:lnTo>
                    <a:pt x="8" y="1386"/>
                  </a:lnTo>
                  <a:lnTo>
                    <a:pt x="10" y="1378"/>
                  </a:lnTo>
                  <a:lnTo>
                    <a:pt x="14" y="1370"/>
                  </a:lnTo>
                  <a:lnTo>
                    <a:pt x="17" y="1363"/>
                  </a:lnTo>
                  <a:lnTo>
                    <a:pt x="27" y="1350"/>
                  </a:lnTo>
                  <a:lnTo>
                    <a:pt x="37" y="1337"/>
                  </a:lnTo>
                  <a:lnTo>
                    <a:pt x="37" y="1337"/>
                  </a:lnTo>
                  <a:lnTo>
                    <a:pt x="30" y="1331"/>
                  </a:lnTo>
                  <a:lnTo>
                    <a:pt x="23" y="1324"/>
                  </a:lnTo>
                  <a:lnTo>
                    <a:pt x="19" y="1320"/>
                  </a:lnTo>
                  <a:lnTo>
                    <a:pt x="17" y="1315"/>
                  </a:lnTo>
                  <a:lnTo>
                    <a:pt x="15" y="1311"/>
                  </a:lnTo>
                  <a:lnTo>
                    <a:pt x="15" y="1304"/>
                  </a:lnTo>
                  <a:lnTo>
                    <a:pt x="15" y="1304"/>
                  </a:lnTo>
                  <a:lnTo>
                    <a:pt x="15" y="1300"/>
                  </a:lnTo>
                  <a:lnTo>
                    <a:pt x="16" y="1297"/>
                  </a:lnTo>
                  <a:lnTo>
                    <a:pt x="18" y="1293"/>
                  </a:lnTo>
                  <a:lnTo>
                    <a:pt x="22" y="1290"/>
                  </a:lnTo>
                  <a:lnTo>
                    <a:pt x="29" y="1285"/>
                  </a:lnTo>
                  <a:lnTo>
                    <a:pt x="38" y="1283"/>
                  </a:lnTo>
                  <a:lnTo>
                    <a:pt x="49" y="1281"/>
                  </a:lnTo>
                  <a:lnTo>
                    <a:pt x="61" y="1278"/>
                  </a:lnTo>
                  <a:lnTo>
                    <a:pt x="84" y="1278"/>
                  </a:lnTo>
                  <a:lnTo>
                    <a:pt x="84" y="1278"/>
                  </a:lnTo>
                  <a:lnTo>
                    <a:pt x="90" y="1277"/>
                  </a:lnTo>
                  <a:lnTo>
                    <a:pt x="95" y="1276"/>
                  </a:lnTo>
                  <a:lnTo>
                    <a:pt x="100" y="1274"/>
                  </a:lnTo>
                  <a:lnTo>
                    <a:pt x="103" y="1271"/>
                  </a:lnTo>
                  <a:lnTo>
                    <a:pt x="110" y="1263"/>
                  </a:lnTo>
                  <a:lnTo>
                    <a:pt x="116" y="1255"/>
                  </a:lnTo>
                  <a:lnTo>
                    <a:pt x="122" y="1247"/>
                  </a:lnTo>
                  <a:lnTo>
                    <a:pt x="129" y="1240"/>
                  </a:lnTo>
                  <a:lnTo>
                    <a:pt x="133" y="1238"/>
                  </a:lnTo>
                  <a:lnTo>
                    <a:pt x="138" y="1236"/>
                  </a:lnTo>
                  <a:lnTo>
                    <a:pt x="144" y="1235"/>
                  </a:lnTo>
                  <a:lnTo>
                    <a:pt x="151" y="1233"/>
                  </a:lnTo>
                  <a:lnTo>
                    <a:pt x="151" y="1233"/>
                  </a:lnTo>
                  <a:lnTo>
                    <a:pt x="168" y="1235"/>
                  </a:lnTo>
                  <a:lnTo>
                    <a:pt x="184" y="1233"/>
                  </a:lnTo>
                  <a:lnTo>
                    <a:pt x="192" y="1232"/>
                  </a:lnTo>
                  <a:lnTo>
                    <a:pt x="200" y="1230"/>
                  </a:lnTo>
                  <a:lnTo>
                    <a:pt x="207" y="1228"/>
                  </a:lnTo>
                  <a:lnTo>
                    <a:pt x="213" y="1223"/>
                  </a:lnTo>
                  <a:lnTo>
                    <a:pt x="213" y="1223"/>
                  </a:lnTo>
                  <a:lnTo>
                    <a:pt x="216" y="1218"/>
                  </a:lnTo>
                  <a:lnTo>
                    <a:pt x="217" y="1214"/>
                  </a:lnTo>
                  <a:lnTo>
                    <a:pt x="218" y="1208"/>
                  </a:lnTo>
                  <a:lnTo>
                    <a:pt x="218" y="1203"/>
                  </a:lnTo>
                  <a:lnTo>
                    <a:pt x="218" y="1198"/>
                  </a:lnTo>
                  <a:lnTo>
                    <a:pt x="220" y="1193"/>
                  </a:lnTo>
                  <a:lnTo>
                    <a:pt x="221" y="1187"/>
                  </a:lnTo>
                  <a:lnTo>
                    <a:pt x="224" y="1182"/>
                  </a:lnTo>
                  <a:lnTo>
                    <a:pt x="224" y="1182"/>
                  </a:lnTo>
                  <a:lnTo>
                    <a:pt x="248" y="1159"/>
                  </a:lnTo>
                  <a:lnTo>
                    <a:pt x="260" y="1147"/>
                  </a:lnTo>
                  <a:lnTo>
                    <a:pt x="269" y="1137"/>
                  </a:lnTo>
                  <a:lnTo>
                    <a:pt x="277" y="1124"/>
                  </a:lnTo>
                  <a:lnTo>
                    <a:pt x="285" y="1110"/>
                  </a:lnTo>
                  <a:lnTo>
                    <a:pt x="292" y="1093"/>
                  </a:lnTo>
                  <a:lnTo>
                    <a:pt x="298" y="1072"/>
                  </a:lnTo>
                  <a:lnTo>
                    <a:pt x="298" y="1072"/>
                  </a:lnTo>
                  <a:lnTo>
                    <a:pt x="305" y="1071"/>
                  </a:lnTo>
                  <a:lnTo>
                    <a:pt x="313" y="1070"/>
                  </a:lnTo>
                  <a:lnTo>
                    <a:pt x="320" y="1068"/>
                  </a:lnTo>
                  <a:lnTo>
                    <a:pt x="327" y="1065"/>
                  </a:lnTo>
                  <a:lnTo>
                    <a:pt x="340" y="1059"/>
                  </a:lnTo>
                  <a:lnTo>
                    <a:pt x="353" y="1049"/>
                  </a:lnTo>
                  <a:lnTo>
                    <a:pt x="366" y="1039"/>
                  </a:lnTo>
                  <a:lnTo>
                    <a:pt x="377" y="1027"/>
                  </a:lnTo>
                  <a:lnTo>
                    <a:pt x="396" y="1007"/>
                  </a:lnTo>
                  <a:lnTo>
                    <a:pt x="396" y="1007"/>
                  </a:lnTo>
                  <a:lnTo>
                    <a:pt x="414" y="992"/>
                  </a:lnTo>
                  <a:lnTo>
                    <a:pt x="423" y="985"/>
                  </a:lnTo>
                  <a:lnTo>
                    <a:pt x="430" y="977"/>
                  </a:lnTo>
                  <a:lnTo>
                    <a:pt x="436" y="969"/>
                  </a:lnTo>
                  <a:lnTo>
                    <a:pt x="441" y="958"/>
                  </a:lnTo>
                  <a:lnTo>
                    <a:pt x="444" y="947"/>
                  </a:lnTo>
                  <a:lnTo>
                    <a:pt x="444" y="933"/>
                  </a:lnTo>
                  <a:lnTo>
                    <a:pt x="444" y="933"/>
                  </a:lnTo>
                  <a:lnTo>
                    <a:pt x="444" y="924"/>
                  </a:lnTo>
                  <a:lnTo>
                    <a:pt x="442" y="916"/>
                  </a:lnTo>
                  <a:lnTo>
                    <a:pt x="438" y="909"/>
                  </a:lnTo>
                  <a:lnTo>
                    <a:pt x="434" y="903"/>
                  </a:lnTo>
                  <a:lnTo>
                    <a:pt x="429" y="897"/>
                  </a:lnTo>
                  <a:lnTo>
                    <a:pt x="423" y="892"/>
                  </a:lnTo>
                  <a:lnTo>
                    <a:pt x="412" y="882"/>
                  </a:lnTo>
                  <a:lnTo>
                    <a:pt x="399" y="873"/>
                  </a:lnTo>
                  <a:lnTo>
                    <a:pt x="393" y="869"/>
                  </a:lnTo>
                  <a:lnTo>
                    <a:pt x="389" y="864"/>
                  </a:lnTo>
                  <a:lnTo>
                    <a:pt x="384" y="858"/>
                  </a:lnTo>
                  <a:lnTo>
                    <a:pt x="381" y="853"/>
                  </a:lnTo>
                  <a:lnTo>
                    <a:pt x="378" y="846"/>
                  </a:lnTo>
                  <a:lnTo>
                    <a:pt x="378" y="838"/>
                  </a:lnTo>
                  <a:lnTo>
                    <a:pt x="378" y="838"/>
                  </a:lnTo>
                  <a:lnTo>
                    <a:pt x="378" y="833"/>
                  </a:lnTo>
                  <a:lnTo>
                    <a:pt x="380" y="828"/>
                  </a:lnTo>
                  <a:lnTo>
                    <a:pt x="381" y="825"/>
                  </a:lnTo>
                  <a:lnTo>
                    <a:pt x="383" y="823"/>
                  </a:lnTo>
                  <a:lnTo>
                    <a:pt x="389" y="817"/>
                  </a:lnTo>
                  <a:lnTo>
                    <a:pt x="396" y="812"/>
                  </a:lnTo>
                  <a:lnTo>
                    <a:pt x="411" y="804"/>
                  </a:lnTo>
                  <a:lnTo>
                    <a:pt x="418" y="800"/>
                  </a:lnTo>
                  <a:lnTo>
                    <a:pt x="422" y="794"/>
                  </a:lnTo>
                  <a:lnTo>
                    <a:pt x="422" y="794"/>
                  </a:lnTo>
                  <a:lnTo>
                    <a:pt x="430" y="774"/>
                  </a:lnTo>
                  <a:lnTo>
                    <a:pt x="439" y="752"/>
                  </a:lnTo>
                  <a:lnTo>
                    <a:pt x="449" y="731"/>
                  </a:lnTo>
                  <a:lnTo>
                    <a:pt x="458" y="708"/>
                  </a:lnTo>
                  <a:lnTo>
                    <a:pt x="469" y="687"/>
                  </a:lnTo>
                  <a:lnTo>
                    <a:pt x="481" y="667"/>
                  </a:lnTo>
                  <a:lnTo>
                    <a:pt x="488" y="659"/>
                  </a:lnTo>
                  <a:lnTo>
                    <a:pt x="495" y="651"/>
                  </a:lnTo>
                  <a:lnTo>
                    <a:pt x="503" y="644"/>
                  </a:lnTo>
                  <a:lnTo>
                    <a:pt x="511" y="640"/>
                  </a:lnTo>
                  <a:lnTo>
                    <a:pt x="511" y="640"/>
                  </a:lnTo>
                  <a:lnTo>
                    <a:pt x="519" y="634"/>
                  </a:lnTo>
                  <a:lnTo>
                    <a:pt x="528" y="629"/>
                  </a:lnTo>
                  <a:lnTo>
                    <a:pt x="536" y="625"/>
                  </a:lnTo>
                  <a:lnTo>
                    <a:pt x="544" y="619"/>
                  </a:lnTo>
                  <a:lnTo>
                    <a:pt x="552" y="612"/>
                  </a:lnTo>
                  <a:lnTo>
                    <a:pt x="557" y="603"/>
                  </a:lnTo>
                  <a:lnTo>
                    <a:pt x="559" y="598"/>
                  </a:lnTo>
                  <a:lnTo>
                    <a:pt x="560" y="591"/>
                  </a:lnTo>
                  <a:lnTo>
                    <a:pt x="561" y="584"/>
                  </a:lnTo>
                  <a:lnTo>
                    <a:pt x="563" y="578"/>
                  </a:lnTo>
                  <a:lnTo>
                    <a:pt x="563" y="578"/>
                  </a:lnTo>
                  <a:lnTo>
                    <a:pt x="561" y="567"/>
                  </a:lnTo>
                  <a:lnTo>
                    <a:pt x="558" y="559"/>
                  </a:lnTo>
                  <a:lnTo>
                    <a:pt x="553" y="552"/>
                  </a:lnTo>
                  <a:lnTo>
                    <a:pt x="549" y="545"/>
                  </a:lnTo>
                  <a:lnTo>
                    <a:pt x="542" y="541"/>
                  </a:lnTo>
                  <a:lnTo>
                    <a:pt x="534" y="535"/>
                  </a:lnTo>
                  <a:lnTo>
                    <a:pt x="518" y="526"/>
                  </a:lnTo>
                  <a:lnTo>
                    <a:pt x="518" y="526"/>
                  </a:lnTo>
                  <a:lnTo>
                    <a:pt x="508" y="519"/>
                  </a:lnTo>
                  <a:lnTo>
                    <a:pt x="500" y="515"/>
                  </a:lnTo>
                  <a:lnTo>
                    <a:pt x="492" y="513"/>
                  </a:lnTo>
                  <a:lnTo>
                    <a:pt x="484" y="512"/>
                  </a:lnTo>
                  <a:lnTo>
                    <a:pt x="466" y="512"/>
                  </a:lnTo>
                  <a:lnTo>
                    <a:pt x="456" y="511"/>
                  </a:lnTo>
                  <a:lnTo>
                    <a:pt x="444" y="507"/>
                  </a:lnTo>
                  <a:lnTo>
                    <a:pt x="444" y="507"/>
                  </a:lnTo>
                  <a:lnTo>
                    <a:pt x="431" y="479"/>
                  </a:lnTo>
                  <a:lnTo>
                    <a:pt x="421" y="456"/>
                  </a:lnTo>
                  <a:lnTo>
                    <a:pt x="415" y="441"/>
                  </a:lnTo>
                  <a:lnTo>
                    <a:pt x="415" y="441"/>
                  </a:lnTo>
                  <a:lnTo>
                    <a:pt x="406" y="420"/>
                  </a:lnTo>
                  <a:lnTo>
                    <a:pt x="396" y="403"/>
                  </a:lnTo>
                  <a:lnTo>
                    <a:pt x="372" y="363"/>
                  </a:lnTo>
                  <a:lnTo>
                    <a:pt x="372" y="363"/>
                  </a:lnTo>
                  <a:lnTo>
                    <a:pt x="366" y="359"/>
                  </a:lnTo>
                  <a:lnTo>
                    <a:pt x="360" y="353"/>
                  </a:lnTo>
                  <a:lnTo>
                    <a:pt x="357" y="350"/>
                  </a:lnTo>
                  <a:lnTo>
                    <a:pt x="354" y="345"/>
                  </a:lnTo>
                  <a:lnTo>
                    <a:pt x="353" y="340"/>
                  </a:lnTo>
                  <a:lnTo>
                    <a:pt x="352" y="335"/>
                  </a:lnTo>
                  <a:lnTo>
                    <a:pt x="352" y="335"/>
                  </a:lnTo>
                  <a:lnTo>
                    <a:pt x="352" y="322"/>
                  </a:lnTo>
                  <a:lnTo>
                    <a:pt x="353" y="311"/>
                  </a:lnTo>
                  <a:lnTo>
                    <a:pt x="354" y="306"/>
                  </a:lnTo>
                  <a:lnTo>
                    <a:pt x="357" y="301"/>
                  </a:lnTo>
                  <a:lnTo>
                    <a:pt x="361" y="299"/>
                  </a:lnTo>
                  <a:lnTo>
                    <a:pt x="367" y="298"/>
                  </a:lnTo>
                  <a:lnTo>
                    <a:pt x="367" y="298"/>
                  </a:lnTo>
                  <a:lnTo>
                    <a:pt x="373" y="298"/>
                  </a:lnTo>
                  <a:lnTo>
                    <a:pt x="378" y="300"/>
                  </a:lnTo>
                  <a:lnTo>
                    <a:pt x="388" y="305"/>
                  </a:lnTo>
                  <a:lnTo>
                    <a:pt x="392" y="308"/>
                  </a:lnTo>
                  <a:lnTo>
                    <a:pt x="398" y="311"/>
                  </a:lnTo>
                  <a:lnTo>
                    <a:pt x="404" y="312"/>
                  </a:lnTo>
                  <a:lnTo>
                    <a:pt x="411" y="313"/>
                  </a:lnTo>
                  <a:lnTo>
                    <a:pt x="411" y="313"/>
                  </a:lnTo>
                  <a:lnTo>
                    <a:pt x="419" y="312"/>
                  </a:lnTo>
                  <a:lnTo>
                    <a:pt x="424" y="311"/>
                  </a:lnTo>
                  <a:lnTo>
                    <a:pt x="431" y="307"/>
                  </a:lnTo>
                  <a:lnTo>
                    <a:pt x="436" y="305"/>
                  </a:lnTo>
                  <a:lnTo>
                    <a:pt x="446" y="296"/>
                  </a:lnTo>
                  <a:lnTo>
                    <a:pt x="456" y="285"/>
                  </a:lnTo>
                  <a:lnTo>
                    <a:pt x="464" y="275"/>
                  </a:lnTo>
                  <a:lnTo>
                    <a:pt x="472" y="266"/>
                  </a:lnTo>
                  <a:lnTo>
                    <a:pt x="480" y="259"/>
                  </a:lnTo>
                  <a:lnTo>
                    <a:pt x="484" y="255"/>
                  </a:lnTo>
                  <a:lnTo>
                    <a:pt x="489" y="254"/>
                  </a:lnTo>
                  <a:lnTo>
                    <a:pt x="489" y="254"/>
                  </a:lnTo>
                  <a:lnTo>
                    <a:pt x="482" y="233"/>
                  </a:lnTo>
                  <a:lnTo>
                    <a:pt x="479" y="224"/>
                  </a:lnTo>
                  <a:lnTo>
                    <a:pt x="477" y="216"/>
                  </a:lnTo>
                  <a:lnTo>
                    <a:pt x="477" y="216"/>
                  </a:lnTo>
                  <a:lnTo>
                    <a:pt x="477" y="212"/>
                  </a:lnTo>
                  <a:lnTo>
                    <a:pt x="479" y="208"/>
                  </a:lnTo>
                  <a:lnTo>
                    <a:pt x="482" y="202"/>
                  </a:lnTo>
                  <a:lnTo>
                    <a:pt x="485" y="198"/>
                  </a:lnTo>
                  <a:lnTo>
                    <a:pt x="489" y="191"/>
                  </a:lnTo>
                  <a:lnTo>
                    <a:pt x="489" y="191"/>
                  </a:lnTo>
                  <a:lnTo>
                    <a:pt x="462" y="185"/>
                  </a:lnTo>
                  <a:lnTo>
                    <a:pt x="451" y="183"/>
                  </a:lnTo>
                  <a:lnTo>
                    <a:pt x="439" y="179"/>
                  </a:lnTo>
                  <a:lnTo>
                    <a:pt x="429" y="175"/>
                  </a:lnTo>
                  <a:lnTo>
                    <a:pt x="426" y="171"/>
                  </a:lnTo>
                  <a:lnTo>
                    <a:pt x="422" y="168"/>
                  </a:lnTo>
                  <a:lnTo>
                    <a:pt x="419" y="164"/>
                  </a:lnTo>
                  <a:lnTo>
                    <a:pt x="416" y="161"/>
                  </a:lnTo>
                  <a:lnTo>
                    <a:pt x="415" y="156"/>
                  </a:lnTo>
                  <a:lnTo>
                    <a:pt x="415" y="151"/>
                  </a:lnTo>
                  <a:lnTo>
                    <a:pt x="415" y="151"/>
                  </a:lnTo>
                  <a:lnTo>
                    <a:pt x="415" y="52"/>
                  </a:lnTo>
                  <a:lnTo>
                    <a:pt x="415" y="52"/>
                  </a:lnTo>
                  <a:lnTo>
                    <a:pt x="416" y="47"/>
                  </a:lnTo>
                  <a:lnTo>
                    <a:pt x="419" y="42"/>
                  </a:lnTo>
                  <a:lnTo>
                    <a:pt x="422" y="40"/>
                  </a:lnTo>
                  <a:lnTo>
                    <a:pt x="427" y="39"/>
                  </a:lnTo>
                  <a:lnTo>
                    <a:pt x="435" y="37"/>
                  </a:lnTo>
                  <a:lnTo>
                    <a:pt x="441" y="37"/>
                  </a:lnTo>
                  <a:lnTo>
                    <a:pt x="441" y="37"/>
                  </a:lnTo>
                  <a:lnTo>
                    <a:pt x="484" y="37"/>
                  </a:lnTo>
                  <a:lnTo>
                    <a:pt x="484" y="37"/>
                  </a:lnTo>
                  <a:lnTo>
                    <a:pt x="493" y="36"/>
                  </a:lnTo>
                  <a:lnTo>
                    <a:pt x="500" y="34"/>
                  </a:lnTo>
                  <a:lnTo>
                    <a:pt x="507" y="31"/>
                  </a:lnTo>
                  <a:lnTo>
                    <a:pt x="513" y="27"/>
                  </a:lnTo>
                  <a:lnTo>
                    <a:pt x="525" y="18"/>
                  </a:lnTo>
                  <a:lnTo>
                    <a:pt x="536" y="7"/>
                  </a:lnTo>
                  <a:lnTo>
                    <a:pt x="536" y="7"/>
                  </a:lnTo>
                  <a:lnTo>
                    <a:pt x="521" y="0"/>
                  </a:lnTo>
                  <a:lnTo>
                    <a:pt x="521" y="0"/>
                  </a:lnTo>
                  <a:close/>
                </a:path>
              </a:pathLst>
            </a:custGeom>
            <a:solidFill>
              <a:schemeClr val="tx2">
                <a:lumMod val="40000"/>
                <a:lumOff val="6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69" name="Freeform 56"/>
            <p:cNvSpPr>
              <a:spLocks/>
            </p:cNvSpPr>
            <p:nvPr/>
          </p:nvSpPr>
          <p:spPr bwMode="auto">
            <a:xfrm>
              <a:off x="3287159" y="4771762"/>
              <a:ext cx="370516" cy="575935"/>
            </a:xfrm>
            <a:custGeom>
              <a:avLst/>
              <a:gdLst/>
              <a:ahLst/>
              <a:cxnLst>
                <a:cxn ang="0">
                  <a:pos x="484" y="65"/>
                </a:cxn>
                <a:cxn ang="0">
                  <a:pos x="472" y="106"/>
                </a:cxn>
                <a:cxn ang="0">
                  <a:pos x="459" y="140"/>
                </a:cxn>
                <a:cxn ang="0">
                  <a:pos x="488" y="194"/>
                </a:cxn>
                <a:cxn ang="0">
                  <a:pos x="505" y="286"/>
                </a:cxn>
                <a:cxn ang="0">
                  <a:pos x="509" y="322"/>
                </a:cxn>
                <a:cxn ang="0">
                  <a:pos x="479" y="386"/>
                </a:cxn>
                <a:cxn ang="0">
                  <a:pos x="482" y="406"/>
                </a:cxn>
                <a:cxn ang="0">
                  <a:pos x="486" y="430"/>
                </a:cxn>
                <a:cxn ang="0">
                  <a:pos x="442" y="443"/>
                </a:cxn>
                <a:cxn ang="0">
                  <a:pos x="415" y="454"/>
                </a:cxn>
                <a:cxn ang="0">
                  <a:pos x="396" y="514"/>
                </a:cxn>
                <a:cxn ang="0">
                  <a:pos x="374" y="560"/>
                </a:cxn>
                <a:cxn ang="0">
                  <a:pos x="383" y="611"/>
                </a:cxn>
                <a:cxn ang="0">
                  <a:pos x="404" y="665"/>
                </a:cxn>
                <a:cxn ang="0">
                  <a:pos x="390" y="681"/>
                </a:cxn>
                <a:cxn ang="0">
                  <a:pos x="357" y="740"/>
                </a:cxn>
                <a:cxn ang="0">
                  <a:pos x="283" y="769"/>
                </a:cxn>
                <a:cxn ang="0">
                  <a:pos x="238" y="789"/>
                </a:cxn>
                <a:cxn ang="0">
                  <a:pos x="204" y="772"/>
                </a:cxn>
                <a:cxn ang="0">
                  <a:pos x="173" y="769"/>
                </a:cxn>
                <a:cxn ang="0">
                  <a:pos x="165" y="751"/>
                </a:cxn>
                <a:cxn ang="0">
                  <a:pos x="190" y="732"/>
                </a:cxn>
                <a:cxn ang="0">
                  <a:pos x="202" y="715"/>
                </a:cxn>
                <a:cxn ang="0">
                  <a:pos x="168" y="708"/>
                </a:cxn>
                <a:cxn ang="0">
                  <a:pos x="139" y="676"/>
                </a:cxn>
                <a:cxn ang="0">
                  <a:pos x="113" y="690"/>
                </a:cxn>
                <a:cxn ang="0">
                  <a:pos x="97" y="652"/>
                </a:cxn>
                <a:cxn ang="0">
                  <a:pos x="77" y="635"/>
                </a:cxn>
                <a:cxn ang="0">
                  <a:pos x="41" y="650"/>
                </a:cxn>
                <a:cxn ang="0">
                  <a:pos x="7" y="639"/>
                </a:cxn>
                <a:cxn ang="0">
                  <a:pos x="8" y="612"/>
                </a:cxn>
                <a:cxn ang="0">
                  <a:pos x="32" y="566"/>
                </a:cxn>
                <a:cxn ang="0">
                  <a:pos x="3" y="462"/>
                </a:cxn>
                <a:cxn ang="0">
                  <a:pos x="15" y="423"/>
                </a:cxn>
                <a:cxn ang="0">
                  <a:pos x="27" y="362"/>
                </a:cxn>
                <a:cxn ang="0">
                  <a:pos x="54" y="351"/>
                </a:cxn>
                <a:cxn ang="0">
                  <a:pos x="62" y="297"/>
                </a:cxn>
                <a:cxn ang="0">
                  <a:pos x="104" y="274"/>
                </a:cxn>
                <a:cxn ang="0">
                  <a:pos x="150" y="248"/>
                </a:cxn>
                <a:cxn ang="0">
                  <a:pos x="130" y="191"/>
                </a:cxn>
                <a:cxn ang="0">
                  <a:pos x="106" y="168"/>
                </a:cxn>
                <a:cxn ang="0">
                  <a:pos x="91" y="180"/>
                </a:cxn>
                <a:cxn ang="0">
                  <a:pos x="76" y="177"/>
                </a:cxn>
                <a:cxn ang="0">
                  <a:pos x="72" y="149"/>
                </a:cxn>
                <a:cxn ang="0">
                  <a:pos x="95" y="107"/>
                </a:cxn>
                <a:cxn ang="0">
                  <a:pos x="99" y="59"/>
                </a:cxn>
                <a:cxn ang="0">
                  <a:pos x="150" y="2"/>
                </a:cxn>
                <a:cxn ang="0">
                  <a:pos x="171" y="4"/>
                </a:cxn>
                <a:cxn ang="0">
                  <a:pos x="174" y="34"/>
                </a:cxn>
                <a:cxn ang="0">
                  <a:pos x="161" y="50"/>
                </a:cxn>
                <a:cxn ang="0">
                  <a:pos x="237" y="92"/>
                </a:cxn>
                <a:cxn ang="0">
                  <a:pos x="296" y="104"/>
                </a:cxn>
                <a:cxn ang="0">
                  <a:pos x="339" y="96"/>
                </a:cxn>
                <a:cxn ang="0">
                  <a:pos x="396" y="115"/>
                </a:cxn>
                <a:cxn ang="0">
                  <a:pos x="447" y="95"/>
                </a:cxn>
                <a:cxn ang="0">
                  <a:pos x="473" y="55"/>
                </a:cxn>
              </a:cxnLst>
              <a:rect l="0" t="0" r="r" b="b"/>
              <a:pathLst>
                <a:path w="510" h="789">
                  <a:moveTo>
                    <a:pt x="473" y="55"/>
                  </a:moveTo>
                  <a:lnTo>
                    <a:pt x="473" y="55"/>
                  </a:lnTo>
                  <a:lnTo>
                    <a:pt x="478" y="56"/>
                  </a:lnTo>
                  <a:lnTo>
                    <a:pt x="480" y="58"/>
                  </a:lnTo>
                  <a:lnTo>
                    <a:pt x="482" y="62"/>
                  </a:lnTo>
                  <a:lnTo>
                    <a:pt x="484" y="65"/>
                  </a:lnTo>
                  <a:lnTo>
                    <a:pt x="485" y="77"/>
                  </a:lnTo>
                  <a:lnTo>
                    <a:pt x="485" y="87"/>
                  </a:lnTo>
                  <a:lnTo>
                    <a:pt x="485" y="87"/>
                  </a:lnTo>
                  <a:lnTo>
                    <a:pt x="484" y="93"/>
                  </a:lnTo>
                  <a:lnTo>
                    <a:pt x="481" y="97"/>
                  </a:lnTo>
                  <a:lnTo>
                    <a:pt x="472" y="106"/>
                  </a:lnTo>
                  <a:lnTo>
                    <a:pt x="467" y="110"/>
                  </a:lnTo>
                  <a:lnTo>
                    <a:pt x="463" y="116"/>
                  </a:lnTo>
                  <a:lnTo>
                    <a:pt x="461" y="123"/>
                  </a:lnTo>
                  <a:lnTo>
                    <a:pt x="459" y="132"/>
                  </a:lnTo>
                  <a:lnTo>
                    <a:pt x="459" y="132"/>
                  </a:lnTo>
                  <a:lnTo>
                    <a:pt x="459" y="140"/>
                  </a:lnTo>
                  <a:lnTo>
                    <a:pt x="463" y="148"/>
                  </a:lnTo>
                  <a:lnTo>
                    <a:pt x="466" y="157"/>
                  </a:lnTo>
                  <a:lnTo>
                    <a:pt x="471" y="165"/>
                  </a:lnTo>
                  <a:lnTo>
                    <a:pt x="480" y="181"/>
                  </a:lnTo>
                  <a:lnTo>
                    <a:pt x="488" y="194"/>
                  </a:lnTo>
                  <a:lnTo>
                    <a:pt x="488" y="194"/>
                  </a:lnTo>
                  <a:lnTo>
                    <a:pt x="488" y="256"/>
                  </a:lnTo>
                  <a:lnTo>
                    <a:pt x="488" y="256"/>
                  </a:lnTo>
                  <a:lnTo>
                    <a:pt x="488" y="256"/>
                  </a:lnTo>
                  <a:lnTo>
                    <a:pt x="496" y="268"/>
                  </a:lnTo>
                  <a:lnTo>
                    <a:pt x="503" y="279"/>
                  </a:lnTo>
                  <a:lnTo>
                    <a:pt x="505" y="286"/>
                  </a:lnTo>
                  <a:lnTo>
                    <a:pt x="508" y="293"/>
                  </a:lnTo>
                  <a:lnTo>
                    <a:pt x="510" y="300"/>
                  </a:lnTo>
                  <a:lnTo>
                    <a:pt x="510" y="308"/>
                  </a:lnTo>
                  <a:lnTo>
                    <a:pt x="510" y="308"/>
                  </a:lnTo>
                  <a:lnTo>
                    <a:pt x="510" y="315"/>
                  </a:lnTo>
                  <a:lnTo>
                    <a:pt x="509" y="322"/>
                  </a:lnTo>
                  <a:lnTo>
                    <a:pt x="505" y="335"/>
                  </a:lnTo>
                  <a:lnTo>
                    <a:pt x="500" y="346"/>
                  </a:lnTo>
                  <a:lnTo>
                    <a:pt x="494" y="356"/>
                  </a:lnTo>
                  <a:lnTo>
                    <a:pt x="487" y="366"/>
                  </a:lnTo>
                  <a:lnTo>
                    <a:pt x="482" y="376"/>
                  </a:lnTo>
                  <a:lnTo>
                    <a:pt x="479" y="386"/>
                  </a:lnTo>
                  <a:lnTo>
                    <a:pt x="478" y="391"/>
                  </a:lnTo>
                  <a:lnTo>
                    <a:pt x="477" y="397"/>
                  </a:lnTo>
                  <a:lnTo>
                    <a:pt x="477" y="397"/>
                  </a:lnTo>
                  <a:lnTo>
                    <a:pt x="478" y="399"/>
                  </a:lnTo>
                  <a:lnTo>
                    <a:pt x="479" y="401"/>
                  </a:lnTo>
                  <a:lnTo>
                    <a:pt x="482" y="406"/>
                  </a:lnTo>
                  <a:lnTo>
                    <a:pt x="487" y="410"/>
                  </a:lnTo>
                  <a:lnTo>
                    <a:pt x="488" y="414"/>
                  </a:lnTo>
                  <a:lnTo>
                    <a:pt x="488" y="419"/>
                  </a:lnTo>
                  <a:lnTo>
                    <a:pt x="488" y="419"/>
                  </a:lnTo>
                  <a:lnTo>
                    <a:pt x="488" y="425"/>
                  </a:lnTo>
                  <a:lnTo>
                    <a:pt x="486" y="430"/>
                  </a:lnTo>
                  <a:lnTo>
                    <a:pt x="484" y="435"/>
                  </a:lnTo>
                  <a:lnTo>
                    <a:pt x="481" y="438"/>
                  </a:lnTo>
                  <a:lnTo>
                    <a:pt x="478" y="440"/>
                  </a:lnTo>
                  <a:lnTo>
                    <a:pt x="473" y="442"/>
                  </a:lnTo>
                  <a:lnTo>
                    <a:pt x="464" y="443"/>
                  </a:lnTo>
                  <a:lnTo>
                    <a:pt x="442" y="443"/>
                  </a:lnTo>
                  <a:lnTo>
                    <a:pt x="431" y="444"/>
                  </a:lnTo>
                  <a:lnTo>
                    <a:pt x="426" y="445"/>
                  </a:lnTo>
                  <a:lnTo>
                    <a:pt x="421" y="447"/>
                  </a:lnTo>
                  <a:lnTo>
                    <a:pt x="421" y="447"/>
                  </a:lnTo>
                  <a:lnTo>
                    <a:pt x="418" y="451"/>
                  </a:lnTo>
                  <a:lnTo>
                    <a:pt x="415" y="454"/>
                  </a:lnTo>
                  <a:lnTo>
                    <a:pt x="409" y="462"/>
                  </a:lnTo>
                  <a:lnTo>
                    <a:pt x="406" y="470"/>
                  </a:lnTo>
                  <a:lnTo>
                    <a:pt x="405" y="480"/>
                  </a:lnTo>
                  <a:lnTo>
                    <a:pt x="403" y="497"/>
                  </a:lnTo>
                  <a:lnTo>
                    <a:pt x="401" y="506"/>
                  </a:lnTo>
                  <a:lnTo>
                    <a:pt x="396" y="514"/>
                  </a:lnTo>
                  <a:lnTo>
                    <a:pt x="396" y="514"/>
                  </a:lnTo>
                  <a:lnTo>
                    <a:pt x="388" y="526"/>
                  </a:lnTo>
                  <a:lnTo>
                    <a:pt x="381" y="538"/>
                  </a:lnTo>
                  <a:lnTo>
                    <a:pt x="379" y="545"/>
                  </a:lnTo>
                  <a:lnTo>
                    <a:pt x="377" y="553"/>
                  </a:lnTo>
                  <a:lnTo>
                    <a:pt x="374" y="560"/>
                  </a:lnTo>
                  <a:lnTo>
                    <a:pt x="374" y="568"/>
                  </a:lnTo>
                  <a:lnTo>
                    <a:pt x="374" y="568"/>
                  </a:lnTo>
                  <a:lnTo>
                    <a:pt x="374" y="577"/>
                  </a:lnTo>
                  <a:lnTo>
                    <a:pt x="375" y="585"/>
                  </a:lnTo>
                  <a:lnTo>
                    <a:pt x="379" y="599"/>
                  </a:lnTo>
                  <a:lnTo>
                    <a:pt x="383" y="611"/>
                  </a:lnTo>
                  <a:lnTo>
                    <a:pt x="389" y="621"/>
                  </a:lnTo>
                  <a:lnTo>
                    <a:pt x="394" y="630"/>
                  </a:lnTo>
                  <a:lnTo>
                    <a:pt x="400" y="641"/>
                  </a:lnTo>
                  <a:lnTo>
                    <a:pt x="402" y="652"/>
                  </a:lnTo>
                  <a:lnTo>
                    <a:pt x="404" y="665"/>
                  </a:lnTo>
                  <a:lnTo>
                    <a:pt x="404" y="665"/>
                  </a:lnTo>
                  <a:lnTo>
                    <a:pt x="403" y="669"/>
                  </a:lnTo>
                  <a:lnTo>
                    <a:pt x="402" y="673"/>
                  </a:lnTo>
                  <a:lnTo>
                    <a:pt x="400" y="675"/>
                  </a:lnTo>
                  <a:lnTo>
                    <a:pt x="397" y="676"/>
                  </a:lnTo>
                  <a:lnTo>
                    <a:pt x="393" y="679"/>
                  </a:lnTo>
                  <a:lnTo>
                    <a:pt x="390" y="681"/>
                  </a:lnTo>
                  <a:lnTo>
                    <a:pt x="389" y="683"/>
                  </a:lnTo>
                  <a:lnTo>
                    <a:pt x="389" y="683"/>
                  </a:lnTo>
                  <a:lnTo>
                    <a:pt x="380" y="704"/>
                  </a:lnTo>
                  <a:lnTo>
                    <a:pt x="372" y="720"/>
                  </a:lnTo>
                  <a:lnTo>
                    <a:pt x="365" y="732"/>
                  </a:lnTo>
                  <a:lnTo>
                    <a:pt x="357" y="740"/>
                  </a:lnTo>
                  <a:lnTo>
                    <a:pt x="348" y="746"/>
                  </a:lnTo>
                  <a:lnTo>
                    <a:pt x="335" y="751"/>
                  </a:lnTo>
                  <a:lnTo>
                    <a:pt x="301" y="764"/>
                  </a:lnTo>
                  <a:lnTo>
                    <a:pt x="301" y="764"/>
                  </a:lnTo>
                  <a:lnTo>
                    <a:pt x="291" y="766"/>
                  </a:lnTo>
                  <a:lnTo>
                    <a:pt x="283" y="769"/>
                  </a:lnTo>
                  <a:lnTo>
                    <a:pt x="270" y="778"/>
                  </a:lnTo>
                  <a:lnTo>
                    <a:pt x="263" y="782"/>
                  </a:lnTo>
                  <a:lnTo>
                    <a:pt x="256" y="786"/>
                  </a:lnTo>
                  <a:lnTo>
                    <a:pt x="248" y="788"/>
                  </a:lnTo>
                  <a:lnTo>
                    <a:pt x="238" y="789"/>
                  </a:lnTo>
                  <a:lnTo>
                    <a:pt x="238" y="789"/>
                  </a:lnTo>
                  <a:lnTo>
                    <a:pt x="233" y="788"/>
                  </a:lnTo>
                  <a:lnTo>
                    <a:pt x="228" y="787"/>
                  </a:lnTo>
                  <a:lnTo>
                    <a:pt x="219" y="780"/>
                  </a:lnTo>
                  <a:lnTo>
                    <a:pt x="214" y="776"/>
                  </a:lnTo>
                  <a:lnTo>
                    <a:pt x="210" y="774"/>
                  </a:lnTo>
                  <a:lnTo>
                    <a:pt x="204" y="772"/>
                  </a:lnTo>
                  <a:lnTo>
                    <a:pt x="198" y="771"/>
                  </a:lnTo>
                  <a:lnTo>
                    <a:pt x="198" y="771"/>
                  </a:lnTo>
                  <a:lnTo>
                    <a:pt x="183" y="771"/>
                  </a:lnTo>
                  <a:lnTo>
                    <a:pt x="183" y="771"/>
                  </a:lnTo>
                  <a:lnTo>
                    <a:pt x="179" y="771"/>
                  </a:lnTo>
                  <a:lnTo>
                    <a:pt x="173" y="769"/>
                  </a:lnTo>
                  <a:lnTo>
                    <a:pt x="169" y="767"/>
                  </a:lnTo>
                  <a:lnTo>
                    <a:pt x="167" y="765"/>
                  </a:lnTo>
                  <a:lnTo>
                    <a:pt x="166" y="761"/>
                  </a:lnTo>
                  <a:lnTo>
                    <a:pt x="165" y="756"/>
                  </a:lnTo>
                  <a:lnTo>
                    <a:pt x="165" y="756"/>
                  </a:lnTo>
                  <a:lnTo>
                    <a:pt x="165" y="751"/>
                  </a:lnTo>
                  <a:lnTo>
                    <a:pt x="166" y="748"/>
                  </a:lnTo>
                  <a:lnTo>
                    <a:pt x="168" y="744"/>
                  </a:lnTo>
                  <a:lnTo>
                    <a:pt x="171" y="741"/>
                  </a:lnTo>
                  <a:lnTo>
                    <a:pt x="176" y="737"/>
                  </a:lnTo>
                  <a:lnTo>
                    <a:pt x="183" y="735"/>
                  </a:lnTo>
                  <a:lnTo>
                    <a:pt x="190" y="732"/>
                  </a:lnTo>
                  <a:lnTo>
                    <a:pt x="196" y="729"/>
                  </a:lnTo>
                  <a:lnTo>
                    <a:pt x="198" y="727"/>
                  </a:lnTo>
                  <a:lnTo>
                    <a:pt x="199" y="723"/>
                  </a:lnTo>
                  <a:lnTo>
                    <a:pt x="200" y="720"/>
                  </a:lnTo>
                  <a:lnTo>
                    <a:pt x="202" y="715"/>
                  </a:lnTo>
                  <a:lnTo>
                    <a:pt x="202" y="715"/>
                  </a:lnTo>
                  <a:lnTo>
                    <a:pt x="200" y="712"/>
                  </a:lnTo>
                  <a:lnTo>
                    <a:pt x="197" y="710"/>
                  </a:lnTo>
                  <a:lnTo>
                    <a:pt x="192" y="708"/>
                  </a:lnTo>
                  <a:lnTo>
                    <a:pt x="188" y="708"/>
                  </a:lnTo>
                  <a:lnTo>
                    <a:pt x="176" y="708"/>
                  </a:lnTo>
                  <a:lnTo>
                    <a:pt x="168" y="708"/>
                  </a:lnTo>
                  <a:lnTo>
                    <a:pt x="168" y="708"/>
                  </a:lnTo>
                  <a:lnTo>
                    <a:pt x="166" y="707"/>
                  </a:lnTo>
                  <a:lnTo>
                    <a:pt x="163" y="704"/>
                  </a:lnTo>
                  <a:lnTo>
                    <a:pt x="152" y="692"/>
                  </a:lnTo>
                  <a:lnTo>
                    <a:pt x="139" y="676"/>
                  </a:lnTo>
                  <a:lnTo>
                    <a:pt x="139" y="676"/>
                  </a:lnTo>
                  <a:lnTo>
                    <a:pt x="134" y="682"/>
                  </a:lnTo>
                  <a:lnTo>
                    <a:pt x="129" y="687"/>
                  </a:lnTo>
                  <a:lnTo>
                    <a:pt x="125" y="690"/>
                  </a:lnTo>
                  <a:lnTo>
                    <a:pt x="118" y="690"/>
                  </a:lnTo>
                  <a:lnTo>
                    <a:pt x="118" y="690"/>
                  </a:lnTo>
                  <a:lnTo>
                    <a:pt x="113" y="690"/>
                  </a:lnTo>
                  <a:lnTo>
                    <a:pt x="111" y="688"/>
                  </a:lnTo>
                  <a:lnTo>
                    <a:pt x="107" y="685"/>
                  </a:lnTo>
                  <a:lnTo>
                    <a:pt x="106" y="682"/>
                  </a:lnTo>
                  <a:lnTo>
                    <a:pt x="103" y="673"/>
                  </a:lnTo>
                  <a:lnTo>
                    <a:pt x="99" y="662"/>
                  </a:lnTo>
                  <a:lnTo>
                    <a:pt x="97" y="652"/>
                  </a:lnTo>
                  <a:lnTo>
                    <a:pt x="92" y="644"/>
                  </a:lnTo>
                  <a:lnTo>
                    <a:pt x="90" y="641"/>
                  </a:lnTo>
                  <a:lnTo>
                    <a:pt x="87" y="637"/>
                  </a:lnTo>
                  <a:lnTo>
                    <a:pt x="82" y="636"/>
                  </a:lnTo>
                  <a:lnTo>
                    <a:pt x="77" y="635"/>
                  </a:lnTo>
                  <a:lnTo>
                    <a:pt x="77" y="635"/>
                  </a:lnTo>
                  <a:lnTo>
                    <a:pt x="73" y="636"/>
                  </a:lnTo>
                  <a:lnTo>
                    <a:pt x="67" y="637"/>
                  </a:lnTo>
                  <a:lnTo>
                    <a:pt x="59" y="643"/>
                  </a:lnTo>
                  <a:lnTo>
                    <a:pt x="51" y="648"/>
                  </a:lnTo>
                  <a:lnTo>
                    <a:pt x="46" y="649"/>
                  </a:lnTo>
                  <a:lnTo>
                    <a:pt x="41" y="650"/>
                  </a:lnTo>
                  <a:lnTo>
                    <a:pt x="41" y="650"/>
                  </a:lnTo>
                  <a:lnTo>
                    <a:pt x="37" y="650"/>
                  </a:lnTo>
                  <a:lnTo>
                    <a:pt x="32" y="648"/>
                  </a:lnTo>
                  <a:lnTo>
                    <a:pt x="23" y="644"/>
                  </a:lnTo>
                  <a:lnTo>
                    <a:pt x="13" y="641"/>
                  </a:lnTo>
                  <a:lnTo>
                    <a:pt x="7" y="639"/>
                  </a:lnTo>
                  <a:lnTo>
                    <a:pt x="0" y="638"/>
                  </a:lnTo>
                  <a:lnTo>
                    <a:pt x="0" y="638"/>
                  </a:lnTo>
                  <a:lnTo>
                    <a:pt x="0" y="616"/>
                  </a:lnTo>
                  <a:lnTo>
                    <a:pt x="0" y="616"/>
                  </a:lnTo>
                  <a:lnTo>
                    <a:pt x="0" y="616"/>
                  </a:lnTo>
                  <a:lnTo>
                    <a:pt x="8" y="612"/>
                  </a:lnTo>
                  <a:lnTo>
                    <a:pt x="15" y="606"/>
                  </a:lnTo>
                  <a:lnTo>
                    <a:pt x="20" y="599"/>
                  </a:lnTo>
                  <a:lnTo>
                    <a:pt x="24" y="592"/>
                  </a:lnTo>
                  <a:lnTo>
                    <a:pt x="29" y="584"/>
                  </a:lnTo>
                  <a:lnTo>
                    <a:pt x="31" y="576"/>
                  </a:lnTo>
                  <a:lnTo>
                    <a:pt x="32" y="566"/>
                  </a:lnTo>
                  <a:lnTo>
                    <a:pt x="34" y="554"/>
                  </a:lnTo>
                  <a:lnTo>
                    <a:pt x="34" y="554"/>
                  </a:lnTo>
                  <a:lnTo>
                    <a:pt x="29" y="536"/>
                  </a:lnTo>
                  <a:lnTo>
                    <a:pt x="19" y="504"/>
                  </a:lnTo>
                  <a:lnTo>
                    <a:pt x="7" y="473"/>
                  </a:lnTo>
                  <a:lnTo>
                    <a:pt x="3" y="462"/>
                  </a:lnTo>
                  <a:lnTo>
                    <a:pt x="0" y="459"/>
                  </a:lnTo>
                  <a:lnTo>
                    <a:pt x="0" y="459"/>
                  </a:lnTo>
                  <a:lnTo>
                    <a:pt x="5" y="451"/>
                  </a:lnTo>
                  <a:lnTo>
                    <a:pt x="9" y="443"/>
                  </a:lnTo>
                  <a:lnTo>
                    <a:pt x="13" y="433"/>
                  </a:lnTo>
                  <a:lnTo>
                    <a:pt x="15" y="423"/>
                  </a:lnTo>
                  <a:lnTo>
                    <a:pt x="18" y="401"/>
                  </a:lnTo>
                  <a:lnTo>
                    <a:pt x="19" y="382"/>
                  </a:lnTo>
                  <a:lnTo>
                    <a:pt x="19" y="382"/>
                  </a:lnTo>
                  <a:lnTo>
                    <a:pt x="20" y="372"/>
                  </a:lnTo>
                  <a:lnTo>
                    <a:pt x="22" y="367"/>
                  </a:lnTo>
                  <a:lnTo>
                    <a:pt x="27" y="362"/>
                  </a:lnTo>
                  <a:lnTo>
                    <a:pt x="31" y="360"/>
                  </a:lnTo>
                  <a:lnTo>
                    <a:pt x="42" y="359"/>
                  </a:lnTo>
                  <a:lnTo>
                    <a:pt x="47" y="358"/>
                  </a:lnTo>
                  <a:lnTo>
                    <a:pt x="52" y="355"/>
                  </a:lnTo>
                  <a:lnTo>
                    <a:pt x="52" y="355"/>
                  </a:lnTo>
                  <a:lnTo>
                    <a:pt x="54" y="351"/>
                  </a:lnTo>
                  <a:lnTo>
                    <a:pt x="57" y="344"/>
                  </a:lnTo>
                  <a:lnTo>
                    <a:pt x="58" y="336"/>
                  </a:lnTo>
                  <a:lnTo>
                    <a:pt x="59" y="326"/>
                  </a:lnTo>
                  <a:lnTo>
                    <a:pt x="59" y="309"/>
                  </a:lnTo>
                  <a:lnTo>
                    <a:pt x="60" y="302"/>
                  </a:lnTo>
                  <a:lnTo>
                    <a:pt x="62" y="297"/>
                  </a:lnTo>
                  <a:lnTo>
                    <a:pt x="62" y="297"/>
                  </a:lnTo>
                  <a:lnTo>
                    <a:pt x="67" y="291"/>
                  </a:lnTo>
                  <a:lnTo>
                    <a:pt x="73" y="286"/>
                  </a:lnTo>
                  <a:lnTo>
                    <a:pt x="80" y="283"/>
                  </a:lnTo>
                  <a:lnTo>
                    <a:pt x="88" y="279"/>
                  </a:lnTo>
                  <a:lnTo>
                    <a:pt x="104" y="274"/>
                  </a:lnTo>
                  <a:lnTo>
                    <a:pt x="121" y="269"/>
                  </a:lnTo>
                  <a:lnTo>
                    <a:pt x="135" y="263"/>
                  </a:lnTo>
                  <a:lnTo>
                    <a:pt x="141" y="261"/>
                  </a:lnTo>
                  <a:lnTo>
                    <a:pt x="145" y="257"/>
                  </a:lnTo>
                  <a:lnTo>
                    <a:pt x="149" y="253"/>
                  </a:lnTo>
                  <a:lnTo>
                    <a:pt x="150" y="248"/>
                  </a:lnTo>
                  <a:lnTo>
                    <a:pt x="150" y="241"/>
                  </a:lnTo>
                  <a:lnTo>
                    <a:pt x="146" y="234"/>
                  </a:lnTo>
                  <a:lnTo>
                    <a:pt x="146" y="234"/>
                  </a:lnTo>
                  <a:lnTo>
                    <a:pt x="142" y="223"/>
                  </a:lnTo>
                  <a:lnTo>
                    <a:pt x="138" y="211"/>
                  </a:lnTo>
                  <a:lnTo>
                    <a:pt x="130" y="191"/>
                  </a:lnTo>
                  <a:lnTo>
                    <a:pt x="127" y="181"/>
                  </a:lnTo>
                  <a:lnTo>
                    <a:pt x="121" y="175"/>
                  </a:lnTo>
                  <a:lnTo>
                    <a:pt x="119" y="172"/>
                  </a:lnTo>
                  <a:lnTo>
                    <a:pt x="114" y="170"/>
                  </a:lnTo>
                  <a:lnTo>
                    <a:pt x="111" y="169"/>
                  </a:lnTo>
                  <a:lnTo>
                    <a:pt x="106" y="168"/>
                  </a:lnTo>
                  <a:lnTo>
                    <a:pt x="106" y="168"/>
                  </a:lnTo>
                  <a:lnTo>
                    <a:pt x="102" y="169"/>
                  </a:lnTo>
                  <a:lnTo>
                    <a:pt x="98" y="170"/>
                  </a:lnTo>
                  <a:lnTo>
                    <a:pt x="96" y="172"/>
                  </a:lnTo>
                  <a:lnTo>
                    <a:pt x="95" y="176"/>
                  </a:lnTo>
                  <a:lnTo>
                    <a:pt x="91" y="180"/>
                  </a:lnTo>
                  <a:lnTo>
                    <a:pt x="90" y="183"/>
                  </a:lnTo>
                  <a:lnTo>
                    <a:pt x="88" y="183"/>
                  </a:lnTo>
                  <a:lnTo>
                    <a:pt x="88" y="183"/>
                  </a:lnTo>
                  <a:lnTo>
                    <a:pt x="83" y="183"/>
                  </a:lnTo>
                  <a:lnTo>
                    <a:pt x="80" y="180"/>
                  </a:lnTo>
                  <a:lnTo>
                    <a:pt x="76" y="177"/>
                  </a:lnTo>
                  <a:lnTo>
                    <a:pt x="74" y="173"/>
                  </a:lnTo>
                  <a:lnTo>
                    <a:pt x="70" y="164"/>
                  </a:lnTo>
                  <a:lnTo>
                    <a:pt x="69" y="157"/>
                  </a:lnTo>
                  <a:lnTo>
                    <a:pt x="69" y="157"/>
                  </a:lnTo>
                  <a:lnTo>
                    <a:pt x="70" y="153"/>
                  </a:lnTo>
                  <a:lnTo>
                    <a:pt x="72" y="149"/>
                  </a:lnTo>
                  <a:lnTo>
                    <a:pt x="75" y="142"/>
                  </a:lnTo>
                  <a:lnTo>
                    <a:pt x="87" y="129"/>
                  </a:lnTo>
                  <a:lnTo>
                    <a:pt x="91" y="122"/>
                  </a:lnTo>
                  <a:lnTo>
                    <a:pt x="93" y="117"/>
                  </a:lnTo>
                  <a:lnTo>
                    <a:pt x="95" y="112"/>
                  </a:lnTo>
                  <a:lnTo>
                    <a:pt x="95" y="107"/>
                  </a:lnTo>
                  <a:lnTo>
                    <a:pt x="93" y="100"/>
                  </a:lnTo>
                  <a:lnTo>
                    <a:pt x="91" y="93"/>
                  </a:lnTo>
                  <a:lnTo>
                    <a:pt x="88" y="84"/>
                  </a:lnTo>
                  <a:lnTo>
                    <a:pt x="88" y="84"/>
                  </a:lnTo>
                  <a:lnTo>
                    <a:pt x="92" y="73"/>
                  </a:lnTo>
                  <a:lnTo>
                    <a:pt x="99" y="59"/>
                  </a:lnTo>
                  <a:lnTo>
                    <a:pt x="108" y="46"/>
                  </a:lnTo>
                  <a:lnTo>
                    <a:pt x="118" y="32"/>
                  </a:lnTo>
                  <a:lnTo>
                    <a:pt x="128" y="19"/>
                  </a:lnTo>
                  <a:lnTo>
                    <a:pt x="139" y="9"/>
                  </a:lnTo>
                  <a:lnTo>
                    <a:pt x="144" y="5"/>
                  </a:lnTo>
                  <a:lnTo>
                    <a:pt x="150" y="2"/>
                  </a:lnTo>
                  <a:lnTo>
                    <a:pt x="156" y="0"/>
                  </a:lnTo>
                  <a:lnTo>
                    <a:pt x="161" y="0"/>
                  </a:lnTo>
                  <a:lnTo>
                    <a:pt x="161" y="0"/>
                  </a:lnTo>
                  <a:lnTo>
                    <a:pt x="165" y="0"/>
                  </a:lnTo>
                  <a:lnTo>
                    <a:pt x="168" y="2"/>
                  </a:lnTo>
                  <a:lnTo>
                    <a:pt x="171" y="4"/>
                  </a:lnTo>
                  <a:lnTo>
                    <a:pt x="173" y="8"/>
                  </a:lnTo>
                  <a:lnTo>
                    <a:pt x="175" y="17"/>
                  </a:lnTo>
                  <a:lnTo>
                    <a:pt x="176" y="25"/>
                  </a:lnTo>
                  <a:lnTo>
                    <a:pt x="176" y="25"/>
                  </a:lnTo>
                  <a:lnTo>
                    <a:pt x="175" y="31"/>
                  </a:lnTo>
                  <a:lnTo>
                    <a:pt x="174" y="34"/>
                  </a:lnTo>
                  <a:lnTo>
                    <a:pt x="172" y="38"/>
                  </a:lnTo>
                  <a:lnTo>
                    <a:pt x="168" y="41"/>
                  </a:lnTo>
                  <a:lnTo>
                    <a:pt x="164" y="46"/>
                  </a:lnTo>
                  <a:lnTo>
                    <a:pt x="163" y="48"/>
                  </a:lnTo>
                  <a:lnTo>
                    <a:pt x="161" y="50"/>
                  </a:lnTo>
                  <a:lnTo>
                    <a:pt x="161" y="50"/>
                  </a:lnTo>
                  <a:lnTo>
                    <a:pt x="163" y="54"/>
                  </a:lnTo>
                  <a:lnTo>
                    <a:pt x="166" y="57"/>
                  </a:lnTo>
                  <a:lnTo>
                    <a:pt x="177" y="65"/>
                  </a:lnTo>
                  <a:lnTo>
                    <a:pt x="195" y="74"/>
                  </a:lnTo>
                  <a:lnTo>
                    <a:pt x="215" y="84"/>
                  </a:lnTo>
                  <a:lnTo>
                    <a:pt x="237" y="92"/>
                  </a:lnTo>
                  <a:lnTo>
                    <a:pt x="257" y="100"/>
                  </a:lnTo>
                  <a:lnTo>
                    <a:pt x="274" y="104"/>
                  </a:lnTo>
                  <a:lnTo>
                    <a:pt x="286" y="106"/>
                  </a:lnTo>
                  <a:lnTo>
                    <a:pt x="286" y="106"/>
                  </a:lnTo>
                  <a:lnTo>
                    <a:pt x="291" y="106"/>
                  </a:lnTo>
                  <a:lnTo>
                    <a:pt x="296" y="104"/>
                  </a:lnTo>
                  <a:lnTo>
                    <a:pt x="306" y="100"/>
                  </a:lnTo>
                  <a:lnTo>
                    <a:pt x="317" y="96"/>
                  </a:lnTo>
                  <a:lnTo>
                    <a:pt x="321" y="95"/>
                  </a:lnTo>
                  <a:lnTo>
                    <a:pt x="327" y="95"/>
                  </a:lnTo>
                  <a:lnTo>
                    <a:pt x="327" y="95"/>
                  </a:lnTo>
                  <a:lnTo>
                    <a:pt x="339" y="96"/>
                  </a:lnTo>
                  <a:lnTo>
                    <a:pt x="349" y="99"/>
                  </a:lnTo>
                  <a:lnTo>
                    <a:pt x="359" y="102"/>
                  </a:lnTo>
                  <a:lnTo>
                    <a:pt x="368" y="107"/>
                  </a:lnTo>
                  <a:lnTo>
                    <a:pt x="378" y="110"/>
                  </a:lnTo>
                  <a:lnTo>
                    <a:pt x="387" y="114"/>
                  </a:lnTo>
                  <a:lnTo>
                    <a:pt x="396" y="115"/>
                  </a:lnTo>
                  <a:lnTo>
                    <a:pt x="408" y="114"/>
                  </a:lnTo>
                  <a:lnTo>
                    <a:pt x="408" y="114"/>
                  </a:lnTo>
                  <a:lnTo>
                    <a:pt x="428" y="107"/>
                  </a:lnTo>
                  <a:lnTo>
                    <a:pt x="435" y="103"/>
                  </a:lnTo>
                  <a:lnTo>
                    <a:pt x="441" y="100"/>
                  </a:lnTo>
                  <a:lnTo>
                    <a:pt x="447" y="95"/>
                  </a:lnTo>
                  <a:lnTo>
                    <a:pt x="451" y="91"/>
                  </a:lnTo>
                  <a:lnTo>
                    <a:pt x="455" y="84"/>
                  </a:lnTo>
                  <a:lnTo>
                    <a:pt x="459" y="77"/>
                  </a:lnTo>
                  <a:lnTo>
                    <a:pt x="459" y="77"/>
                  </a:lnTo>
                  <a:lnTo>
                    <a:pt x="473" y="55"/>
                  </a:lnTo>
                  <a:lnTo>
                    <a:pt x="473" y="55"/>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70" name="Freeform 57"/>
            <p:cNvSpPr>
              <a:spLocks/>
            </p:cNvSpPr>
            <p:nvPr/>
          </p:nvSpPr>
          <p:spPr bwMode="auto">
            <a:xfrm>
              <a:off x="2771341" y="4812588"/>
              <a:ext cx="403936" cy="288696"/>
            </a:xfrm>
            <a:custGeom>
              <a:avLst/>
              <a:gdLst/>
              <a:ahLst/>
              <a:cxnLst>
                <a:cxn ang="0">
                  <a:pos x="542" y="361"/>
                </a:cxn>
                <a:cxn ang="0">
                  <a:pos x="518" y="366"/>
                </a:cxn>
                <a:cxn ang="0">
                  <a:pos x="503" y="364"/>
                </a:cxn>
                <a:cxn ang="0">
                  <a:pos x="495" y="380"/>
                </a:cxn>
                <a:cxn ang="0">
                  <a:pos x="483" y="385"/>
                </a:cxn>
                <a:cxn ang="0">
                  <a:pos x="339" y="385"/>
                </a:cxn>
                <a:cxn ang="0">
                  <a:pos x="321" y="390"/>
                </a:cxn>
                <a:cxn ang="0">
                  <a:pos x="312" y="396"/>
                </a:cxn>
                <a:cxn ang="0">
                  <a:pos x="295" y="374"/>
                </a:cxn>
                <a:cxn ang="0">
                  <a:pos x="277" y="367"/>
                </a:cxn>
                <a:cxn ang="0">
                  <a:pos x="263" y="370"/>
                </a:cxn>
                <a:cxn ang="0">
                  <a:pos x="247" y="382"/>
                </a:cxn>
                <a:cxn ang="0">
                  <a:pos x="228" y="389"/>
                </a:cxn>
                <a:cxn ang="0">
                  <a:pos x="223" y="387"/>
                </a:cxn>
                <a:cxn ang="0">
                  <a:pos x="220" y="381"/>
                </a:cxn>
                <a:cxn ang="0">
                  <a:pos x="191" y="381"/>
                </a:cxn>
                <a:cxn ang="0">
                  <a:pos x="167" y="384"/>
                </a:cxn>
                <a:cxn ang="0">
                  <a:pos x="130" y="376"/>
                </a:cxn>
                <a:cxn ang="0">
                  <a:pos x="87" y="361"/>
                </a:cxn>
                <a:cxn ang="0">
                  <a:pos x="71" y="360"/>
                </a:cxn>
                <a:cxn ang="0">
                  <a:pos x="66" y="334"/>
                </a:cxn>
                <a:cxn ang="0">
                  <a:pos x="81" y="290"/>
                </a:cxn>
                <a:cxn ang="0">
                  <a:pos x="81" y="271"/>
                </a:cxn>
                <a:cxn ang="0">
                  <a:pos x="48" y="269"/>
                </a:cxn>
                <a:cxn ang="0">
                  <a:pos x="34" y="255"/>
                </a:cxn>
                <a:cxn ang="0">
                  <a:pos x="26" y="247"/>
                </a:cxn>
                <a:cxn ang="0">
                  <a:pos x="0" y="245"/>
                </a:cxn>
                <a:cxn ang="0">
                  <a:pos x="7" y="225"/>
                </a:cxn>
                <a:cxn ang="0">
                  <a:pos x="33" y="191"/>
                </a:cxn>
                <a:cxn ang="0">
                  <a:pos x="71" y="151"/>
                </a:cxn>
                <a:cxn ang="0">
                  <a:pos x="86" y="122"/>
                </a:cxn>
                <a:cxn ang="0">
                  <a:pos x="89" y="99"/>
                </a:cxn>
                <a:cxn ang="0">
                  <a:pos x="83" y="40"/>
                </a:cxn>
                <a:cxn ang="0">
                  <a:pos x="89" y="25"/>
                </a:cxn>
                <a:cxn ang="0">
                  <a:pos x="112" y="17"/>
                </a:cxn>
                <a:cxn ang="0">
                  <a:pos x="127" y="3"/>
                </a:cxn>
                <a:cxn ang="0">
                  <a:pos x="140" y="0"/>
                </a:cxn>
                <a:cxn ang="0">
                  <a:pos x="164" y="6"/>
                </a:cxn>
                <a:cxn ang="0">
                  <a:pos x="208" y="29"/>
                </a:cxn>
                <a:cxn ang="0">
                  <a:pos x="254" y="56"/>
                </a:cxn>
                <a:cxn ang="0">
                  <a:pos x="265" y="59"/>
                </a:cxn>
                <a:cxn ang="0">
                  <a:pos x="282" y="51"/>
                </a:cxn>
                <a:cxn ang="0">
                  <a:pos x="297" y="37"/>
                </a:cxn>
                <a:cxn ang="0">
                  <a:pos x="309" y="32"/>
                </a:cxn>
                <a:cxn ang="0">
                  <a:pos x="339" y="40"/>
                </a:cxn>
                <a:cxn ang="0">
                  <a:pos x="339" y="88"/>
                </a:cxn>
                <a:cxn ang="0">
                  <a:pos x="343" y="109"/>
                </a:cxn>
                <a:cxn ang="0">
                  <a:pos x="362" y="130"/>
                </a:cxn>
                <a:cxn ang="0">
                  <a:pos x="370" y="145"/>
                </a:cxn>
                <a:cxn ang="0">
                  <a:pos x="368" y="168"/>
                </a:cxn>
                <a:cxn ang="0">
                  <a:pos x="374" y="179"/>
                </a:cxn>
                <a:cxn ang="0">
                  <a:pos x="393" y="189"/>
                </a:cxn>
                <a:cxn ang="0">
                  <a:pos x="428" y="190"/>
                </a:cxn>
                <a:cxn ang="0">
                  <a:pos x="448" y="194"/>
                </a:cxn>
                <a:cxn ang="0">
                  <a:pos x="471" y="214"/>
                </a:cxn>
                <a:cxn ang="0">
                  <a:pos x="491" y="252"/>
                </a:cxn>
                <a:cxn ang="0">
                  <a:pos x="501" y="265"/>
                </a:cxn>
                <a:cxn ang="0">
                  <a:pos x="529" y="280"/>
                </a:cxn>
                <a:cxn ang="0">
                  <a:pos x="537" y="286"/>
                </a:cxn>
                <a:cxn ang="0">
                  <a:pos x="541" y="320"/>
                </a:cxn>
                <a:cxn ang="0">
                  <a:pos x="549" y="343"/>
                </a:cxn>
                <a:cxn ang="0">
                  <a:pos x="555" y="349"/>
                </a:cxn>
              </a:cxnLst>
              <a:rect l="0" t="0" r="r" b="b"/>
              <a:pathLst>
                <a:path w="555" h="396">
                  <a:moveTo>
                    <a:pt x="555" y="357"/>
                  </a:moveTo>
                  <a:lnTo>
                    <a:pt x="555" y="357"/>
                  </a:lnTo>
                  <a:lnTo>
                    <a:pt x="542" y="361"/>
                  </a:lnTo>
                  <a:lnTo>
                    <a:pt x="531" y="365"/>
                  </a:lnTo>
                  <a:lnTo>
                    <a:pt x="524" y="366"/>
                  </a:lnTo>
                  <a:lnTo>
                    <a:pt x="518" y="366"/>
                  </a:lnTo>
                  <a:lnTo>
                    <a:pt x="511" y="366"/>
                  </a:lnTo>
                  <a:lnTo>
                    <a:pt x="503" y="364"/>
                  </a:lnTo>
                  <a:lnTo>
                    <a:pt x="503" y="364"/>
                  </a:lnTo>
                  <a:lnTo>
                    <a:pt x="500" y="373"/>
                  </a:lnTo>
                  <a:lnTo>
                    <a:pt x="498" y="376"/>
                  </a:lnTo>
                  <a:lnTo>
                    <a:pt x="495" y="380"/>
                  </a:lnTo>
                  <a:lnTo>
                    <a:pt x="492" y="382"/>
                  </a:lnTo>
                  <a:lnTo>
                    <a:pt x="487" y="384"/>
                  </a:lnTo>
                  <a:lnTo>
                    <a:pt x="483" y="385"/>
                  </a:lnTo>
                  <a:lnTo>
                    <a:pt x="478" y="385"/>
                  </a:lnTo>
                  <a:lnTo>
                    <a:pt x="478" y="385"/>
                  </a:lnTo>
                  <a:lnTo>
                    <a:pt x="339" y="385"/>
                  </a:lnTo>
                  <a:lnTo>
                    <a:pt x="339" y="385"/>
                  </a:lnTo>
                  <a:lnTo>
                    <a:pt x="328" y="387"/>
                  </a:lnTo>
                  <a:lnTo>
                    <a:pt x="321" y="390"/>
                  </a:lnTo>
                  <a:lnTo>
                    <a:pt x="316" y="393"/>
                  </a:lnTo>
                  <a:lnTo>
                    <a:pt x="312" y="396"/>
                  </a:lnTo>
                  <a:lnTo>
                    <a:pt x="312" y="396"/>
                  </a:lnTo>
                  <a:lnTo>
                    <a:pt x="307" y="389"/>
                  </a:lnTo>
                  <a:lnTo>
                    <a:pt x="300" y="378"/>
                  </a:lnTo>
                  <a:lnTo>
                    <a:pt x="295" y="374"/>
                  </a:lnTo>
                  <a:lnTo>
                    <a:pt x="290" y="370"/>
                  </a:lnTo>
                  <a:lnTo>
                    <a:pt x="284" y="368"/>
                  </a:lnTo>
                  <a:lnTo>
                    <a:pt x="277" y="367"/>
                  </a:lnTo>
                  <a:lnTo>
                    <a:pt x="277" y="367"/>
                  </a:lnTo>
                  <a:lnTo>
                    <a:pt x="270" y="368"/>
                  </a:lnTo>
                  <a:lnTo>
                    <a:pt x="263" y="370"/>
                  </a:lnTo>
                  <a:lnTo>
                    <a:pt x="257" y="374"/>
                  </a:lnTo>
                  <a:lnTo>
                    <a:pt x="252" y="377"/>
                  </a:lnTo>
                  <a:lnTo>
                    <a:pt x="247" y="382"/>
                  </a:lnTo>
                  <a:lnTo>
                    <a:pt x="241" y="385"/>
                  </a:lnTo>
                  <a:lnTo>
                    <a:pt x="234" y="388"/>
                  </a:lnTo>
                  <a:lnTo>
                    <a:pt x="228" y="389"/>
                  </a:lnTo>
                  <a:lnTo>
                    <a:pt x="228" y="389"/>
                  </a:lnTo>
                  <a:lnTo>
                    <a:pt x="225" y="389"/>
                  </a:lnTo>
                  <a:lnTo>
                    <a:pt x="223" y="387"/>
                  </a:lnTo>
                  <a:lnTo>
                    <a:pt x="221" y="384"/>
                  </a:lnTo>
                  <a:lnTo>
                    <a:pt x="220" y="381"/>
                  </a:lnTo>
                  <a:lnTo>
                    <a:pt x="220" y="381"/>
                  </a:lnTo>
                  <a:lnTo>
                    <a:pt x="191" y="381"/>
                  </a:lnTo>
                  <a:lnTo>
                    <a:pt x="191" y="381"/>
                  </a:lnTo>
                  <a:lnTo>
                    <a:pt x="191" y="381"/>
                  </a:lnTo>
                  <a:lnTo>
                    <a:pt x="183" y="383"/>
                  </a:lnTo>
                  <a:lnTo>
                    <a:pt x="175" y="384"/>
                  </a:lnTo>
                  <a:lnTo>
                    <a:pt x="167" y="384"/>
                  </a:lnTo>
                  <a:lnTo>
                    <a:pt x="160" y="384"/>
                  </a:lnTo>
                  <a:lnTo>
                    <a:pt x="145" y="381"/>
                  </a:lnTo>
                  <a:lnTo>
                    <a:pt x="130" y="376"/>
                  </a:lnTo>
                  <a:lnTo>
                    <a:pt x="117" y="370"/>
                  </a:lnTo>
                  <a:lnTo>
                    <a:pt x="102" y="365"/>
                  </a:lnTo>
                  <a:lnTo>
                    <a:pt x="87" y="361"/>
                  </a:lnTo>
                  <a:lnTo>
                    <a:pt x="79" y="360"/>
                  </a:lnTo>
                  <a:lnTo>
                    <a:pt x="71" y="360"/>
                  </a:lnTo>
                  <a:lnTo>
                    <a:pt x="71" y="360"/>
                  </a:lnTo>
                  <a:lnTo>
                    <a:pt x="66" y="334"/>
                  </a:lnTo>
                  <a:lnTo>
                    <a:pt x="66" y="334"/>
                  </a:lnTo>
                  <a:lnTo>
                    <a:pt x="66" y="334"/>
                  </a:lnTo>
                  <a:lnTo>
                    <a:pt x="76" y="312"/>
                  </a:lnTo>
                  <a:lnTo>
                    <a:pt x="80" y="301"/>
                  </a:lnTo>
                  <a:lnTo>
                    <a:pt x="81" y="290"/>
                  </a:lnTo>
                  <a:lnTo>
                    <a:pt x="81" y="290"/>
                  </a:lnTo>
                  <a:lnTo>
                    <a:pt x="81" y="271"/>
                  </a:lnTo>
                  <a:lnTo>
                    <a:pt x="81" y="271"/>
                  </a:lnTo>
                  <a:lnTo>
                    <a:pt x="63" y="271"/>
                  </a:lnTo>
                  <a:lnTo>
                    <a:pt x="55" y="271"/>
                  </a:lnTo>
                  <a:lnTo>
                    <a:pt x="48" y="269"/>
                  </a:lnTo>
                  <a:lnTo>
                    <a:pt x="42" y="267"/>
                  </a:lnTo>
                  <a:lnTo>
                    <a:pt x="37" y="262"/>
                  </a:lnTo>
                  <a:lnTo>
                    <a:pt x="34" y="255"/>
                  </a:lnTo>
                  <a:lnTo>
                    <a:pt x="33" y="245"/>
                  </a:lnTo>
                  <a:lnTo>
                    <a:pt x="33" y="245"/>
                  </a:lnTo>
                  <a:lnTo>
                    <a:pt x="26" y="247"/>
                  </a:lnTo>
                  <a:lnTo>
                    <a:pt x="18" y="248"/>
                  </a:lnTo>
                  <a:lnTo>
                    <a:pt x="10" y="247"/>
                  </a:lnTo>
                  <a:lnTo>
                    <a:pt x="0" y="245"/>
                  </a:lnTo>
                  <a:lnTo>
                    <a:pt x="0" y="245"/>
                  </a:lnTo>
                  <a:lnTo>
                    <a:pt x="3" y="235"/>
                  </a:lnTo>
                  <a:lnTo>
                    <a:pt x="7" y="225"/>
                  </a:lnTo>
                  <a:lnTo>
                    <a:pt x="13" y="216"/>
                  </a:lnTo>
                  <a:lnTo>
                    <a:pt x="19" y="207"/>
                  </a:lnTo>
                  <a:lnTo>
                    <a:pt x="33" y="191"/>
                  </a:lnTo>
                  <a:lnTo>
                    <a:pt x="49" y="175"/>
                  </a:lnTo>
                  <a:lnTo>
                    <a:pt x="64" y="159"/>
                  </a:lnTo>
                  <a:lnTo>
                    <a:pt x="71" y="151"/>
                  </a:lnTo>
                  <a:lnTo>
                    <a:pt x="76" y="141"/>
                  </a:lnTo>
                  <a:lnTo>
                    <a:pt x="81" y="132"/>
                  </a:lnTo>
                  <a:lnTo>
                    <a:pt x="86" y="122"/>
                  </a:lnTo>
                  <a:lnTo>
                    <a:pt x="88" y="110"/>
                  </a:lnTo>
                  <a:lnTo>
                    <a:pt x="89" y="99"/>
                  </a:lnTo>
                  <a:lnTo>
                    <a:pt x="89" y="99"/>
                  </a:lnTo>
                  <a:lnTo>
                    <a:pt x="88" y="80"/>
                  </a:lnTo>
                  <a:lnTo>
                    <a:pt x="87" y="60"/>
                  </a:lnTo>
                  <a:lnTo>
                    <a:pt x="83" y="40"/>
                  </a:lnTo>
                  <a:lnTo>
                    <a:pt x="81" y="22"/>
                  </a:lnTo>
                  <a:lnTo>
                    <a:pt x="89" y="25"/>
                  </a:lnTo>
                  <a:lnTo>
                    <a:pt x="89" y="25"/>
                  </a:lnTo>
                  <a:lnTo>
                    <a:pt x="98" y="24"/>
                  </a:lnTo>
                  <a:lnTo>
                    <a:pt x="106" y="21"/>
                  </a:lnTo>
                  <a:lnTo>
                    <a:pt x="112" y="17"/>
                  </a:lnTo>
                  <a:lnTo>
                    <a:pt x="117" y="13"/>
                  </a:lnTo>
                  <a:lnTo>
                    <a:pt x="121" y="8"/>
                  </a:lnTo>
                  <a:lnTo>
                    <a:pt x="127" y="3"/>
                  </a:lnTo>
                  <a:lnTo>
                    <a:pt x="133" y="1"/>
                  </a:lnTo>
                  <a:lnTo>
                    <a:pt x="140" y="0"/>
                  </a:lnTo>
                  <a:lnTo>
                    <a:pt x="140" y="0"/>
                  </a:lnTo>
                  <a:lnTo>
                    <a:pt x="148" y="0"/>
                  </a:lnTo>
                  <a:lnTo>
                    <a:pt x="156" y="2"/>
                  </a:lnTo>
                  <a:lnTo>
                    <a:pt x="164" y="6"/>
                  </a:lnTo>
                  <a:lnTo>
                    <a:pt x="173" y="9"/>
                  </a:lnTo>
                  <a:lnTo>
                    <a:pt x="190" y="18"/>
                  </a:lnTo>
                  <a:lnTo>
                    <a:pt x="208" y="29"/>
                  </a:lnTo>
                  <a:lnTo>
                    <a:pt x="225" y="40"/>
                  </a:lnTo>
                  <a:lnTo>
                    <a:pt x="240" y="49"/>
                  </a:lnTo>
                  <a:lnTo>
                    <a:pt x="254" y="56"/>
                  </a:lnTo>
                  <a:lnTo>
                    <a:pt x="259" y="57"/>
                  </a:lnTo>
                  <a:lnTo>
                    <a:pt x="265" y="59"/>
                  </a:lnTo>
                  <a:lnTo>
                    <a:pt x="265" y="59"/>
                  </a:lnTo>
                  <a:lnTo>
                    <a:pt x="271" y="57"/>
                  </a:lnTo>
                  <a:lnTo>
                    <a:pt x="277" y="54"/>
                  </a:lnTo>
                  <a:lnTo>
                    <a:pt x="282" y="51"/>
                  </a:lnTo>
                  <a:lnTo>
                    <a:pt x="287" y="46"/>
                  </a:lnTo>
                  <a:lnTo>
                    <a:pt x="292" y="41"/>
                  </a:lnTo>
                  <a:lnTo>
                    <a:pt x="297" y="37"/>
                  </a:lnTo>
                  <a:lnTo>
                    <a:pt x="303" y="33"/>
                  </a:lnTo>
                  <a:lnTo>
                    <a:pt x="309" y="32"/>
                  </a:lnTo>
                  <a:lnTo>
                    <a:pt x="309" y="32"/>
                  </a:lnTo>
                  <a:lnTo>
                    <a:pt x="317" y="33"/>
                  </a:lnTo>
                  <a:lnTo>
                    <a:pt x="324" y="34"/>
                  </a:lnTo>
                  <a:lnTo>
                    <a:pt x="339" y="40"/>
                  </a:lnTo>
                  <a:lnTo>
                    <a:pt x="339" y="40"/>
                  </a:lnTo>
                  <a:lnTo>
                    <a:pt x="339" y="88"/>
                  </a:lnTo>
                  <a:lnTo>
                    <a:pt x="339" y="88"/>
                  </a:lnTo>
                  <a:lnTo>
                    <a:pt x="339" y="98"/>
                  </a:lnTo>
                  <a:lnTo>
                    <a:pt x="341" y="105"/>
                  </a:lnTo>
                  <a:lnTo>
                    <a:pt x="343" y="109"/>
                  </a:lnTo>
                  <a:lnTo>
                    <a:pt x="348" y="114"/>
                  </a:lnTo>
                  <a:lnTo>
                    <a:pt x="357" y="123"/>
                  </a:lnTo>
                  <a:lnTo>
                    <a:pt x="362" y="130"/>
                  </a:lnTo>
                  <a:lnTo>
                    <a:pt x="368" y="139"/>
                  </a:lnTo>
                  <a:lnTo>
                    <a:pt x="368" y="139"/>
                  </a:lnTo>
                  <a:lnTo>
                    <a:pt x="370" y="145"/>
                  </a:lnTo>
                  <a:lnTo>
                    <a:pt x="370" y="151"/>
                  </a:lnTo>
                  <a:lnTo>
                    <a:pt x="369" y="162"/>
                  </a:lnTo>
                  <a:lnTo>
                    <a:pt x="368" y="168"/>
                  </a:lnTo>
                  <a:lnTo>
                    <a:pt x="369" y="172"/>
                  </a:lnTo>
                  <a:lnTo>
                    <a:pt x="371" y="176"/>
                  </a:lnTo>
                  <a:lnTo>
                    <a:pt x="374" y="179"/>
                  </a:lnTo>
                  <a:lnTo>
                    <a:pt x="374" y="179"/>
                  </a:lnTo>
                  <a:lnTo>
                    <a:pt x="384" y="185"/>
                  </a:lnTo>
                  <a:lnTo>
                    <a:pt x="393" y="189"/>
                  </a:lnTo>
                  <a:lnTo>
                    <a:pt x="402" y="190"/>
                  </a:lnTo>
                  <a:lnTo>
                    <a:pt x="410" y="190"/>
                  </a:lnTo>
                  <a:lnTo>
                    <a:pt x="428" y="190"/>
                  </a:lnTo>
                  <a:lnTo>
                    <a:pt x="438" y="191"/>
                  </a:lnTo>
                  <a:lnTo>
                    <a:pt x="448" y="194"/>
                  </a:lnTo>
                  <a:lnTo>
                    <a:pt x="448" y="194"/>
                  </a:lnTo>
                  <a:lnTo>
                    <a:pt x="457" y="200"/>
                  </a:lnTo>
                  <a:lnTo>
                    <a:pt x="464" y="206"/>
                  </a:lnTo>
                  <a:lnTo>
                    <a:pt x="471" y="214"/>
                  </a:lnTo>
                  <a:lnTo>
                    <a:pt x="477" y="223"/>
                  </a:lnTo>
                  <a:lnTo>
                    <a:pt x="486" y="243"/>
                  </a:lnTo>
                  <a:lnTo>
                    <a:pt x="491" y="252"/>
                  </a:lnTo>
                  <a:lnTo>
                    <a:pt x="496" y="260"/>
                  </a:lnTo>
                  <a:lnTo>
                    <a:pt x="496" y="260"/>
                  </a:lnTo>
                  <a:lnTo>
                    <a:pt x="501" y="265"/>
                  </a:lnTo>
                  <a:lnTo>
                    <a:pt x="506" y="269"/>
                  </a:lnTo>
                  <a:lnTo>
                    <a:pt x="518" y="275"/>
                  </a:lnTo>
                  <a:lnTo>
                    <a:pt x="529" y="280"/>
                  </a:lnTo>
                  <a:lnTo>
                    <a:pt x="533" y="282"/>
                  </a:lnTo>
                  <a:lnTo>
                    <a:pt x="537" y="286"/>
                  </a:lnTo>
                  <a:lnTo>
                    <a:pt x="537" y="286"/>
                  </a:lnTo>
                  <a:lnTo>
                    <a:pt x="539" y="293"/>
                  </a:lnTo>
                  <a:lnTo>
                    <a:pt x="540" y="301"/>
                  </a:lnTo>
                  <a:lnTo>
                    <a:pt x="541" y="320"/>
                  </a:lnTo>
                  <a:lnTo>
                    <a:pt x="542" y="329"/>
                  </a:lnTo>
                  <a:lnTo>
                    <a:pt x="545" y="337"/>
                  </a:lnTo>
                  <a:lnTo>
                    <a:pt x="549" y="343"/>
                  </a:lnTo>
                  <a:lnTo>
                    <a:pt x="552" y="346"/>
                  </a:lnTo>
                  <a:lnTo>
                    <a:pt x="555" y="349"/>
                  </a:lnTo>
                  <a:lnTo>
                    <a:pt x="555" y="349"/>
                  </a:lnTo>
                  <a:lnTo>
                    <a:pt x="555" y="357"/>
                  </a:lnTo>
                  <a:lnTo>
                    <a:pt x="555" y="357"/>
                  </a:lnTo>
                  <a:close/>
                </a:path>
              </a:pathLst>
            </a:custGeom>
            <a:solidFill>
              <a:schemeClr val="tx2"/>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71" name="Freeform 58"/>
            <p:cNvSpPr>
              <a:spLocks/>
            </p:cNvSpPr>
            <p:nvPr/>
          </p:nvSpPr>
          <p:spPr bwMode="auto">
            <a:xfrm>
              <a:off x="1701927" y="3551363"/>
              <a:ext cx="634964" cy="523445"/>
            </a:xfrm>
            <a:custGeom>
              <a:avLst/>
              <a:gdLst/>
              <a:ahLst/>
              <a:cxnLst>
                <a:cxn ang="0">
                  <a:pos x="828" y="480"/>
                </a:cxn>
                <a:cxn ang="0">
                  <a:pos x="823" y="463"/>
                </a:cxn>
                <a:cxn ang="0">
                  <a:pos x="794" y="458"/>
                </a:cxn>
                <a:cxn ang="0">
                  <a:pos x="764" y="477"/>
                </a:cxn>
                <a:cxn ang="0">
                  <a:pos x="747" y="461"/>
                </a:cxn>
                <a:cxn ang="0">
                  <a:pos x="638" y="411"/>
                </a:cxn>
                <a:cxn ang="0">
                  <a:pos x="628" y="371"/>
                </a:cxn>
                <a:cxn ang="0">
                  <a:pos x="576" y="340"/>
                </a:cxn>
                <a:cxn ang="0">
                  <a:pos x="521" y="326"/>
                </a:cxn>
                <a:cxn ang="0">
                  <a:pos x="507" y="313"/>
                </a:cxn>
                <a:cxn ang="0">
                  <a:pos x="492" y="279"/>
                </a:cxn>
                <a:cxn ang="0">
                  <a:pos x="452" y="273"/>
                </a:cxn>
                <a:cxn ang="0">
                  <a:pos x="447" y="251"/>
                </a:cxn>
                <a:cxn ang="0">
                  <a:pos x="416" y="218"/>
                </a:cxn>
                <a:cxn ang="0">
                  <a:pos x="386" y="179"/>
                </a:cxn>
                <a:cxn ang="0">
                  <a:pos x="397" y="109"/>
                </a:cxn>
                <a:cxn ang="0">
                  <a:pos x="413" y="54"/>
                </a:cxn>
                <a:cxn ang="0">
                  <a:pos x="380" y="6"/>
                </a:cxn>
                <a:cxn ang="0">
                  <a:pos x="317" y="13"/>
                </a:cxn>
                <a:cxn ang="0">
                  <a:pos x="286" y="33"/>
                </a:cxn>
                <a:cxn ang="0">
                  <a:pos x="232" y="19"/>
                </a:cxn>
                <a:cxn ang="0">
                  <a:pos x="202" y="27"/>
                </a:cxn>
                <a:cxn ang="0">
                  <a:pos x="123" y="87"/>
                </a:cxn>
                <a:cxn ang="0">
                  <a:pos x="124" y="138"/>
                </a:cxn>
                <a:cxn ang="0">
                  <a:pos x="70" y="171"/>
                </a:cxn>
                <a:cxn ang="0">
                  <a:pos x="26" y="167"/>
                </a:cxn>
                <a:cxn ang="0">
                  <a:pos x="10" y="188"/>
                </a:cxn>
                <a:cxn ang="0">
                  <a:pos x="0" y="221"/>
                </a:cxn>
                <a:cxn ang="0">
                  <a:pos x="34" y="236"/>
                </a:cxn>
                <a:cxn ang="0">
                  <a:pos x="42" y="266"/>
                </a:cxn>
                <a:cxn ang="0">
                  <a:pos x="36" y="319"/>
                </a:cxn>
                <a:cxn ang="0">
                  <a:pos x="54" y="329"/>
                </a:cxn>
                <a:cxn ang="0">
                  <a:pos x="87" y="311"/>
                </a:cxn>
                <a:cxn ang="0">
                  <a:pos x="103" y="325"/>
                </a:cxn>
                <a:cxn ang="0">
                  <a:pos x="107" y="377"/>
                </a:cxn>
                <a:cxn ang="0">
                  <a:pos x="139" y="385"/>
                </a:cxn>
                <a:cxn ang="0">
                  <a:pos x="164" y="397"/>
                </a:cxn>
                <a:cxn ang="0">
                  <a:pos x="196" y="425"/>
                </a:cxn>
                <a:cxn ang="0">
                  <a:pos x="211" y="413"/>
                </a:cxn>
                <a:cxn ang="0">
                  <a:pos x="231" y="415"/>
                </a:cxn>
                <a:cxn ang="0">
                  <a:pos x="262" y="480"/>
                </a:cxn>
                <a:cxn ang="0">
                  <a:pos x="291" y="545"/>
                </a:cxn>
                <a:cxn ang="0">
                  <a:pos x="322" y="549"/>
                </a:cxn>
                <a:cxn ang="0">
                  <a:pos x="362" y="530"/>
                </a:cxn>
                <a:cxn ang="0">
                  <a:pos x="408" y="544"/>
                </a:cxn>
                <a:cxn ang="0">
                  <a:pos x="433" y="539"/>
                </a:cxn>
                <a:cxn ang="0">
                  <a:pos x="452" y="523"/>
                </a:cxn>
                <a:cxn ang="0">
                  <a:pos x="466" y="562"/>
                </a:cxn>
                <a:cxn ang="0">
                  <a:pos x="553" y="634"/>
                </a:cxn>
                <a:cxn ang="0">
                  <a:pos x="596" y="679"/>
                </a:cxn>
                <a:cxn ang="0">
                  <a:pos x="666" y="716"/>
                </a:cxn>
                <a:cxn ang="0">
                  <a:pos x="714" y="712"/>
                </a:cxn>
                <a:cxn ang="0">
                  <a:pos x="795" y="642"/>
                </a:cxn>
                <a:cxn ang="0">
                  <a:pos x="872" y="547"/>
                </a:cxn>
                <a:cxn ang="0">
                  <a:pos x="830" y="518"/>
                </a:cxn>
              </a:cxnLst>
              <a:rect l="0" t="0" r="r" b="b"/>
              <a:pathLst>
                <a:path w="874" h="717">
                  <a:moveTo>
                    <a:pt x="822" y="502"/>
                  </a:moveTo>
                  <a:lnTo>
                    <a:pt x="822" y="502"/>
                  </a:lnTo>
                  <a:lnTo>
                    <a:pt x="822" y="497"/>
                  </a:lnTo>
                  <a:lnTo>
                    <a:pt x="823" y="493"/>
                  </a:lnTo>
                  <a:lnTo>
                    <a:pt x="827" y="484"/>
                  </a:lnTo>
                  <a:lnTo>
                    <a:pt x="828" y="480"/>
                  </a:lnTo>
                  <a:lnTo>
                    <a:pt x="828" y="476"/>
                  </a:lnTo>
                  <a:lnTo>
                    <a:pt x="828" y="471"/>
                  </a:lnTo>
                  <a:lnTo>
                    <a:pt x="826" y="465"/>
                  </a:lnTo>
                  <a:lnTo>
                    <a:pt x="826" y="465"/>
                  </a:lnTo>
                  <a:lnTo>
                    <a:pt x="825" y="464"/>
                  </a:lnTo>
                  <a:lnTo>
                    <a:pt x="823" y="463"/>
                  </a:lnTo>
                  <a:lnTo>
                    <a:pt x="818" y="460"/>
                  </a:lnTo>
                  <a:lnTo>
                    <a:pt x="810" y="456"/>
                  </a:lnTo>
                  <a:lnTo>
                    <a:pt x="804" y="455"/>
                  </a:lnTo>
                  <a:lnTo>
                    <a:pt x="804" y="455"/>
                  </a:lnTo>
                  <a:lnTo>
                    <a:pt x="798" y="456"/>
                  </a:lnTo>
                  <a:lnTo>
                    <a:pt x="794" y="458"/>
                  </a:lnTo>
                  <a:lnTo>
                    <a:pt x="790" y="462"/>
                  </a:lnTo>
                  <a:lnTo>
                    <a:pt x="787" y="466"/>
                  </a:lnTo>
                  <a:lnTo>
                    <a:pt x="783" y="470"/>
                  </a:lnTo>
                  <a:lnTo>
                    <a:pt x="777" y="473"/>
                  </a:lnTo>
                  <a:lnTo>
                    <a:pt x="772" y="476"/>
                  </a:lnTo>
                  <a:lnTo>
                    <a:pt x="764" y="477"/>
                  </a:lnTo>
                  <a:lnTo>
                    <a:pt x="764" y="477"/>
                  </a:lnTo>
                  <a:lnTo>
                    <a:pt x="758" y="477"/>
                  </a:lnTo>
                  <a:lnTo>
                    <a:pt x="754" y="474"/>
                  </a:lnTo>
                  <a:lnTo>
                    <a:pt x="752" y="472"/>
                  </a:lnTo>
                  <a:lnTo>
                    <a:pt x="750" y="470"/>
                  </a:lnTo>
                  <a:lnTo>
                    <a:pt x="747" y="461"/>
                  </a:lnTo>
                  <a:lnTo>
                    <a:pt x="745" y="450"/>
                  </a:lnTo>
                  <a:lnTo>
                    <a:pt x="745" y="450"/>
                  </a:lnTo>
                  <a:lnTo>
                    <a:pt x="726" y="431"/>
                  </a:lnTo>
                  <a:lnTo>
                    <a:pt x="715" y="422"/>
                  </a:lnTo>
                  <a:lnTo>
                    <a:pt x="700" y="411"/>
                  </a:lnTo>
                  <a:lnTo>
                    <a:pt x="638" y="411"/>
                  </a:lnTo>
                  <a:lnTo>
                    <a:pt x="638" y="411"/>
                  </a:lnTo>
                  <a:lnTo>
                    <a:pt x="634" y="403"/>
                  </a:lnTo>
                  <a:lnTo>
                    <a:pt x="630" y="395"/>
                  </a:lnTo>
                  <a:lnTo>
                    <a:pt x="628" y="385"/>
                  </a:lnTo>
                  <a:lnTo>
                    <a:pt x="628" y="371"/>
                  </a:lnTo>
                  <a:lnTo>
                    <a:pt x="628" y="371"/>
                  </a:lnTo>
                  <a:lnTo>
                    <a:pt x="621" y="370"/>
                  </a:lnTo>
                  <a:lnTo>
                    <a:pt x="614" y="367"/>
                  </a:lnTo>
                  <a:lnTo>
                    <a:pt x="604" y="362"/>
                  </a:lnTo>
                  <a:lnTo>
                    <a:pt x="593" y="355"/>
                  </a:lnTo>
                  <a:lnTo>
                    <a:pt x="584" y="347"/>
                  </a:lnTo>
                  <a:lnTo>
                    <a:pt x="576" y="340"/>
                  </a:lnTo>
                  <a:lnTo>
                    <a:pt x="568" y="333"/>
                  </a:lnTo>
                  <a:lnTo>
                    <a:pt x="560" y="328"/>
                  </a:lnTo>
                  <a:lnTo>
                    <a:pt x="555" y="327"/>
                  </a:lnTo>
                  <a:lnTo>
                    <a:pt x="551" y="326"/>
                  </a:lnTo>
                  <a:lnTo>
                    <a:pt x="551" y="326"/>
                  </a:lnTo>
                  <a:lnTo>
                    <a:pt x="521" y="326"/>
                  </a:lnTo>
                  <a:lnTo>
                    <a:pt x="521" y="326"/>
                  </a:lnTo>
                  <a:lnTo>
                    <a:pt x="517" y="326"/>
                  </a:lnTo>
                  <a:lnTo>
                    <a:pt x="514" y="325"/>
                  </a:lnTo>
                  <a:lnTo>
                    <a:pt x="512" y="323"/>
                  </a:lnTo>
                  <a:lnTo>
                    <a:pt x="509" y="320"/>
                  </a:lnTo>
                  <a:lnTo>
                    <a:pt x="507" y="313"/>
                  </a:lnTo>
                  <a:lnTo>
                    <a:pt x="505" y="305"/>
                  </a:lnTo>
                  <a:lnTo>
                    <a:pt x="502" y="297"/>
                  </a:lnTo>
                  <a:lnTo>
                    <a:pt x="501" y="289"/>
                  </a:lnTo>
                  <a:lnTo>
                    <a:pt x="497" y="282"/>
                  </a:lnTo>
                  <a:lnTo>
                    <a:pt x="494" y="280"/>
                  </a:lnTo>
                  <a:lnTo>
                    <a:pt x="492" y="279"/>
                  </a:lnTo>
                  <a:lnTo>
                    <a:pt x="492" y="279"/>
                  </a:lnTo>
                  <a:lnTo>
                    <a:pt x="485" y="277"/>
                  </a:lnTo>
                  <a:lnTo>
                    <a:pt x="478" y="277"/>
                  </a:lnTo>
                  <a:lnTo>
                    <a:pt x="464" y="277"/>
                  </a:lnTo>
                  <a:lnTo>
                    <a:pt x="458" y="275"/>
                  </a:lnTo>
                  <a:lnTo>
                    <a:pt x="452" y="273"/>
                  </a:lnTo>
                  <a:lnTo>
                    <a:pt x="451" y="271"/>
                  </a:lnTo>
                  <a:lnTo>
                    <a:pt x="448" y="267"/>
                  </a:lnTo>
                  <a:lnTo>
                    <a:pt x="448" y="264"/>
                  </a:lnTo>
                  <a:lnTo>
                    <a:pt x="447" y="259"/>
                  </a:lnTo>
                  <a:lnTo>
                    <a:pt x="447" y="259"/>
                  </a:lnTo>
                  <a:lnTo>
                    <a:pt x="447" y="251"/>
                  </a:lnTo>
                  <a:lnTo>
                    <a:pt x="445" y="243"/>
                  </a:lnTo>
                  <a:lnTo>
                    <a:pt x="441" y="237"/>
                  </a:lnTo>
                  <a:lnTo>
                    <a:pt x="438" y="233"/>
                  </a:lnTo>
                  <a:lnTo>
                    <a:pt x="433" y="228"/>
                  </a:lnTo>
                  <a:lnTo>
                    <a:pt x="428" y="225"/>
                  </a:lnTo>
                  <a:lnTo>
                    <a:pt x="416" y="218"/>
                  </a:lnTo>
                  <a:lnTo>
                    <a:pt x="405" y="211"/>
                  </a:lnTo>
                  <a:lnTo>
                    <a:pt x="400" y="206"/>
                  </a:lnTo>
                  <a:lnTo>
                    <a:pt x="395" y="202"/>
                  </a:lnTo>
                  <a:lnTo>
                    <a:pt x="391" y="196"/>
                  </a:lnTo>
                  <a:lnTo>
                    <a:pt x="387" y="188"/>
                  </a:lnTo>
                  <a:lnTo>
                    <a:pt x="386" y="179"/>
                  </a:lnTo>
                  <a:lnTo>
                    <a:pt x="385" y="168"/>
                  </a:lnTo>
                  <a:lnTo>
                    <a:pt x="385" y="168"/>
                  </a:lnTo>
                  <a:lnTo>
                    <a:pt x="386" y="151"/>
                  </a:lnTo>
                  <a:lnTo>
                    <a:pt x="388" y="135"/>
                  </a:lnTo>
                  <a:lnTo>
                    <a:pt x="392" y="121"/>
                  </a:lnTo>
                  <a:lnTo>
                    <a:pt x="397" y="109"/>
                  </a:lnTo>
                  <a:lnTo>
                    <a:pt x="402" y="96"/>
                  </a:lnTo>
                  <a:lnTo>
                    <a:pt x="408" y="84"/>
                  </a:lnTo>
                  <a:lnTo>
                    <a:pt x="422" y="61"/>
                  </a:lnTo>
                  <a:lnTo>
                    <a:pt x="418" y="58"/>
                  </a:lnTo>
                  <a:lnTo>
                    <a:pt x="418" y="58"/>
                  </a:lnTo>
                  <a:lnTo>
                    <a:pt x="413" y="54"/>
                  </a:lnTo>
                  <a:lnTo>
                    <a:pt x="408" y="48"/>
                  </a:lnTo>
                  <a:lnTo>
                    <a:pt x="398" y="33"/>
                  </a:lnTo>
                  <a:lnTo>
                    <a:pt x="390" y="16"/>
                  </a:lnTo>
                  <a:lnTo>
                    <a:pt x="385" y="11"/>
                  </a:lnTo>
                  <a:lnTo>
                    <a:pt x="380" y="6"/>
                  </a:lnTo>
                  <a:lnTo>
                    <a:pt x="380" y="6"/>
                  </a:lnTo>
                  <a:lnTo>
                    <a:pt x="374" y="4"/>
                  </a:lnTo>
                  <a:lnTo>
                    <a:pt x="365" y="2"/>
                  </a:lnTo>
                  <a:lnTo>
                    <a:pt x="351" y="0"/>
                  </a:lnTo>
                  <a:lnTo>
                    <a:pt x="321" y="0"/>
                  </a:lnTo>
                  <a:lnTo>
                    <a:pt x="321" y="0"/>
                  </a:lnTo>
                  <a:lnTo>
                    <a:pt x="317" y="13"/>
                  </a:lnTo>
                  <a:lnTo>
                    <a:pt x="314" y="18"/>
                  </a:lnTo>
                  <a:lnTo>
                    <a:pt x="310" y="22"/>
                  </a:lnTo>
                  <a:lnTo>
                    <a:pt x="306" y="27"/>
                  </a:lnTo>
                  <a:lnTo>
                    <a:pt x="300" y="29"/>
                  </a:lnTo>
                  <a:lnTo>
                    <a:pt x="293" y="31"/>
                  </a:lnTo>
                  <a:lnTo>
                    <a:pt x="286" y="33"/>
                  </a:lnTo>
                  <a:lnTo>
                    <a:pt x="286" y="33"/>
                  </a:lnTo>
                  <a:lnTo>
                    <a:pt x="272" y="31"/>
                  </a:lnTo>
                  <a:lnTo>
                    <a:pt x="254" y="29"/>
                  </a:lnTo>
                  <a:lnTo>
                    <a:pt x="245" y="26"/>
                  </a:lnTo>
                  <a:lnTo>
                    <a:pt x="238" y="23"/>
                  </a:lnTo>
                  <a:lnTo>
                    <a:pt x="232" y="19"/>
                  </a:lnTo>
                  <a:lnTo>
                    <a:pt x="231" y="16"/>
                  </a:lnTo>
                  <a:lnTo>
                    <a:pt x="231" y="14"/>
                  </a:lnTo>
                  <a:lnTo>
                    <a:pt x="231" y="14"/>
                  </a:lnTo>
                  <a:lnTo>
                    <a:pt x="231" y="11"/>
                  </a:lnTo>
                  <a:lnTo>
                    <a:pt x="231" y="11"/>
                  </a:lnTo>
                  <a:lnTo>
                    <a:pt x="202" y="27"/>
                  </a:lnTo>
                  <a:lnTo>
                    <a:pt x="173" y="44"/>
                  </a:lnTo>
                  <a:lnTo>
                    <a:pt x="148" y="63"/>
                  </a:lnTo>
                  <a:lnTo>
                    <a:pt x="136" y="72"/>
                  </a:lnTo>
                  <a:lnTo>
                    <a:pt x="127" y="80"/>
                  </a:lnTo>
                  <a:lnTo>
                    <a:pt x="127" y="80"/>
                  </a:lnTo>
                  <a:lnTo>
                    <a:pt x="123" y="87"/>
                  </a:lnTo>
                  <a:lnTo>
                    <a:pt x="120" y="94"/>
                  </a:lnTo>
                  <a:lnTo>
                    <a:pt x="120" y="100"/>
                  </a:lnTo>
                  <a:lnTo>
                    <a:pt x="122" y="107"/>
                  </a:lnTo>
                  <a:lnTo>
                    <a:pt x="125" y="121"/>
                  </a:lnTo>
                  <a:lnTo>
                    <a:pt x="125" y="129"/>
                  </a:lnTo>
                  <a:lnTo>
                    <a:pt x="124" y="138"/>
                  </a:lnTo>
                  <a:lnTo>
                    <a:pt x="124" y="138"/>
                  </a:lnTo>
                  <a:lnTo>
                    <a:pt x="120" y="142"/>
                  </a:lnTo>
                  <a:lnTo>
                    <a:pt x="115" y="148"/>
                  </a:lnTo>
                  <a:lnTo>
                    <a:pt x="96" y="158"/>
                  </a:lnTo>
                  <a:lnTo>
                    <a:pt x="77" y="168"/>
                  </a:lnTo>
                  <a:lnTo>
                    <a:pt x="70" y="171"/>
                  </a:lnTo>
                  <a:lnTo>
                    <a:pt x="65" y="172"/>
                  </a:lnTo>
                  <a:lnTo>
                    <a:pt x="65" y="172"/>
                  </a:lnTo>
                  <a:lnTo>
                    <a:pt x="51" y="172"/>
                  </a:lnTo>
                  <a:lnTo>
                    <a:pt x="39" y="171"/>
                  </a:lnTo>
                  <a:lnTo>
                    <a:pt x="32" y="170"/>
                  </a:lnTo>
                  <a:lnTo>
                    <a:pt x="26" y="167"/>
                  </a:lnTo>
                  <a:lnTo>
                    <a:pt x="20" y="165"/>
                  </a:lnTo>
                  <a:lnTo>
                    <a:pt x="15" y="161"/>
                  </a:lnTo>
                  <a:lnTo>
                    <a:pt x="15" y="161"/>
                  </a:lnTo>
                  <a:lnTo>
                    <a:pt x="13" y="171"/>
                  </a:lnTo>
                  <a:lnTo>
                    <a:pt x="12" y="180"/>
                  </a:lnTo>
                  <a:lnTo>
                    <a:pt x="10" y="188"/>
                  </a:lnTo>
                  <a:lnTo>
                    <a:pt x="6" y="195"/>
                  </a:lnTo>
                  <a:lnTo>
                    <a:pt x="2" y="208"/>
                  </a:lnTo>
                  <a:lnTo>
                    <a:pt x="0" y="213"/>
                  </a:lnTo>
                  <a:lnTo>
                    <a:pt x="0" y="220"/>
                  </a:lnTo>
                  <a:lnTo>
                    <a:pt x="0" y="220"/>
                  </a:lnTo>
                  <a:lnTo>
                    <a:pt x="0" y="221"/>
                  </a:lnTo>
                  <a:lnTo>
                    <a:pt x="1" y="224"/>
                  </a:lnTo>
                  <a:lnTo>
                    <a:pt x="5" y="227"/>
                  </a:lnTo>
                  <a:lnTo>
                    <a:pt x="11" y="229"/>
                  </a:lnTo>
                  <a:lnTo>
                    <a:pt x="18" y="232"/>
                  </a:lnTo>
                  <a:lnTo>
                    <a:pt x="31" y="235"/>
                  </a:lnTo>
                  <a:lnTo>
                    <a:pt x="34" y="236"/>
                  </a:lnTo>
                  <a:lnTo>
                    <a:pt x="36" y="239"/>
                  </a:lnTo>
                  <a:lnTo>
                    <a:pt x="36" y="239"/>
                  </a:lnTo>
                  <a:lnTo>
                    <a:pt x="39" y="242"/>
                  </a:lnTo>
                  <a:lnTo>
                    <a:pt x="40" y="247"/>
                  </a:lnTo>
                  <a:lnTo>
                    <a:pt x="42" y="256"/>
                  </a:lnTo>
                  <a:lnTo>
                    <a:pt x="42" y="266"/>
                  </a:lnTo>
                  <a:lnTo>
                    <a:pt x="41" y="277"/>
                  </a:lnTo>
                  <a:lnTo>
                    <a:pt x="38" y="295"/>
                  </a:lnTo>
                  <a:lnTo>
                    <a:pt x="36" y="304"/>
                  </a:lnTo>
                  <a:lnTo>
                    <a:pt x="36" y="311"/>
                  </a:lnTo>
                  <a:lnTo>
                    <a:pt x="36" y="311"/>
                  </a:lnTo>
                  <a:lnTo>
                    <a:pt x="36" y="319"/>
                  </a:lnTo>
                  <a:lnTo>
                    <a:pt x="39" y="325"/>
                  </a:lnTo>
                  <a:lnTo>
                    <a:pt x="42" y="328"/>
                  </a:lnTo>
                  <a:lnTo>
                    <a:pt x="44" y="329"/>
                  </a:lnTo>
                  <a:lnTo>
                    <a:pt x="47" y="329"/>
                  </a:lnTo>
                  <a:lnTo>
                    <a:pt x="47" y="329"/>
                  </a:lnTo>
                  <a:lnTo>
                    <a:pt x="54" y="329"/>
                  </a:lnTo>
                  <a:lnTo>
                    <a:pt x="59" y="327"/>
                  </a:lnTo>
                  <a:lnTo>
                    <a:pt x="64" y="324"/>
                  </a:lnTo>
                  <a:lnTo>
                    <a:pt x="69" y="320"/>
                  </a:lnTo>
                  <a:lnTo>
                    <a:pt x="77" y="315"/>
                  </a:lnTo>
                  <a:lnTo>
                    <a:pt x="81" y="312"/>
                  </a:lnTo>
                  <a:lnTo>
                    <a:pt x="87" y="311"/>
                  </a:lnTo>
                  <a:lnTo>
                    <a:pt x="87" y="311"/>
                  </a:lnTo>
                  <a:lnTo>
                    <a:pt x="92" y="312"/>
                  </a:lnTo>
                  <a:lnTo>
                    <a:pt x="95" y="313"/>
                  </a:lnTo>
                  <a:lnTo>
                    <a:pt x="99" y="316"/>
                  </a:lnTo>
                  <a:lnTo>
                    <a:pt x="101" y="318"/>
                  </a:lnTo>
                  <a:lnTo>
                    <a:pt x="103" y="325"/>
                  </a:lnTo>
                  <a:lnTo>
                    <a:pt x="104" y="334"/>
                  </a:lnTo>
                  <a:lnTo>
                    <a:pt x="104" y="354"/>
                  </a:lnTo>
                  <a:lnTo>
                    <a:pt x="105" y="363"/>
                  </a:lnTo>
                  <a:lnTo>
                    <a:pt x="105" y="371"/>
                  </a:lnTo>
                  <a:lnTo>
                    <a:pt x="105" y="371"/>
                  </a:lnTo>
                  <a:lnTo>
                    <a:pt x="107" y="377"/>
                  </a:lnTo>
                  <a:lnTo>
                    <a:pt x="109" y="381"/>
                  </a:lnTo>
                  <a:lnTo>
                    <a:pt x="111" y="385"/>
                  </a:lnTo>
                  <a:lnTo>
                    <a:pt x="116" y="386"/>
                  </a:lnTo>
                  <a:lnTo>
                    <a:pt x="120" y="386"/>
                  </a:lnTo>
                  <a:lnTo>
                    <a:pt x="126" y="386"/>
                  </a:lnTo>
                  <a:lnTo>
                    <a:pt x="139" y="385"/>
                  </a:lnTo>
                  <a:lnTo>
                    <a:pt x="139" y="385"/>
                  </a:lnTo>
                  <a:lnTo>
                    <a:pt x="145" y="386"/>
                  </a:lnTo>
                  <a:lnTo>
                    <a:pt x="149" y="387"/>
                  </a:lnTo>
                  <a:lnTo>
                    <a:pt x="153" y="389"/>
                  </a:lnTo>
                  <a:lnTo>
                    <a:pt x="157" y="392"/>
                  </a:lnTo>
                  <a:lnTo>
                    <a:pt x="164" y="397"/>
                  </a:lnTo>
                  <a:lnTo>
                    <a:pt x="170" y="405"/>
                  </a:lnTo>
                  <a:lnTo>
                    <a:pt x="177" y="412"/>
                  </a:lnTo>
                  <a:lnTo>
                    <a:pt x="183" y="419"/>
                  </a:lnTo>
                  <a:lnTo>
                    <a:pt x="187" y="422"/>
                  </a:lnTo>
                  <a:lnTo>
                    <a:pt x="192" y="424"/>
                  </a:lnTo>
                  <a:lnTo>
                    <a:pt x="196" y="425"/>
                  </a:lnTo>
                  <a:lnTo>
                    <a:pt x="201" y="426"/>
                  </a:lnTo>
                  <a:lnTo>
                    <a:pt x="201" y="426"/>
                  </a:lnTo>
                  <a:lnTo>
                    <a:pt x="202" y="425"/>
                  </a:lnTo>
                  <a:lnTo>
                    <a:pt x="204" y="424"/>
                  </a:lnTo>
                  <a:lnTo>
                    <a:pt x="207" y="418"/>
                  </a:lnTo>
                  <a:lnTo>
                    <a:pt x="211" y="413"/>
                  </a:lnTo>
                  <a:lnTo>
                    <a:pt x="214" y="411"/>
                  </a:lnTo>
                  <a:lnTo>
                    <a:pt x="216" y="411"/>
                  </a:lnTo>
                  <a:lnTo>
                    <a:pt x="216" y="411"/>
                  </a:lnTo>
                  <a:lnTo>
                    <a:pt x="222" y="411"/>
                  </a:lnTo>
                  <a:lnTo>
                    <a:pt x="226" y="412"/>
                  </a:lnTo>
                  <a:lnTo>
                    <a:pt x="231" y="415"/>
                  </a:lnTo>
                  <a:lnTo>
                    <a:pt x="235" y="417"/>
                  </a:lnTo>
                  <a:lnTo>
                    <a:pt x="242" y="424"/>
                  </a:lnTo>
                  <a:lnTo>
                    <a:pt x="248" y="433"/>
                  </a:lnTo>
                  <a:lnTo>
                    <a:pt x="253" y="443"/>
                  </a:lnTo>
                  <a:lnTo>
                    <a:pt x="256" y="455"/>
                  </a:lnTo>
                  <a:lnTo>
                    <a:pt x="262" y="480"/>
                  </a:lnTo>
                  <a:lnTo>
                    <a:pt x="269" y="507"/>
                  </a:lnTo>
                  <a:lnTo>
                    <a:pt x="272" y="518"/>
                  </a:lnTo>
                  <a:lnTo>
                    <a:pt x="277" y="529"/>
                  </a:lnTo>
                  <a:lnTo>
                    <a:pt x="284" y="538"/>
                  </a:lnTo>
                  <a:lnTo>
                    <a:pt x="287" y="541"/>
                  </a:lnTo>
                  <a:lnTo>
                    <a:pt x="291" y="545"/>
                  </a:lnTo>
                  <a:lnTo>
                    <a:pt x="295" y="547"/>
                  </a:lnTo>
                  <a:lnTo>
                    <a:pt x="300" y="548"/>
                  </a:lnTo>
                  <a:lnTo>
                    <a:pt x="306" y="550"/>
                  </a:lnTo>
                  <a:lnTo>
                    <a:pt x="311" y="550"/>
                  </a:lnTo>
                  <a:lnTo>
                    <a:pt x="311" y="550"/>
                  </a:lnTo>
                  <a:lnTo>
                    <a:pt x="322" y="549"/>
                  </a:lnTo>
                  <a:lnTo>
                    <a:pt x="330" y="547"/>
                  </a:lnTo>
                  <a:lnTo>
                    <a:pt x="337" y="544"/>
                  </a:lnTo>
                  <a:lnTo>
                    <a:pt x="342" y="539"/>
                  </a:lnTo>
                  <a:lnTo>
                    <a:pt x="348" y="535"/>
                  </a:lnTo>
                  <a:lnTo>
                    <a:pt x="354" y="532"/>
                  </a:lnTo>
                  <a:lnTo>
                    <a:pt x="362" y="530"/>
                  </a:lnTo>
                  <a:lnTo>
                    <a:pt x="370" y="529"/>
                  </a:lnTo>
                  <a:lnTo>
                    <a:pt x="370" y="529"/>
                  </a:lnTo>
                  <a:lnTo>
                    <a:pt x="377" y="530"/>
                  </a:lnTo>
                  <a:lnTo>
                    <a:pt x="384" y="531"/>
                  </a:lnTo>
                  <a:lnTo>
                    <a:pt x="397" y="538"/>
                  </a:lnTo>
                  <a:lnTo>
                    <a:pt x="408" y="544"/>
                  </a:lnTo>
                  <a:lnTo>
                    <a:pt x="415" y="546"/>
                  </a:lnTo>
                  <a:lnTo>
                    <a:pt x="422" y="547"/>
                  </a:lnTo>
                  <a:lnTo>
                    <a:pt x="422" y="547"/>
                  </a:lnTo>
                  <a:lnTo>
                    <a:pt x="426" y="546"/>
                  </a:lnTo>
                  <a:lnTo>
                    <a:pt x="430" y="544"/>
                  </a:lnTo>
                  <a:lnTo>
                    <a:pt x="433" y="539"/>
                  </a:lnTo>
                  <a:lnTo>
                    <a:pt x="436" y="534"/>
                  </a:lnTo>
                  <a:lnTo>
                    <a:pt x="440" y="525"/>
                  </a:lnTo>
                  <a:lnTo>
                    <a:pt x="444" y="521"/>
                  </a:lnTo>
                  <a:lnTo>
                    <a:pt x="447" y="517"/>
                  </a:lnTo>
                  <a:lnTo>
                    <a:pt x="447" y="517"/>
                  </a:lnTo>
                  <a:lnTo>
                    <a:pt x="452" y="523"/>
                  </a:lnTo>
                  <a:lnTo>
                    <a:pt x="455" y="529"/>
                  </a:lnTo>
                  <a:lnTo>
                    <a:pt x="456" y="534"/>
                  </a:lnTo>
                  <a:lnTo>
                    <a:pt x="458" y="539"/>
                  </a:lnTo>
                  <a:lnTo>
                    <a:pt x="460" y="550"/>
                  </a:lnTo>
                  <a:lnTo>
                    <a:pt x="462" y="556"/>
                  </a:lnTo>
                  <a:lnTo>
                    <a:pt x="466" y="562"/>
                  </a:lnTo>
                  <a:lnTo>
                    <a:pt x="466" y="562"/>
                  </a:lnTo>
                  <a:lnTo>
                    <a:pt x="479" y="578"/>
                  </a:lnTo>
                  <a:lnTo>
                    <a:pt x="493" y="592"/>
                  </a:lnTo>
                  <a:lnTo>
                    <a:pt x="508" y="603"/>
                  </a:lnTo>
                  <a:lnTo>
                    <a:pt x="523" y="614"/>
                  </a:lnTo>
                  <a:lnTo>
                    <a:pt x="553" y="634"/>
                  </a:lnTo>
                  <a:lnTo>
                    <a:pt x="568" y="647"/>
                  </a:lnTo>
                  <a:lnTo>
                    <a:pt x="583" y="661"/>
                  </a:lnTo>
                  <a:lnTo>
                    <a:pt x="583" y="661"/>
                  </a:lnTo>
                  <a:lnTo>
                    <a:pt x="586" y="667"/>
                  </a:lnTo>
                  <a:lnTo>
                    <a:pt x="591" y="674"/>
                  </a:lnTo>
                  <a:lnTo>
                    <a:pt x="596" y="679"/>
                  </a:lnTo>
                  <a:lnTo>
                    <a:pt x="601" y="685"/>
                  </a:lnTo>
                  <a:lnTo>
                    <a:pt x="615" y="695"/>
                  </a:lnTo>
                  <a:lnTo>
                    <a:pt x="631" y="705"/>
                  </a:lnTo>
                  <a:lnTo>
                    <a:pt x="649" y="712"/>
                  </a:lnTo>
                  <a:lnTo>
                    <a:pt x="657" y="714"/>
                  </a:lnTo>
                  <a:lnTo>
                    <a:pt x="666" y="716"/>
                  </a:lnTo>
                  <a:lnTo>
                    <a:pt x="675" y="717"/>
                  </a:lnTo>
                  <a:lnTo>
                    <a:pt x="684" y="717"/>
                  </a:lnTo>
                  <a:lnTo>
                    <a:pt x="692" y="717"/>
                  </a:lnTo>
                  <a:lnTo>
                    <a:pt x="700" y="715"/>
                  </a:lnTo>
                  <a:lnTo>
                    <a:pt x="700" y="715"/>
                  </a:lnTo>
                  <a:lnTo>
                    <a:pt x="714" y="712"/>
                  </a:lnTo>
                  <a:lnTo>
                    <a:pt x="727" y="705"/>
                  </a:lnTo>
                  <a:lnTo>
                    <a:pt x="739" y="698"/>
                  </a:lnTo>
                  <a:lnTo>
                    <a:pt x="751" y="689"/>
                  </a:lnTo>
                  <a:lnTo>
                    <a:pt x="762" y="678"/>
                  </a:lnTo>
                  <a:lnTo>
                    <a:pt x="773" y="667"/>
                  </a:lnTo>
                  <a:lnTo>
                    <a:pt x="795" y="642"/>
                  </a:lnTo>
                  <a:lnTo>
                    <a:pt x="834" y="592"/>
                  </a:lnTo>
                  <a:lnTo>
                    <a:pt x="853" y="569"/>
                  </a:lnTo>
                  <a:lnTo>
                    <a:pt x="864" y="560"/>
                  </a:lnTo>
                  <a:lnTo>
                    <a:pt x="874" y="550"/>
                  </a:lnTo>
                  <a:lnTo>
                    <a:pt x="874" y="550"/>
                  </a:lnTo>
                  <a:lnTo>
                    <a:pt x="872" y="547"/>
                  </a:lnTo>
                  <a:lnTo>
                    <a:pt x="868" y="544"/>
                  </a:lnTo>
                  <a:lnTo>
                    <a:pt x="861" y="538"/>
                  </a:lnTo>
                  <a:lnTo>
                    <a:pt x="853" y="532"/>
                  </a:lnTo>
                  <a:lnTo>
                    <a:pt x="845" y="529"/>
                  </a:lnTo>
                  <a:lnTo>
                    <a:pt x="837" y="523"/>
                  </a:lnTo>
                  <a:lnTo>
                    <a:pt x="830" y="518"/>
                  </a:lnTo>
                  <a:lnTo>
                    <a:pt x="827" y="515"/>
                  </a:lnTo>
                  <a:lnTo>
                    <a:pt x="825" y="511"/>
                  </a:lnTo>
                  <a:lnTo>
                    <a:pt x="823" y="507"/>
                  </a:lnTo>
                  <a:lnTo>
                    <a:pt x="822" y="502"/>
                  </a:lnTo>
                  <a:lnTo>
                    <a:pt x="822" y="502"/>
                  </a:lnTo>
                  <a:close/>
                </a:path>
              </a:pathLst>
            </a:custGeom>
            <a:solidFill>
              <a:schemeClr val="accent2">
                <a:lumMod val="60000"/>
                <a:lumOff val="4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72" name="Freeform 59"/>
            <p:cNvSpPr>
              <a:spLocks/>
            </p:cNvSpPr>
            <p:nvPr/>
          </p:nvSpPr>
          <p:spPr bwMode="auto">
            <a:xfrm>
              <a:off x="3538529" y="4978807"/>
              <a:ext cx="613169" cy="470954"/>
            </a:xfrm>
            <a:custGeom>
              <a:avLst/>
              <a:gdLst/>
              <a:ahLst/>
              <a:cxnLst>
                <a:cxn ang="0">
                  <a:pos x="162" y="25"/>
                </a:cxn>
                <a:cxn ang="0">
                  <a:pos x="139" y="83"/>
                </a:cxn>
                <a:cxn ang="0">
                  <a:pos x="130" y="116"/>
                </a:cxn>
                <a:cxn ang="0">
                  <a:pos x="140" y="136"/>
                </a:cxn>
                <a:cxn ang="0">
                  <a:pos x="125" y="159"/>
                </a:cxn>
                <a:cxn ang="0">
                  <a:pos x="73" y="164"/>
                </a:cxn>
                <a:cxn ang="0">
                  <a:pos x="55" y="214"/>
                </a:cxn>
                <a:cxn ang="0">
                  <a:pos x="31" y="262"/>
                </a:cxn>
                <a:cxn ang="0">
                  <a:pos x="27" y="302"/>
                </a:cxn>
                <a:cxn ang="0">
                  <a:pos x="54" y="369"/>
                </a:cxn>
                <a:cxn ang="0">
                  <a:pos x="49" y="393"/>
                </a:cxn>
                <a:cxn ang="0">
                  <a:pos x="32" y="422"/>
                </a:cxn>
                <a:cxn ang="0">
                  <a:pos x="0" y="459"/>
                </a:cxn>
                <a:cxn ang="0">
                  <a:pos x="71" y="439"/>
                </a:cxn>
                <a:cxn ang="0">
                  <a:pos x="140" y="432"/>
                </a:cxn>
                <a:cxn ang="0">
                  <a:pos x="118" y="465"/>
                </a:cxn>
                <a:cxn ang="0">
                  <a:pos x="103" y="491"/>
                </a:cxn>
                <a:cxn ang="0">
                  <a:pos x="183" y="588"/>
                </a:cxn>
                <a:cxn ang="0">
                  <a:pos x="199" y="602"/>
                </a:cxn>
                <a:cxn ang="0">
                  <a:pos x="222" y="580"/>
                </a:cxn>
                <a:cxn ang="0">
                  <a:pos x="252" y="592"/>
                </a:cxn>
                <a:cxn ang="0">
                  <a:pos x="279" y="583"/>
                </a:cxn>
                <a:cxn ang="0">
                  <a:pos x="361" y="579"/>
                </a:cxn>
                <a:cxn ang="0">
                  <a:pos x="434" y="530"/>
                </a:cxn>
                <a:cxn ang="0">
                  <a:pos x="489" y="514"/>
                </a:cxn>
                <a:cxn ang="0">
                  <a:pos x="514" y="528"/>
                </a:cxn>
                <a:cxn ang="0">
                  <a:pos x="547" y="565"/>
                </a:cxn>
                <a:cxn ang="0">
                  <a:pos x="554" y="605"/>
                </a:cxn>
                <a:cxn ang="0">
                  <a:pos x="604" y="645"/>
                </a:cxn>
                <a:cxn ang="0">
                  <a:pos x="628" y="634"/>
                </a:cxn>
                <a:cxn ang="0">
                  <a:pos x="661" y="572"/>
                </a:cxn>
                <a:cxn ang="0">
                  <a:pos x="713" y="559"/>
                </a:cxn>
                <a:cxn ang="0">
                  <a:pos x="749" y="553"/>
                </a:cxn>
                <a:cxn ang="0">
                  <a:pos x="798" y="557"/>
                </a:cxn>
                <a:cxn ang="0">
                  <a:pos x="824" y="524"/>
                </a:cxn>
                <a:cxn ang="0">
                  <a:pos x="832" y="489"/>
                </a:cxn>
                <a:cxn ang="0">
                  <a:pos x="840" y="463"/>
                </a:cxn>
                <a:cxn ang="0">
                  <a:pos x="831" y="412"/>
                </a:cxn>
                <a:cxn ang="0">
                  <a:pos x="820" y="355"/>
                </a:cxn>
                <a:cxn ang="0">
                  <a:pos x="809" y="268"/>
                </a:cxn>
                <a:cxn ang="0">
                  <a:pos x="767" y="282"/>
                </a:cxn>
                <a:cxn ang="0">
                  <a:pos x="734" y="314"/>
                </a:cxn>
                <a:cxn ang="0">
                  <a:pos x="710" y="327"/>
                </a:cxn>
                <a:cxn ang="0">
                  <a:pos x="717" y="279"/>
                </a:cxn>
                <a:cxn ang="0">
                  <a:pos x="698" y="249"/>
                </a:cxn>
                <a:cxn ang="0">
                  <a:pos x="709" y="221"/>
                </a:cxn>
                <a:cxn ang="0">
                  <a:pos x="704" y="198"/>
                </a:cxn>
                <a:cxn ang="0">
                  <a:pos x="674" y="197"/>
                </a:cxn>
                <a:cxn ang="0">
                  <a:pos x="617" y="211"/>
                </a:cxn>
                <a:cxn ang="0">
                  <a:pos x="541" y="175"/>
                </a:cxn>
                <a:cxn ang="0">
                  <a:pos x="469" y="170"/>
                </a:cxn>
                <a:cxn ang="0">
                  <a:pos x="449" y="139"/>
                </a:cxn>
                <a:cxn ang="0">
                  <a:pos x="428" y="94"/>
                </a:cxn>
                <a:cxn ang="0">
                  <a:pos x="337" y="48"/>
                </a:cxn>
                <a:cxn ang="0">
                  <a:pos x="226" y="25"/>
                </a:cxn>
                <a:cxn ang="0">
                  <a:pos x="159" y="0"/>
                </a:cxn>
              </a:cxnLst>
              <a:rect l="0" t="0" r="r" b="b"/>
              <a:pathLst>
                <a:path w="842" h="645">
                  <a:moveTo>
                    <a:pt x="159" y="0"/>
                  </a:moveTo>
                  <a:lnTo>
                    <a:pt x="159" y="0"/>
                  </a:lnTo>
                  <a:lnTo>
                    <a:pt x="161" y="5"/>
                  </a:lnTo>
                  <a:lnTo>
                    <a:pt x="162" y="11"/>
                  </a:lnTo>
                  <a:lnTo>
                    <a:pt x="162" y="25"/>
                  </a:lnTo>
                  <a:lnTo>
                    <a:pt x="162" y="25"/>
                  </a:lnTo>
                  <a:lnTo>
                    <a:pt x="162" y="32"/>
                  </a:lnTo>
                  <a:lnTo>
                    <a:pt x="161" y="39"/>
                  </a:lnTo>
                  <a:lnTo>
                    <a:pt x="157" y="52"/>
                  </a:lnTo>
                  <a:lnTo>
                    <a:pt x="152" y="63"/>
                  </a:lnTo>
                  <a:lnTo>
                    <a:pt x="146" y="73"/>
                  </a:lnTo>
                  <a:lnTo>
                    <a:pt x="139" y="83"/>
                  </a:lnTo>
                  <a:lnTo>
                    <a:pt x="134" y="93"/>
                  </a:lnTo>
                  <a:lnTo>
                    <a:pt x="131" y="103"/>
                  </a:lnTo>
                  <a:lnTo>
                    <a:pt x="130" y="108"/>
                  </a:lnTo>
                  <a:lnTo>
                    <a:pt x="129" y="114"/>
                  </a:lnTo>
                  <a:lnTo>
                    <a:pt x="129" y="114"/>
                  </a:lnTo>
                  <a:lnTo>
                    <a:pt x="130" y="116"/>
                  </a:lnTo>
                  <a:lnTo>
                    <a:pt x="131" y="118"/>
                  </a:lnTo>
                  <a:lnTo>
                    <a:pt x="134" y="123"/>
                  </a:lnTo>
                  <a:lnTo>
                    <a:pt x="139" y="127"/>
                  </a:lnTo>
                  <a:lnTo>
                    <a:pt x="140" y="131"/>
                  </a:lnTo>
                  <a:lnTo>
                    <a:pt x="140" y="136"/>
                  </a:lnTo>
                  <a:lnTo>
                    <a:pt x="140" y="136"/>
                  </a:lnTo>
                  <a:lnTo>
                    <a:pt x="140" y="142"/>
                  </a:lnTo>
                  <a:lnTo>
                    <a:pt x="138" y="147"/>
                  </a:lnTo>
                  <a:lnTo>
                    <a:pt x="136" y="152"/>
                  </a:lnTo>
                  <a:lnTo>
                    <a:pt x="133" y="155"/>
                  </a:lnTo>
                  <a:lnTo>
                    <a:pt x="130" y="157"/>
                  </a:lnTo>
                  <a:lnTo>
                    <a:pt x="125" y="159"/>
                  </a:lnTo>
                  <a:lnTo>
                    <a:pt x="116" y="160"/>
                  </a:lnTo>
                  <a:lnTo>
                    <a:pt x="94" y="160"/>
                  </a:lnTo>
                  <a:lnTo>
                    <a:pt x="83" y="161"/>
                  </a:lnTo>
                  <a:lnTo>
                    <a:pt x="78" y="162"/>
                  </a:lnTo>
                  <a:lnTo>
                    <a:pt x="73" y="164"/>
                  </a:lnTo>
                  <a:lnTo>
                    <a:pt x="73" y="164"/>
                  </a:lnTo>
                  <a:lnTo>
                    <a:pt x="70" y="168"/>
                  </a:lnTo>
                  <a:lnTo>
                    <a:pt x="67" y="171"/>
                  </a:lnTo>
                  <a:lnTo>
                    <a:pt x="61" y="179"/>
                  </a:lnTo>
                  <a:lnTo>
                    <a:pt x="58" y="187"/>
                  </a:lnTo>
                  <a:lnTo>
                    <a:pt x="57" y="197"/>
                  </a:lnTo>
                  <a:lnTo>
                    <a:pt x="55" y="214"/>
                  </a:lnTo>
                  <a:lnTo>
                    <a:pt x="53" y="223"/>
                  </a:lnTo>
                  <a:lnTo>
                    <a:pt x="48" y="231"/>
                  </a:lnTo>
                  <a:lnTo>
                    <a:pt x="48" y="231"/>
                  </a:lnTo>
                  <a:lnTo>
                    <a:pt x="40" y="243"/>
                  </a:lnTo>
                  <a:lnTo>
                    <a:pt x="33" y="255"/>
                  </a:lnTo>
                  <a:lnTo>
                    <a:pt x="31" y="262"/>
                  </a:lnTo>
                  <a:lnTo>
                    <a:pt x="29" y="270"/>
                  </a:lnTo>
                  <a:lnTo>
                    <a:pt x="26" y="277"/>
                  </a:lnTo>
                  <a:lnTo>
                    <a:pt x="26" y="285"/>
                  </a:lnTo>
                  <a:lnTo>
                    <a:pt x="26" y="285"/>
                  </a:lnTo>
                  <a:lnTo>
                    <a:pt x="26" y="294"/>
                  </a:lnTo>
                  <a:lnTo>
                    <a:pt x="27" y="302"/>
                  </a:lnTo>
                  <a:lnTo>
                    <a:pt x="31" y="316"/>
                  </a:lnTo>
                  <a:lnTo>
                    <a:pt x="35" y="328"/>
                  </a:lnTo>
                  <a:lnTo>
                    <a:pt x="41" y="338"/>
                  </a:lnTo>
                  <a:lnTo>
                    <a:pt x="46" y="347"/>
                  </a:lnTo>
                  <a:lnTo>
                    <a:pt x="52" y="358"/>
                  </a:lnTo>
                  <a:lnTo>
                    <a:pt x="54" y="369"/>
                  </a:lnTo>
                  <a:lnTo>
                    <a:pt x="56" y="382"/>
                  </a:lnTo>
                  <a:lnTo>
                    <a:pt x="56" y="382"/>
                  </a:lnTo>
                  <a:lnTo>
                    <a:pt x="55" y="386"/>
                  </a:lnTo>
                  <a:lnTo>
                    <a:pt x="54" y="390"/>
                  </a:lnTo>
                  <a:lnTo>
                    <a:pt x="52" y="392"/>
                  </a:lnTo>
                  <a:lnTo>
                    <a:pt x="49" y="393"/>
                  </a:lnTo>
                  <a:lnTo>
                    <a:pt x="45" y="396"/>
                  </a:lnTo>
                  <a:lnTo>
                    <a:pt x="42" y="398"/>
                  </a:lnTo>
                  <a:lnTo>
                    <a:pt x="41" y="400"/>
                  </a:lnTo>
                  <a:lnTo>
                    <a:pt x="41" y="400"/>
                  </a:lnTo>
                  <a:lnTo>
                    <a:pt x="37" y="412"/>
                  </a:lnTo>
                  <a:lnTo>
                    <a:pt x="32" y="422"/>
                  </a:lnTo>
                  <a:lnTo>
                    <a:pt x="27" y="431"/>
                  </a:lnTo>
                  <a:lnTo>
                    <a:pt x="22" y="439"/>
                  </a:lnTo>
                  <a:lnTo>
                    <a:pt x="17" y="445"/>
                  </a:lnTo>
                  <a:lnTo>
                    <a:pt x="11" y="451"/>
                  </a:lnTo>
                  <a:lnTo>
                    <a:pt x="6" y="455"/>
                  </a:lnTo>
                  <a:lnTo>
                    <a:pt x="0" y="459"/>
                  </a:lnTo>
                  <a:lnTo>
                    <a:pt x="0" y="459"/>
                  </a:lnTo>
                  <a:lnTo>
                    <a:pt x="17" y="457"/>
                  </a:lnTo>
                  <a:lnTo>
                    <a:pt x="32" y="453"/>
                  </a:lnTo>
                  <a:lnTo>
                    <a:pt x="46" y="449"/>
                  </a:lnTo>
                  <a:lnTo>
                    <a:pt x="58" y="444"/>
                  </a:lnTo>
                  <a:lnTo>
                    <a:pt x="71" y="439"/>
                  </a:lnTo>
                  <a:lnTo>
                    <a:pt x="85" y="436"/>
                  </a:lnTo>
                  <a:lnTo>
                    <a:pt x="99" y="434"/>
                  </a:lnTo>
                  <a:lnTo>
                    <a:pt x="115" y="432"/>
                  </a:lnTo>
                  <a:lnTo>
                    <a:pt x="115" y="432"/>
                  </a:lnTo>
                  <a:lnTo>
                    <a:pt x="140" y="432"/>
                  </a:lnTo>
                  <a:lnTo>
                    <a:pt x="140" y="432"/>
                  </a:lnTo>
                  <a:lnTo>
                    <a:pt x="140" y="442"/>
                  </a:lnTo>
                  <a:lnTo>
                    <a:pt x="138" y="449"/>
                  </a:lnTo>
                  <a:lnTo>
                    <a:pt x="134" y="454"/>
                  </a:lnTo>
                  <a:lnTo>
                    <a:pt x="130" y="459"/>
                  </a:lnTo>
                  <a:lnTo>
                    <a:pt x="125" y="462"/>
                  </a:lnTo>
                  <a:lnTo>
                    <a:pt x="118" y="465"/>
                  </a:lnTo>
                  <a:lnTo>
                    <a:pt x="111" y="466"/>
                  </a:lnTo>
                  <a:lnTo>
                    <a:pt x="103" y="466"/>
                  </a:lnTo>
                  <a:lnTo>
                    <a:pt x="103" y="466"/>
                  </a:lnTo>
                  <a:lnTo>
                    <a:pt x="103" y="491"/>
                  </a:lnTo>
                  <a:lnTo>
                    <a:pt x="103" y="491"/>
                  </a:lnTo>
                  <a:lnTo>
                    <a:pt x="103" y="491"/>
                  </a:lnTo>
                  <a:lnTo>
                    <a:pt x="115" y="506"/>
                  </a:lnTo>
                  <a:lnTo>
                    <a:pt x="126" y="520"/>
                  </a:lnTo>
                  <a:lnTo>
                    <a:pt x="151" y="545"/>
                  </a:lnTo>
                  <a:lnTo>
                    <a:pt x="162" y="559"/>
                  </a:lnTo>
                  <a:lnTo>
                    <a:pt x="172" y="573"/>
                  </a:lnTo>
                  <a:lnTo>
                    <a:pt x="183" y="588"/>
                  </a:lnTo>
                  <a:lnTo>
                    <a:pt x="192" y="605"/>
                  </a:lnTo>
                  <a:lnTo>
                    <a:pt x="192" y="605"/>
                  </a:lnTo>
                  <a:lnTo>
                    <a:pt x="192" y="605"/>
                  </a:lnTo>
                  <a:lnTo>
                    <a:pt x="192" y="605"/>
                  </a:lnTo>
                  <a:lnTo>
                    <a:pt x="192" y="605"/>
                  </a:lnTo>
                  <a:lnTo>
                    <a:pt x="199" y="602"/>
                  </a:lnTo>
                  <a:lnTo>
                    <a:pt x="203" y="597"/>
                  </a:lnTo>
                  <a:lnTo>
                    <a:pt x="208" y="593"/>
                  </a:lnTo>
                  <a:lnTo>
                    <a:pt x="211" y="589"/>
                  </a:lnTo>
                  <a:lnTo>
                    <a:pt x="214" y="585"/>
                  </a:lnTo>
                  <a:lnTo>
                    <a:pt x="218" y="582"/>
                  </a:lnTo>
                  <a:lnTo>
                    <a:pt x="222" y="580"/>
                  </a:lnTo>
                  <a:lnTo>
                    <a:pt x="229" y="579"/>
                  </a:lnTo>
                  <a:lnTo>
                    <a:pt x="229" y="579"/>
                  </a:lnTo>
                  <a:lnTo>
                    <a:pt x="232" y="580"/>
                  </a:lnTo>
                  <a:lnTo>
                    <a:pt x="237" y="581"/>
                  </a:lnTo>
                  <a:lnTo>
                    <a:pt x="244" y="587"/>
                  </a:lnTo>
                  <a:lnTo>
                    <a:pt x="252" y="592"/>
                  </a:lnTo>
                  <a:lnTo>
                    <a:pt x="258" y="597"/>
                  </a:lnTo>
                  <a:lnTo>
                    <a:pt x="258" y="597"/>
                  </a:lnTo>
                  <a:lnTo>
                    <a:pt x="263" y="592"/>
                  </a:lnTo>
                  <a:lnTo>
                    <a:pt x="268" y="588"/>
                  </a:lnTo>
                  <a:lnTo>
                    <a:pt x="274" y="585"/>
                  </a:lnTo>
                  <a:lnTo>
                    <a:pt x="279" y="583"/>
                  </a:lnTo>
                  <a:lnTo>
                    <a:pt x="292" y="581"/>
                  </a:lnTo>
                  <a:lnTo>
                    <a:pt x="305" y="580"/>
                  </a:lnTo>
                  <a:lnTo>
                    <a:pt x="332" y="581"/>
                  </a:lnTo>
                  <a:lnTo>
                    <a:pt x="347" y="581"/>
                  </a:lnTo>
                  <a:lnTo>
                    <a:pt x="361" y="579"/>
                  </a:lnTo>
                  <a:lnTo>
                    <a:pt x="361" y="579"/>
                  </a:lnTo>
                  <a:lnTo>
                    <a:pt x="369" y="576"/>
                  </a:lnTo>
                  <a:lnTo>
                    <a:pt x="377" y="572"/>
                  </a:lnTo>
                  <a:lnTo>
                    <a:pt x="392" y="562"/>
                  </a:lnTo>
                  <a:lnTo>
                    <a:pt x="406" y="552"/>
                  </a:lnTo>
                  <a:lnTo>
                    <a:pt x="420" y="541"/>
                  </a:lnTo>
                  <a:lnTo>
                    <a:pt x="434" y="530"/>
                  </a:lnTo>
                  <a:lnTo>
                    <a:pt x="442" y="526"/>
                  </a:lnTo>
                  <a:lnTo>
                    <a:pt x="450" y="522"/>
                  </a:lnTo>
                  <a:lnTo>
                    <a:pt x="458" y="519"/>
                  </a:lnTo>
                  <a:lnTo>
                    <a:pt x="467" y="516"/>
                  </a:lnTo>
                  <a:lnTo>
                    <a:pt x="477" y="514"/>
                  </a:lnTo>
                  <a:lnTo>
                    <a:pt x="489" y="514"/>
                  </a:lnTo>
                  <a:lnTo>
                    <a:pt x="489" y="514"/>
                  </a:lnTo>
                  <a:lnTo>
                    <a:pt x="495" y="514"/>
                  </a:lnTo>
                  <a:lnTo>
                    <a:pt x="499" y="515"/>
                  </a:lnTo>
                  <a:lnTo>
                    <a:pt x="503" y="518"/>
                  </a:lnTo>
                  <a:lnTo>
                    <a:pt x="507" y="521"/>
                  </a:lnTo>
                  <a:lnTo>
                    <a:pt x="514" y="528"/>
                  </a:lnTo>
                  <a:lnTo>
                    <a:pt x="520" y="536"/>
                  </a:lnTo>
                  <a:lnTo>
                    <a:pt x="526" y="545"/>
                  </a:lnTo>
                  <a:lnTo>
                    <a:pt x="533" y="553"/>
                  </a:lnTo>
                  <a:lnTo>
                    <a:pt x="539" y="560"/>
                  </a:lnTo>
                  <a:lnTo>
                    <a:pt x="543" y="562"/>
                  </a:lnTo>
                  <a:lnTo>
                    <a:pt x="547" y="565"/>
                  </a:lnTo>
                  <a:lnTo>
                    <a:pt x="547" y="565"/>
                  </a:lnTo>
                  <a:lnTo>
                    <a:pt x="547" y="590"/>
                  </a:lnTo>
                  <a:lnTo>
                    <a:pt x="547" y="590"/>
                  </a:lnTo>
                  <a:lnTo>
                    <a:pt x="549" y="593"/>
                  </a:lnTo>
                  <a:lnTo>
                    <a:pt x="550" y="597"/>
                  </a:lnTo>
                  <a:lnTo>
                    <a:pt x="554" y="605"/>
                  </a:lnTo>
                  <a:lnTo>
                    <a:pt x="562" y="614"/>
                  </a:lnTo>
                  <a:lnTo>
                    <a:pt x="572" y="623"/>
                  </a:lnTo>
                  <a:lnTo>
                    <a:pt x="582" y="631"/>
                  </a:lnTo>
                  <a:lnTo>
                    <a:pt x="591" y="638"/>
                  </a:lnTo>
                  <a:lnTo>
                    <a:pt x="599" y="644"/>
                  </a:lnTo>
                  <a:lnTo>
                    <a:pt x="604" y="645"/>
                  </a:lnTo>
                  <a:lnTo>
                    <a:pt x="606" y="645"/>
                  </a:lnTo>
                  <a:lnTo>
                    <a:pt x="606" y="645"/>
                  </a:lnTo>
                  <a:lnTo>
                    <a:pt x="612" y="644"/>
                  </a:lnTo>
                  <a:lnTo>
                    <a:pt x="618" y="642"/>
                  </a:lnTo>
                  <a:lnTo>
                    <a:pt x="622" y="638"/>
                  </a:lnTo>
                  <a:lnTo>
                    <a:pt x="628" y="634"/>
                  </a:lnTo>
                  <a:lnTo>
                    <a:pt x="637" y="622"/>
                  </a:lnTo>
                  <a:lnTo>
                    <a:pt x="645" y="608"/>
                  </a:lnTo>
                  <a:lnTo>
                    <a:pt x="652" y="595"/>
                  </a:lnTo>
                  <a:lnTo>
                    <a:pt x="657" y="583"/>
                  </a:lnTo>
                  <a:lnTo>
                    <a:pt x="661" y="572"/>
                  </a:lnTo>
                  <a:lnTo>
                    <a:pt x="661" y="572"/>
                  </a:lnTo>
                  <a:lnTo>
                    <a:pt x="698" y="572"/>
                  </a:lnTo>
                  <a:lnTo>
                    <a:pt x="698" y="572"/>
                  </a:lnTo>
                  <a:lnTo>
                    <a:pt x="701" y="572"/>
                  </a:lnTo>
                  <a:lnTo>
                    <a:pt x="704" y="569"/>
                  </a:lnTo>
                  <a:lnTo>
                    <a:pt x="709" y="565"/>
                  </a:lnTo>
                  <a:lnTo>
                    <a:pt x="713" y="559"/>
                  </a:lnTo>
                  <a:lnTo>
                    <a:pt x="716" y="558"/>
                  </a:lnTo>
                  <a:lnTo>
                    <a:pt x="717" y="557"/>
                  </a:lnTo>
                  <a:lnTo>
                    <a:pt x="717" y="557"/>
                  </a:lnTo>
                  <a:lnTo>
                    <a:pt x="728" y="554"/>
                  </a:lnTo>
                  <a:lnTo>
                    <a:pt x="739" y="553"/>
                  </a:lnTo>
                  <a:lnTo>
                    <a:pt x="749" y="553"/>
                  </a:lnTo>
                  <a:lnTo>
                    <a:pt x="758" y="554"/>
                  </a:lnTo>
                  <a:lnTo>
                    <a:pt x="776" y="557"/>
                  </a:lnTo>
                  <a:lnTo>
                    <a:pt x="786" y="558"/>
                  </a:lnTo>
                  <a:lnTo>
                    <a:pt x="794" y="557"/>
                  </a:lnTo>
                  <a:lnTo>
                    <a:pt x="794" y="557"/>
                  </a:lnTo>
                  <a:lnTo>
                    <a:pt x="798" y="557"/>
                  </a:lnTo>
                  <a:lnTo>
                    <a:pt x="803" y="554"/>
                  </a:lnTo>
                  <a:lnTo>
                    <a:pt x="809" y="550"/>
                  </a:lnTo>
                  <a:lnTo>
                    <a:pt x="812" y="544"/>
                  </a:lnTo>
                  <a:lnTo>
                    <a:pt x="816" y="538"/>
                  </a:lnTo>
                  <a:lnTo>
                    <a:pt x="820" y="531"/>
                  </a:lnTo>
                  <a:lnTo>
                    <a:pt x="824" y="524"/>
                  </a:lnTo>
                  <a:lnTo>
                    <a:pt x="829" y="519"/>
                  </a:lnTo>
                  <a:lnTo>
                    <a:pt x="834" y="516"/>
                  </a:lnTo>
                  <a:lnTo>
                    <a:pt x="839" y="514"/>
                  </a:lnTo>
                  <a:lnTo>
                    <a:pt x="839" y="514"/>
                  </a:lnTo>
                  <a:lnTo>
                    <a:pt x="833" y="497"/>
                  </a:lnTo>
                  <a:lnTo>
                    <a:pt x="832" y="489"/>
                  </a:lnTo>
                  <a:lnTo>
                    <a:pt x="831" y="481"/>
                  </a:lnTo>
                  <a:lnTo>
                    <a:pt x="831" y="481"/>
                  </a:lnTo>
                  <a:lnTo>
                    <a:pt x="831" y="477"/>
                  </a:lnTo>
                  <a:lnTo>
                    <a:pt x="832" y="474"/>
                  </a:lnTo>
                  <a:lnTo>
                    <a:pt x="836" y="469"/>
                  </a:lnTo>
                  <a:lnTo>
                    <a:pt x="840" y="463"/>
                  </a:lnTo>
                  <a:lnTo>
                    <a:pt x="841" y="460"/>
                  </a:lnTo>
                  <a:lnTo>
                    <a:pt x="842" y="455"/>
                  </a:lnTo>
                  <a:lnTo>
                    <a:pt x="842" y="455"/>
                  </a:lnTo>
                  <a:lnTo>
                    <a:pt x="841" y="445"/>
                  </a:lnTo>
                  <a:lnTo>
                    <a:pt x="839" y="434"/>
                  </a:lnTo>
                  <a:lnTo>
                    <a:pt x="831" y="412"/>
                  </a:lnTo>
                  <a:lnTo>
                    <a:pt x="824" y="391"/>
                  </a:lnTo>
                  <a:lnTo>
                    <a:pt x="821" y="382"/>
                  </a:lnTo>
                  <a:lnTo>
                    <a:pt x="820" y="374"/>
                  </a:lnTo>
                  <a:lnTo>
                    <a:pt x="820" y="374"/>
                  </a:lnTo>
                  <a:lnTo>
                    <a:pt x="820" y="355"/>
                  </a:lnTo>
                  <a:lnTo>
                    <a:pt x="820" y="355"/>
                  </a:lnTo>
                  <a:lnTo>
                    <a:pt x="819" y="341"/>
                  </a:lnTo>
                  <a:lnTo>
                    <a:pt x="817" y="329"/>
                  </a:lnTo>
                  <a:lnTo>
                    <a:pt x="813" y="318"/>
                  </a:lnTo>
                  <a:lnTo>
                    <a:pt x="809" y="308"/>
                  </a:lnTo>
                  <a:lnTo>
                    <a:pt x="809" y="308"/>
                  </a:lnTo>
                  <a:lnTo>
                    <a:pt x="809" y="268"/>
                  </a:lnTo>
                  <a:lnTo>
                    <a:pt x="809" y="275"/>
                  </a:lnTo>
                  <a:lnTo>
                    <a:pt x="809" y="275"/>
                  </a:lnTo>
                  <a:lnTo>
                    <a:pt x="809" y="275"/>
                  </a:lnTo>
                  <a:lnTo>
                    <a:pt x="794" y="276"/>
                  </a:lnTo>
                  <a:lnTo>
                    <a:pt x="780" y="278"/>
                  </a:lnTo>
                  <a:lnTo>
                    <a:pt x="767" y="282"/>
                  </a:lnTo>
                  <a:lnTo>
                    <a:pt x="757" y="287"/>
                  </a:lnTo>
                  <a:lnTo>
                    <a:pt x="747" y="294"/>
                  </a:lnTo>
                  <a:lnTo>
                    <a:pt x="743" y="298"/>
                  </a:lnTo>
                  <a:lnTo>
                    <a:pt x="740" y="302"/>
                  </a:lnTo>
                  <a:lnTo>
                    <a:pt x="736" y="308"/>
                  </a:lnTo>
                  <a:lnTo>
                    <a:pt x="734" y="314"/>
                  </a:lnTo>
                  <a:lnTo>
                    <a:pt x="733" y="320"/>
                  </a:lnTo>
                  <a:lnTo>
                    <a:pt x="732" y="327"/>
                  </a:lnTo>
                  <a:lnTo>
                    <a:pt x="732" y="327"/>
                  </a:lnTo>
                  <a:lnTo>
                    <a:pt x="710" y="327"/>
                  </a:lnTo>
                  <a:lnTo>
                    <a:pt x="710" y="327"/>
                  </a:lnTo>
                  <a:lnTo>
                    <a:pt x="710" y="327"/>
                  </a:lnTo>
                  <a:lnTo>
                    <a:pt x="711" y="316"/>
                  </a:lnTo>
                  <a:lnTo>
                    <a:pt x="713" y="306"/>
                  </a:lnTo>
                  <a:lnTo>
                    <a:pt x="716" y="297"/>
                  </a:lnTo>
                  <a:lnTo>
                    <a:pt x="717" y="285"/>
                  </a:lnTo>
                  <a:lnTo>
                    <a:pt x="717" y="285"/>
                  </a:lnTo>
                  <a:lnTo>
                    <a:pt x="717" y="279"/>
                  </a:lnTo>
                  <a:lnTo>
                    <a:pt x="714" y="275"/>
                  </a:lnTo>
                  <a:lnTo>
                    <a:pt x="711" y="270"/>
                  </a:lnTo>
                  <a:lnTo>
                    <a:pt x="707" y="266"/>
                  </a:lnTo>
                  <a:lnTo>
                    <a:pt x="702" y="259"/>
                  </a:lnTo>
                  <a:lnTo>
                    <a:pt x="699" y="254"/>
                  </a:lnTo>
                  <a:lnTo>
                    <a:pt x="698" y="249"/>
                  </a:lnTo>
                  <a:lnTo>
                    <a:pt x="698" y="249"/>
                  </a:lnTo>
                  <a:lnTo>
                    <a:pt x="698" y="244"/>
                  </a:lnTo>
                  <a:lnTo>
                    <a:pt x="701" y="239"/>
                  </a:lnTo>
                  <a:lnTo>
                    <a:pt x="704" y="231"/>
                  </a:lnTo>
                  <a:lnTo>
                    <a:pt x="707" y="224"/>
                  </a:lnTo>
                  <a:lnTo>
                    <a:pt x="709" y="221"/>
                  </a:lnTo>
                  <a:lnTo>
                    <a:pt x="710" y="216"/>
                  </a:lnTo>
                  <a:lnTo>
                    <a:pt x="710" y="216"/>
                  </a:lnTo>
                  <a:lnTo>
                    <a:pt x="709" y="208"/>
                  </a:lnTo>
                  <a:lnTo>
                    <a:pt x="707" y="205"/>
                  </a:lnTo>
                  <a:lnTo>
                    <a:pt x="706" y="201"/>
                  </a:lnTo>
                  <a:lnTo>
                    <a:pt x="704" y="198"/>
                  </a:lnTo>
                  <a:lnTo>
                    <a:pt x="701" y="195"/>
                  </a:lnTo>
                  <a:lnTo>
                    <a:pt x="696" y="194"/>
                  </a:lnTo>
                  <a:lnTo>
                    <a:pt x="691" y="194"/>
                  </a:lnTo>
                  <a:lnTo>
                    <a:pt x="691" y="194"/>
                  </a:lnTo>
                  <a:lnTo>
                    <a:pt x="682" y="194"/>
                  </a:lnTo>
                  <a:lnTo>
                    <a:pt x="674" y="197"/>
                  </a:lnTo>
                  <a:lnTo>
                    <a:pt x="658" y="203"/>
                  </a:lnTo>
                  <a:lnTo>
                    <a:pt x="642" y="209"/>
                  </a:lnTo>
                  <a:lnTo>
                    <a:pt x="634" y="211"/>
                  </a:lnTo>
                  <a:lnTo>
                    <a:pt x="625" y="213"/>
                  </a:lnTo>
                  <a:lnTo>
                    <a:pt x="625" y="213"/>
                  </a:lnTo>
                  <a:lnTo>
                    <a:pt x="617" y="211"/>
                  </a:lnTo>
                  <a:lnTo>
                    <a:pt x="610" y="210"/>
                  </a:lnTo>
                  <a:lnTo>
                    <a:pt x="596" y="207"/>
                  </a:lnTo>
                  <a:lnTo>
                    <a:pt x="583" y="200"/>
                  </a:lnTo>
                  <a:lnTo>
                    <a:pt x="572" y="193"/>
                  </a:lnTo>
                  <a:lnTo>
                    <a:pt x="551" y="180"/>
                  </a:lnTo>
                  <a:lnTo>
                    <a:pt x="541" y="175"/>
                  </a:lnTo>
                  <a:lnTo>
                    <a:pt x="535" y="173"/>
                  </a:lnTo>
                  <a:lnTo>
                    <a:pt x="529" y="172"/>
                  </a:lnTo>
                  <a:lnTo>
                    <a:pt x="529" y="172"/>
                  </a:lnTo>
                  <a:lnTo>
                    <a:pt x="493" y="173"/>
                  </a:lnTo>
                  <a:lnTo>
                    <a:pt x="476" y="172"/>
                  </a:lnTo>
                  <a:lnTo>
                    <a:pt x="469" y="170"/>
                  </a:lnTo>
                  <a:lnTo>
                    <a:pt x="463" y="168"/>
                  </a:lnTo>
                  <a:lnTo>
                    <a:pt x="463" y="168"/>
                  </a:lnTo>
                  <a:lnTo>
                    <a:pt x="460" y="164"/>
                  </a:lnTo>
                  <a:lnTo>
                    <a:pt x="457" y="160"/>
                  </a:lnTo>
                  <a:lnTo>
                    <a:pt x="452" y="149"/>
                  </a:lnTo>
                  <a:lnTo>
                    <a:pt x="449" y="139"/>
                  </a:lnTo>
                  <a:lnTo>
                    <a:pt x="446" y="129"/>
                  </a:lnTo>
                  <a:lnTo>
                    <a:pt x="443" y="117"/>
                  </a:lnTo>
                  <a:lnTo>
                    <a:pt x="438" y="108"/>
                  </a:lnTo>
                  <a:lnTo>
                    <a:pt x="436" y="103"/>
                  </a:lnTo>
                  <a:lnTo>
                    <a:pt x="432" y="99"/>
                  </a:lnTo>
                  <a:lnTo>
                    <a:pt x="428" y="94"/>
                  </a:lnTo>
                  <a:lnTo>
                    <a:pt x="423" y="91"/>
                  </a:lnTo>
                  <a:lnTo>
                    <a:pt x="423" y="91"/>
                  </a:lnTo>
                  <a:lnTo>
                    <a:pt x="397" y="77"/>
                  </a:lnTo>
                  <a:lnTo>
                    <a:pt x="368" y="61"/>
                  </a:lnTo>
                  <a:lnTo>
                    <a:pt x="353" y="54"/>
                  </a:lnTo>
                  <a:lnTo>
                    <a:pt x="337" y="48"/>
                  </a:lnTo>
                  <a:lnTo>
                    <a:pt x="320" y="43"/>
                  </a:lnTo>
                  <a:lnTo>
                    <a:pt x="302" y="40"/>
                  </a:lnTo>
                  <a:lnTo>
                    <a:pt x="302" y="40"/>
                  </a:lnTo>
                  <a:lnTo>
                    <a:pt x="279" y="35"/>
                  </a:lnTo>
                  <a:lnTo>
                    <a:pt x="245" y="30"/>
                  </a:lnTo>
                  <a:lnTo>
                    <a:pt x="226" y="25"/>
                  </a:lnTo>
                  <a:lnTo>
                    <a:pt x="211" y="20"/>
                  </a:lnTo>
                  <a:lnTo>
                    <a:pt x="200" y="16"/>
                  </a:lnTo>
                  <a:lnTo>
                    <a:pt x="197" y="14"/>
                  </a:lnTo>
                  <a:lnTo>
                    <a:pt x="195" y="10"/>
                  </a:lnTo>
                  <a:lnTo>
                    <a:pt x="195" y="10"/>
                  </a:lnTo>
                  <a:lnTo>
                    <a:pt x="159" y="0"/>
                  </a:lnTo>
                  <a:lnTo>
                    <a:pt x="159" y="0"/>
                  </a:lnTo>
                  <a:lnTo>
                    <a:pt x="159" y="0"/>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73" name="Freeform 60"/>
            <p:cNvSpPr>
              <a:spLocks/>
            </p:cNvSpPr>
            <p:nvPr/>
          </p:nvSpPr>
          <p:spPr bwMode="auto">
            <a:xfrm>
              <a:off x="4126997" y="5107117"/>
              <a:ext cx="296414" cy="505947"/>
            </a:xfrm>
            <a:custGeom>
              <a:avLst/>
              <a:gdLst/>
              <a:ahLst/>
              <a:cxnLst>
                <a:cxn ang="0">
                  <a:pos x="361" y="663"/>
                </a:cxn>
                <a:cxn ang="0">
                  <a:pos x="382" y="623"/>
                </a:cxn>
                <a:cxn ang="0">
                  <a:pos x="369" y="569"/>
                </a:cxn>
                <a:cxn ang="0">
                  <a:pos x="356" y="516"/>
                </a:cxn>
                <a:cxn ang="0">
                  <a:pos x="373" y="474"/>
                </a:cxn>
                <a:cxn ang="0">
                  <a:pos x="405" y="428"/>
                </a:cxn>
                <a:cxn ang="0">
                  <a:pos x="404" y="396"/>
                </a:cxn>
                <a:cxn ang="0">
                  <a:pos x="366" y="381"/>
                </a:cxn>
                <a:cxn ang="0">
                  <a:pos x="332" y="382"/>
                </a:cxn>
                <a:cxn ang="0">
                  <a:pos x="328" y="361"/>
                </a:cxn>
                <a:cxn ang="0">
                  <a:pos x="347" y="301"/>
                </a:cxn>
                <a:cxn ang="0">
                  <a:pos x="341" y="268"/>
                </a:cxn>
                <a:cxn ang="0">
                  <a:pos x="327" y="231"/>
                </a:cxn>
                <a:cxn ang="0">
                  <a:pos x="337" y="217"/>
                </a:cxn>
                <a:cxn ang="0">
                  <a:pos x="356" y="203"/>
                </a:cxn>
                <a:cxn ang="0">
                  <a:pos x="378" y="183"/>
                </a:cxn>
                <a:cxn ang="0">
                  <a:pos x="398" y="163"/>
                </a:cxn>
                <a:cxn ang="0">
                  <a:pos x="398" y="130"/>
                </a:cxn>
                <a:cxn ang="0">
                  <a:pos x="375" y="86"/>
                </a:cxn>
                <a:cxn ang="0">
                  <a:pos x="350" y="46"/>
                </a:cxn>
                <a:cxn ang="0">
                  <a:pos x="345" y="0"/>
                </a:cxn>
                <a:cxn ang="0">
                  <a:pos x="320" y="6"/>
                </a:cxn>
                <a:cxn ang="0">
                  <a:pos x="290" y="33"/>
                </a:cxn>
                <a:cxn ang="0">
                  <a:pos x="270" y="35"/>
                </a:cxn>
                <a:cxn ang="0">
                  <a:pos x="249" y="22"/>
                </a:cxn>
                <a:cxn ang="0">
                  <a:pos x="206" y="37"/>
                </a:cxn>
                <a:cxn ang="0">
                  <a:pos x="187" y="21"/>
                </a:cxn>
                <a:cxn ang="0">
                  <a:pos x="165" y="19"/>
                </a:cxn>
                <a:cxn ang="0">
                  <a:pos x="132" y="29"/>
                </a:cxn>
                <a:cxn ang="0">
                  <a:pos x="107" y="45"/>
                </a:cxn>
                <a:cxn ang="0">
                  <a:pos x="71" y="75"/>
                </a:cxn>
                <a:cxn ang="0">
                  <a:pos x="43" y="78"/>
                </a:cxn>
                <a:cxn ang="0">
                  <a:pos x="0" y="132"/>
                </a:cxn>
                <a:cxn ang="0">
                  <a:pos x="10" y="165"/>
                </a:cxn>
                <a:cxn ang="0">
                  <a:pos x="12" y="206"/>
                </a:cxn>
                <a:cxn ang="0">
                  <a:pos x="33" y="279"/>
                </a:cxn>
                <a:cxn ang="0">
                  <a:pos x="23" y="298"/>
                </a:cxn>
                <a:cxn ang="0">
                  <a:pos x="24" y="325"/>
                </a:cxn>
                <a:cxn ang="0">
                  <a:pos x="46" y="365"/>
                </a:cxn>
                <a:cxn ang="0">
                  <a:pos x="107" y="411"/>
                </a:cxn>
                <a:cxn ang="0">
                  <a:pos x="137" y="465"/>
                </a:cxn>
                <a:cxn ang="0">
                  <a:pos x="167" y="499"/>
                </a:cxn>
                <a:cxn ang="0">
                  <a:pos x="180" y="512"/>
                </a:cxn>
                <a:cxn ang="0">
                  <a:pos x="165" y="535"/>
                </a:cxn>
                <a:cxn ang="0">
                  <a:pos x="183" y="560"/>
                </a:cxn>
                <a:cxn ang="0">
                  <a:pos x="191" y="581"/>
                </a:cxn>
                <a:cxn ang="0">
                  <a:pos x="183" y="602"/>
                </a:cxn>
                <a:cxn ang="0">
                  <a:pos x="190" y="623"/>
                </a:cxn>
                <a:cxn ang="0">
                  <a:pos x="228" y="643"/>
                </a:cxn>
                <a:cxn ang="0">
                  <a:pos x="306" y="663"/>
                </a:cxn>
                <a:cxn ang="0">
                  <a:pos x="313" y="683"/>
                </a:cxn>
              </a:cxnLst>
              <a:rect l="0" t="0" r="r" b="b"/>
              <a:pathLst>
                <a:path w="407" h="694">
                  <a:moveTo>
                    <a:pt x="315" y="694"/>
                  </a:moveTo>
                  <a:lnTo>
                    <a:pt x="315" y="694"/>
                  </a:lnTo>
                  <a:lnTo>
                    <a:pt x="340" y="680"/>
                  </a:lnTo>
                  <a:lnTo>
                    <a:pt x="351" y="672"/>
                  </a:lnTo>
                  <a:lnTo>
                    <a:pt x="361" y="663"/>
                  </a:lnTo>
                  <a:lnTo>
                    <a:pt x="370" y="653"/>
                  </a:lnTo>
                  <a:lnTo>
                    <a:pt x="376" y="643"/>
                  </a:lnTo>
                  <a:lnTo>
                    <a:pt x="378" y="637"/>
                  </a:lnTo>
                  <a:lnTo>
                    <a:pt x="381" y="630"/>
                  </a:lnTo>
                  <a:lnTo>
                    <a:pt x="382" y="623"/>
                  </a:lnTo>
                  <a:lnTo>
                    <a:pt x="382" y="617"/>
                  </a:lnTo>
                  <a:lnTo>
                    <a:pt x="382" y="617"/>
                  </a:lnTo>
                  <a:lnTo>
                    <a:pt x="381" y="605"/>
                  </a:lnTo>
                  <a:lnTo>
                    <a:pt x="378" y="594"/>
                  </a:lnTo>
                  <a:lnTo>
                    <a:pt x="369" y="569"/>
                  </a:lnTo>
                  <a:lnTo>
                    <a:pt x="364" y="557"/>
                  </a:lnTo>
                  <a:lnTo>
                    <a:pt x="360" y="544"/>
                  </a:lnTo>
                  <a:lnTo>
                    <a:pt x="358" y="530"/>
                  </a:lnTo>
                  <a:lnTo>
                    <a:pt x="356" y="516"/>
                  </a:lnTo>
                  <a:lnTo>
                    <a:pt x="356" y="516"/>
                  </a:lnTo>
                  <a:lnTo>
                    <a:pt x="356" y="508"/>
                  </a:lnTo>
                  <a:lnTo>
                    <a:pt x="359" y="500"/>
                  </a:lnTo>
                  <a:lnTo>
                    <a:pt x="361" y="493"/>
                  </a:lnTo>
                  <a:lnTo>
                    <a:pt x="364" y="487"/>
                  </a:lnTo>
                  <a:lnTo>
                    <a:pt x="373" y="474"/>
                  </a:lnTo>
                  <a:lnTo>
                    <a:pt x="382" y="462"/>
                  </a:lnTo>
                  <a:lnTo>
                    <a:pt x="391" y="452"/>
                  </a:lnTo>
                  <a:lnTo>
                    <a:pt x="399" y="441"/>
                  </a:lnTo>
                  <a:lnTo>
                    <a:pt x="402" y="435"/>
                  </a:lnTo>
                  <a:lnTo>
                    <a:pt x="405" y="428"/>
                  </a:lnTo>
                  <a:lnTo>
                    <a:pt x="407" y="421"/>
                  </a:lnTo>
                  <a:lnTo>
                    <a:pt x="407" y="414"/>
                  </a:lnTo>
                  <a:lnTo>
                    <a:pt x="407" y="414"/>
                  </a:lnTo>
                  <a:lnTo>
                    <a:pt x="406" y="404"/>
                  </a:lnTo>
                  <a:lnTo>
                    <a:pt x="404" y="396"/>
                  </a:lnTo>
                  <a:lnTo>
                    <a:pt x="399" y="390"/>
                  </a:lnTo>
                  <a:lnTo>
                    <a:pt x="393" y="385"/>
                  </a:lnTo>
                  <a:lnTo>
                    <a:pt x="386" y="382"/>
                  </a:lnTo>
                  <a:lnTo>
                    <a:pt x="376" y="381"/>
                  </a:lnTo>
                  <a:lnTo>
                    <a:pt x="366" y="381"/>
                  </a:lnTo>
                  <a:lnTo>
                    <a:pt x="353" y="381"/>
                  </a:lnTo>
                  <a:lnTo>
                    <a:pt x="353" y="381"/>
                  </a:lnTo>
                  <a:lnTo>
                    <a:pt x="344" y="382"/>
                  </a:lnTo>
                  <a:lnTo>
                    <a:pt x="336" y="383"/>
                  </a:lnTo>
                  <a:lnTo>
                    <a:pt x="332" y="382"/>
                  </a:lnTo>
                  <a:lnTo>
                    <a:pt x="329" y="380"/>
                  </a:lnTo>
                  <a:lnTo>
                    <a:pt x="328" y="376"/>
                  </a:lnTo>
                  <a:lnTo>
                    <a:pt x="327" y="370"/>
                  </a:lnTo>
                  <a:lnTo>
                    <a:pt x="327" y="370"/>
                  </a:lnTo>
                  <a:lnTo>
                    <a:pt x="328" y="361"/>
                  </a:lnTo>
                  <a:lnTo>
                    <a:pt x="330" y="351"/>
                  </a:lnTo>
                  <a:lnTo>
                    <a:pt x="338" y="331"/>
                  </a:lnTo>
                  <a:lnTo>
                    <a:pt x="341" y="322"/>
                  </a:lnTo>
                  <a:lnTo>
                    <a:pt x="345" y="312"/>
                  </a:lnTo>
                  <a:lnTo>
                    <a:pt x="347" y="301"/>
                  </a:lnTo>
                  <a:lnTo>
                    <a:pt x="348" y="290"/>
                  </a:lnTo>
                  <a:lnTo>
                    <a:pt x="348" y="290"/>
                  </a:lnTo>
                  <a:lnTo>
                    <a:pt x="347" y="282"/>
                  </a:lnTo>
                  <a:lnTo>
                    <a:pt x="345" y="275"/>
                  </a:lnTo>
                  <a:lnTo>
                    <a:pt x="341" y="268"/>
                  </a:lnTo>
                  <a:lnTo>
                    <a:pt x="338" y="262"/>
                  </a:lnTo>
                  <a:lnTo>
                    <a:pt x="333" y="255"/>
                  </a:lnTo>
                  <a:lnTo>
                    <a:pt x="330" y="248"/>
                  </a:lnTo>
                  <a:lnTo>
                    <a:pt x="328" y="240"/>
                  </a:lnTo>
                  <a:lnTo>
                    <a:pt x="327" y="231"/>
                  </a:lnTo>
                  <a:lnTo>
                    <a:pt x="327" y="231"/>
                  </a:lnTo>
                  <a:lnTo>
                    <a:pt x="328" y="226"/>
                  </a:lnTo>
                  <a:lnTo>
                    <a:pt x="330" y="223"/>
                  </a:lnTo>
                  <a:lnTo>
                    <a:pt x="333" y="220"/>
                  </a:lnTo>
                  <a:lnTo>
                    <a:pt x="337" y="217"/>
                  </a:lnTo>
                  <a:lnTo>
                    <a:pt x="347" y="214"/>
                  </a:lnTo>
                  <a:lnTo>
                    <a:pt x="352" y="212"/>
                  </a:lnTo>
                  <a:lnTo>
                    <a:pt x="356" y="209"/>
                  </a:lnTo>
                  <a:lnTo>
                    <a:pt x="356" y="209"/>
                  </a:lnTo>
                  <a:lnTo>
                    <a:pt x="356" y="203"/>
                  </a:lnTo>
                  <a:lnTo>
                    <a:pt x="358" y="199"/>
                  </a:lnTo>
                  <a:lnTo>
                    <a:pt x="360" y="195"/>
                  </a:lnTo>
                  <a:lnTo>
                    <a:pt x="363" y="192"/>
                  </a:lnTo>
                  <a:lnTo>
                    <a:pt x="370" y="186"/>
                  </a:lnTo>
                  <a:lnTo>
                    <a:pt x="378" y="183"/>
                  </a:lnTo>
                  <a:lnTo>
                    <a:pt x="386" y="178"/>
                  </a:lnTo>
                  <a:lnTo>
                    <a:pt x="390" y="175"/>
                  </a:lnTo>
                  <a:lnTo>
                    <a:pt x="393" y="172"/>
                  </a:lnTo>
                  <a:lnTo>
                    <a:pt x="397" y="168"/>
                  </a:lnTo>
                  <a:lnTo>
                    <a:pt x="398" y="163"/>
                  </a:lnTo>
                  <a:lnTo>
                    <a:pt x="400" y="157"/>
                  </a:lnTo>
                  <a:lnTo>
                    <a:pt x="400" y="151"/>
                  </a:lnTo>
                  <a:lnTo>
                    <a:pt x="400" y="151"/>
                  </a:lnTo>
                  <a:lnTo>
                    <a:pt x="400" y="140"/>
                  </a:lnTo>
                  <a:lnTo>
                    <a:pt x="398" y="130"/>
                  </a:lnTo>
                  <a:lnTo>
                    <a:pt x="396" y="121"/>
                  </a:lnTo>
                  <a:lnTo>
                    <a:pt x="392" y="113"/>
                  </a:lnTo>
                  <a:lnTo>
                    <a:pt x="389" y="106"/>
                  </a:lnTo>
                  <a:lnTo>
                    <a:pt x="384" y="99"/>
                  </a:lnTo>
                  <a:lnTo>
                    <a:pt x="375" y="86"/>
                  </a:lnTo>
                  <a:lnTo>
                    <a:pt x="364" y="75"/>
                  </a:lnTo>
                  <a:lnTo>
                    <a:pt x="356" y="63"/>
                  </a:lnTo>
                  <a:lnTo>
                    <a:pt x="353" y="57"/>
                  </a:lnTo>
                  <a:lnTo>
                    <a:pt x="351" y="52"/>
                  </a:lnTo>
                  <a:lnTo>
                    <a:pt x="350" y="46"/>
                  </a:lnTo>
                  <a:lnTo>
                    <a:pt x="348" y="40"/>
                  </a:lnTo>
                  <a:lnTo>
                    <a:pt x="348" y="40"/>
                  </a:lnTo>
                  <a:lnTo>
                    <a:pt x="347" y="23"/>
                  </a:lnTo>
                  <a:lnTo>
                    <a:pt x="345" y="11"/>
                  </a:lnTo>
                  <a:lnTo>
                    <a:pt x="345" y="0"/>
                  </a:lnTo>
                  <a:lnTo>
                    <a:pt x="345" y="0"/>
                  </a:lnTo>
                  <a:lnTo>
                    <a:pt x="337" y="0"/>
                  </a:lnTo>
                  <a:lnTo>
                    <a:pt x="331" y="1"/>
                  </a:lnTo>
                  <a:lnTo>
                    <a:pt x="325" y="3"/>
                  </a:lnTo>
                  <a:lnTo>
                    <a:pt x="320" y="6"/>
                  </a:lnTo>
                  <a:lnTo>
                    <a:pt x="313" y="11"/>
                  </a:lnTo>
                  <a:lnTo>
                    <a:pt x="306" y="18"/>
                  </a:lnTo>
                  <a:lnTo>
                    <a:pt x="300" y="25"/>
                  </a:lnTo>
                  <a:lnTo>
                    <a:pt x="294" y="31"/>
                  </a:lnTo>
                  <a:lnTo>
                    <a:pt x="290" y="33"/>
                  </a:lnTo>
                  <a:lnTo>
                    <a:pt x="286" y="34"/>
                  </a:lnTo>
                  <a:lnTo>
                    <a:pt x="280" y="35"/>
                  </a:lnTo>
                  <a:lnTo>
                    <a:pt x="275" y="37"/>
                  </a:lnTo>
                  <a:lnTo>
                    <a:pt x="275" y="37"/>
                  </a:lnTo>
                  <a:lnTo>
                    <a:pt x="270" y="35"/>
                  </a:lnTo>
                  <a:lnTo>
                    <a:pt x="266" y="34"/>
                  </a:lnTo>
                  <a:lnTo>
                    <a:pt x="262" y="32"/>
                  </a:lnTo>
                  <a:lnTo>
                    <a:pt x="260" y="31"/>
                  </a:lnTo>
                  <a:lnTo>
                    <a:pt x="254" y="25"/>
                  </a:lnTo>
                  <a:lnTo>
                    <a:pt x="249" y="22"/>
                  </a:lnTo>
                  <a:lnTo>
                    <a:pt x="249" y="22"/>
                  </a:lnTo>
                  <a:lnTo>
                    <a:pt x="224" y="22"/>
                  </a:lnTo>
                  <a:lnTo>
                    <a:pt x="224" y="37"/>
                  </a:lnTo>
                  <a:lnTo>
                    <a:pt x="206" y="37"/>
                  </a:lnTo>
                  <a:lnTo>
                    <a:pt x="206" y="37"/>
                  </a:lnTo>
                  <a:lnTo>
                    <a:pt x="206" y="37"/>
                  </a:lnTo>
                  <a:lnTo>
                    <a:pt x="202" y="34"/>
                  </a:lnTo>
                  <a:lnTo>
                    <a:pt x="200" y="32"/>
                  </a:lnTo>
                  <a:lnTo>
                    <a:pt x="194" y="26"/>
                  </a:lnTo>
                  <a:lnTo>
                    <a:pt x="187" y="21"/>
                  </a:lnTo>
                  <a:lnTo>
                    <a:pt x="184" y="18"/>
                  </a:lnTo>
                  <a:lnTo>
                    <a:pt x="179" y="18"/>
                  </a:lnTo>
                  <a:lnTo>
                    <a:pt x="179" y="18"/>
                  </a:lnTo>
                  <a:lnTo>
                    <a:pt x="172" y="18"/>
                  </a:lnTo>
                  <a:lnTo>
                    <a:pt x="165" y="19"/>
                  </a:lnTo>
                  <a:lnTo>
                    <a:pt x="155" y="24"/>
                  </a:lnTo>
                  <a:lnTo>
                    <a:pt x="145" y="27"/>
                  </a:lnTo>
                  <a:lnTo>
                    <a:pt x="139" y="29"/>
                  </a:lnTo>
                  <a:lnTo>
                    <a:pt x="132" y="29"/>
                  </a:lnTo>
                  <a:lnTo>
                    <a:pt x="132" y="29"/>
                  </a:lnTo>
                  <a:lnTo>
                    <a:pt x="127" y="30"/>
                  </a:lnTo>
                  <a:lnTo>
                    <a:pt x="123" y="31"/>
                  </a:lnTo>
                  <a:lnTo>
                    <a:pt x="119" y="33"/>
                  </a:lnTo>
                  <a:lnTo>
                    <a:pt x="115" y="37"/>
                  </a:lnTo>
                  <a:lnTo>
                    <a:pt x="107" y="45"/>
                  </a:lnTo>
                  <a:lnTo>
                    <a:pt x="100" y="53"/>
                  </a:lnTo>
                  <a:lnTo>
                    <a:pt x="91" y="62"/>
                  </a:lnTo>
                  <a:lnTo>
                    <a:pt x="81" y="69"/>
                  </a:lnTo>
                  <a:lnTo>
                    <a:pt x="77" y="72"/>
                  </a:lnTo>
                  <a:lnTo>
                    <a:pt x="71" y="75"/>
                  </a:lnTo>
                  <a:lnTo>
                    <a:pt x="65" y="76"/>
                  </a:lnTo>
                  <a:lnTo>
                    <a:pt x="58" y="77"/>
                  </a:lnTo>
                  <a:lnTo>
                    <a:pt x="58" y="77"/>
                  </a:lnTo>
                  <a:lnTo>
                    <a:pt x="50" y="77"/>
                  </a:lnTo>
                  <a:lnTo>
                    <a:pt x="43" y="78"/>
                  </a:lnTo>
                  <a:lnTo>
                    <a:pt x="28" y="83"/>
                  </a:lnTo>
                  <a:lnTo>
                    <a:pt x="15" y="87"/>
                  </a:lnTo>
                  <a:lnTo>
                    <a:pt x="0" y="92"/>
                  </a:lnTo>
                  <a:lnTo>
                    <a:pt x="0" y="92"/>
                  </a:lnTo>
                  <a:lnTo>
                    <a:pt x="0" y="132"/>
                  </a:lnTo>
                  <a:lnTo>
                    <a:pt x="0" y="132"/>
                  </a:lnTo>
                  <a:lnTo>
                    <a:pt x="0" y="132"/>
                  </a:lnTo>
                  <a:lnTo>
                    <a:pt x="4" y="142"/>
                  </a:lnTo>
                  <a:lnTo>
                    <a:pt x="8" y="153"/>
                  </a:lnTo>
                  <a:lnTo>
                    <a:pt x="10" y="165"/>
                  </a:lnTo>
                  <a:lnTo>
                    <a:pt x="11" y="179"/>
                  </a:lnTo>
                  <a:lnTo>
                    <a:pt x="11" y="179"/>
                  </a:lnTo>
                  <a:lnTo>
                    <a:pt x="11" y="198"/>
                  </a:lnTo>
                  <a:lnTo>
                    <a:pt x="11" y="198"/>
                  </a:lnTo>
                  <a:lnTo>
                    <a:pt x="12" y="206"/>
                  </a:lnTo>
                  <a:lnTo>
                    <a:pt x="15" y="215"/>
                  </a:lnTo>
                  <a:lnTo>
                    <a:pt x="22" y="236"/>
                  </a:lnTo>
                  <a:lnTo>
                    <a:pt x="30" y="258"/>
                  </a:lnTo>
                  <a:lnTo>
                    <a:pt x="32" y="269"/>
                  </a:lnTo>
                  <a:lnTo>
                    <a:pt x="33" y="279"/>
                  </a:lnTo>
                  <a:lnTo>
                    <a:pt x="33" y="279"/>
                  </a:lnTo>
                  <a:lnTo>
                    <a:pt x="32" y="284"/>
                  </a:lnTo>
                  <a:lnTo>
                    <a:pt x="31" y="287"/>
                  </a:lnTo>
                  <a:lnTo>
                    <a:pt x="27" y="293"/>
                  </a:lnTo>
                  <a:lnTo>
                    <a:pt x="23" y="298"/>
                  </a:lnTo>
                  <a:lnTo>
                    <a:pt x="22" y="301"/>
                  </a:lnTo>
                  <a:lnTo>
                    <a:pt x="22" y="305"/>
                  </a:lnTo>
                  <a:lnTo>
                    <a:pt x="22" y="305"/>
                  </a:lnTo>
                  <a:lnTo>
                    <a:pt x="22" y="315"/>
                  </a:lnTo>
                  <a:lnTo>
                    <a:pt x="24" y="325"/>
                  </a:lnTo>
                  <a:lnTo>
                    <a:pt x="26" y="333"/>
                  </a:lnTo>
                  <a:lnTo>
                    <a:pt x="30" y="343"/>
                  </a:lnTo>
                  <a:lnTo>
                    <a:pt x="34" y="351"/>
                  </a:lnTo>
                  <a:lnTo>
                    <a:pt x="40" y="358"/>
                  </a:lnTo>
                  <a:lnTo>
                    <a:pt x="46" y="365"/>
                  </a:lnTo>
                  <a:lnTo>
                    <a:pt x="51" y="370"/>
                  </a:lnTo>
                  <a:lnTo>
                    <a:pt x="65" y="383"/>
                  </a:lnTo>
                  <a:lnTo>
                    <a:pt x="79" y="392"/>
                  </a:lnTo>
                  <a:lnTo>
                    <a:pt x="107" y="411"/>
                  </a:lnTo>
                  <a:lnTo>
                    <a:pt x="107" y="411"/>
                  </a:lnTo>
                  <a:lnTo>
                    <a:pt x="111" y="415"/>
                  </a:lnTo>
                  <a:lnTo>
                    <a:pt x="116" y="421"/>
                  </a:lnTo>
                  <a:lnTo>
                    <a:pt x="119" y="427"/>
                  </a:lnTo>
                  <a:lnTo>
                    <a:pt x="124" y="434"/>
                  </a:lnTo>
                  <a:lnTo>
                    <a:pt x="137" y="465"/>
                  </a:lnTo>
                  <a:lnTo>
                    <a:pt x="145" y="478"/>
                  </a:lnTo>
                  <a:lnTo>
                    <a:pt x="148" y="485"/>
                  </a:lnTo>
                  <a:lnTo>
                    <a:pt x="154" y="491"/>
                  </a:lnTo>
                  <a:lnTo>
                    <a:pt x="160" y="496"/>
                  </a:lnTo>
                  <a:lnTo>
                    <a:pt x="167" y="499"/>
                  </a:lnTo>
                  <a:lnTo>
                    <a:pt x="175" y="501"/>
                  </a:lnTo>
                  <a:lnTo>
                    <a:pt x="183" y="503"/>
                  </a:lnTo>
                  <a:lnTo>
                    <a:pt x="183" y="503"/>
                  </a:lnTo>
                  <a:lnTo>
                    <a:pt x="183" y="507"/>
                  </a:lnTo>
                  <a:lnTo>
                    <a:pt x="180" y="512"/>
                  </a:lnTo>
                  <a:lnTo>
                    <a:pt x="175" y="520"/>
                  </a:lnTo>
                  <a:lnTo>
                    <a:pt x="168" y="528"/>
                  </a:lnTo>
                  <a:lnTo>
                    <a:pt x="165" y="531"/>
                  </a:lnTo>
                  <a:lnTo>
                    <a:pt x="165" y="535"/>
                  </a:lnTo>
                  <a:lnTo>
                    <a:pt x="165" y="535"/>
                  </a:lnTo>
                  <a:lnTo>
                    <a:pt x="167" y="542"/>
                  </a:lnTo>
                  <a:lnTo>
                    <a:pt x="169" y="546"/>
                  </a:lnTo>
                  <a:lnTo>
                    <a:pt x="173" y="551"/>
                  </a:lnTo>
                  <a:lnTo>
                    <a:pt x="178" y="556"/>
                  </a:lnTo>
                  <a:lnTo>
                    <a:pt x="183" y="560"/>
                  </a:lnTo>
                  <a:lnTo>
                    <a:pt x="187" y="565"/>
                  </a:lnTo>
                  <a:lnTo>
                    <a:pt x="190" y="569"/>
                  </a:lnTo>
                  <a:lnTo>
                    <a:pt x="191" y="576"/>
                  </a:lnTo>
                  <a:lnTo>
                    <a:pt x="191" y="576"/>
                  </a:lnTo>
                  <a:lnTo>
                    <a:pt x="191" y="581"/>
                  </a:lnTo>
                  <a:lnTo>
                    <a:pt x="190" y="584"/>
                  </a:lnTo>
                  <a:lnTo>
                    <a:pt x="187" y="589"/>
                  </a:lnTo>
                  <a:lnTo>
                    <a:pt x="185" y="594"/>
                  </a:lnTo>
                  <a:lnTo>
                    <a:pt x="184" y="597"/>
                  </a:lnTo>
                  <a:lnTo>
                    <a:pt x="183" y="602"/>
                  </a:lnTo>
                  <a:lnTo>
                    <a:pt x="183" y="602"/>
                  </a:lnTo>
                  <a:lnTo>
                    <a:pt x="184" y="609"/>
                  </a:lnTo>
                  <a:lnTo>
                    <a:pt x="185" y="614"/>
                  </a:lnTo>
                  <a:lnTo>
                    <a:pt x="187" y="619"/>
                  </a:lnTo>
                  <a:lnTo>
                    <a:pt x="190" y="623"/>
                  </a:lnTo>
                  <a:lnTo>
                    <a:pt x="193" y="628"/>
                  </a:lnTo>
                  <a:lnTo>
                    <a:pt x="196" y="632"/>
                  </a:lnTo>
                  <a:lnTo>
                    <a:pt x="206" y="636"/>
                  </a:lnTo>
                  <a:lnTo>
                    <a:pt x="216" y="641"/>
                  </a:lnTo>
                  <a:lnTo>
                    <a:pt x="228" y="643"/>
                  </a:lnTo>
                  <a:lnTo>
                    <a:pt x="253" y="648"/>
                  </a:lnTo>
                  <a:lnTo>
                    <a:pt x="278" y="651"/>
                  </a:lnTo>
                  <a:lnTo>
                    <a:pt x="289" y="653"/>
                  </a:lnTo>
                  <a:lnTo>
                    <a:pt x="298" y="657"/>
                  </a:lnTo>
                  <a:lnTo>
                    <a:pt x="306" y="663"/>
                  </a:lnTo>
                  <a:lnTo>
                    <a:pt x="308" y="665"/>
                  </a:lnTo>
                  <a:lnTo>
                    <a:pt x="310" y="669"/>
                  </a:lnTo>
                  <a:lnTo>
                    <a:pt x="313" y="673"/>
                  </a:lnTo>
                  <a:lnTo>
                    <a:pt x="313" y="679"/>
                  </a:lnTo>
                  <a:lnTo>
                    <a:pt x="313" y="683"/>
                  </a:lnTo>
                  <a:lnTo>
                    <a:pt x="312" y="690"/>
                  </a:lnTo>
                  <a:lnTo>
                    <a:pt x="312" y="690"/>
                  </a:lnTo>
                  <a:lnTo>
                    <a:pt x="315" y="694"/>
                  </a:lnTo>
                  <a:lnTo>
                    <a:pt x="315" y="694"/>
                  </a:lnTo>
                  <a:close/>
                </a:path>
              </a:pathLst>
            </a:custGeom>
            <a:solidFill>
              <a:schemeClr val="tx2">
                <a:lumMod val="40000"/>
                <a:lumOff val="6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74" name="Freeform 61"/>
            <p:cNvSpPr>
              <a:spLocks/>
            </p:cNvSpPr>
            <p:nvPr/>
          </p:nvSpPr>
          <p:spPr bwMode="auto">
            <a:xfrm>
              <a:off x="2489457" y="4755723"/>
              <a:ext cx="347269" cy="456374"/>
            </a:xfrm>
            <a:custGeom>
              <a:avLst/>
              <a:gdLst/>
              <a:ahLst/>
              <a:cxnLst>
                <a:cxn ang="0">
                  <a:pos x="79" y="612"/>
                </a:cxn>
                <a:cxn ang="0">
                  <a:pos x="150" y="621"/>
                </a:cxn>
                <a:cxn ang="0">
                  <a:pos x="170" y="547"/>
                </a:cxn>
                <a:cxn ang="0">
                  <a:pos x="198" y="526"/>
                </a:cxn>
                <a:cxn ang="0">
                  <a:pos x="242" y="543"/>
                </a:cxn>
                <a:cxn ang="0">
                  <a:pos x="286" y="559"/>
                </a:cxn>
                <a:cxn ang="0">
                  <a:pos x="301" y="540"/>
                </a:cxn>
                <a:cxn ang="0">
                  <a:pos x="277" y="515"/>
                </a:cxn>
                <a:cxn ang="0">
                  <a:pos x="246" y="470"/>
                </a:cxn>
                <a:cxn ang="0">
                  <a:pos x="279" y="463"/>
                </a:cxn>
                <a:cxn ang="0">
                  <a:pos x="247" y="439"/>
                </a:cxn>
                <a:cxn ang="0">
                  <a:pos x="258" y="407"/>
                </a:cxn>
                <a:cxn ang="0">
                  <a:pos x="293" y="395"/>
                </a:cxn>
                <a:cxn ang="0">
                  <a:pos x="371" y="438"/>
                </a:cxn>
                <a:cxn ang="0">
                  <a:pos x="465" y="390"/>
                </a:cxn>
                <a:cxn ang="0">
                  <a:pos x="452" y="349"/>
                </a:cxn>
                <a:cxn ang="0">
                  <a:pos x="422" y="323"/>
                </a:cxn>
                <a:cxn ang="0">
                  <a:pos x="389" y="323"/>
                </a:cxn>
                <a:cxn ang="0">
                  <a:pos x="438" y="253"/>
                </a:cxn>
                <a:cxn ang="0">
                  <a:pos x="477" y="188"/>
                </a:cxn>
                <a:cxn ang="0">
                  <a:pos x="467" y="100"/>
                </a:cxn>
                <a:cxn ang="0">
                  <a:pos x="439" y="72"/>
                </a:cxn>
                <a:cxn ang="0">
                  <a:pos x="383" y="65"/>
                </a:cxn>
                <a:cxn ang="0">
                  <a:pos x="330" y="30"/>
                </a:cxn>
                <a:cxn ang="0">
                  <a:pos x="269" y="0"/>
                </a:cxn>
                <a:cxn ang="0">
                  <a:pos x="257" y="25"/>
                </a:cxn>
                <a:cxn ang="0">
                  <a:pos x="242" y="78"/>
                </a:cxn>
                <a:cxn ang="0">
                  <a:pos x="254" y="118"/>
                </a:cxn>
                <a:cxn ang="0">
                  <a:pos x="190" y="130"/>
                </a:cxn>
                <a:cxn ang="0">
                  <a:pos x="163" y="154"/>
                </a:cxn>
                <a:cxn ang="0">
                  <a:pos x="140" y="155"/>
                </a:cxn>
                <a:cxn ang="0">
                  <a:pos x="116" y="130"/>
                </a:cxn>
                <a:cxn ang="0">
                  <a:pos x="91" y="129"/>
                </a:cxn>
                <a:cxn ang="0">
                  <a:pos x="113" y="99"/>
                </a:cxn>
                <a:cxn ang="0">
                  <a:pos x="101" y="76"/>
                </a:cxn>
                <a:cxn ang="0">
                  <a:pos x="56" y="77"/>
                </a:cxn>
                <a:cxn ang="0">
                  <a:pos x="29" y="122"/>
                </a:cxn>
                <a:cxn ang="0">
                  <a:pos x="42" y="188"/>
                </a:cxn>
                <a:cxn ang="0">
                  <a:pos x="73" y="209"/>
                </a:cxn>
                <a:cxn ang="0">
                  <a:pos x="114" y="217"/>
                </a:cxn>
                <a:cxn ang="0">
                  <a:pos x="183" y="221"/>
                </a:cxn>
                <a:cxn ang="0">
                  <a:pos x="227" y="210"/>
                </a:cxn>
                <a:cxn ang="0">
                  <a:pos x="181" y="309"/>
                </a:cxn>
                <a:cxn ang="0">
                  <a:pos x="159" y="307"/>
                </a:cxn>
                <a:cxn ang="0">
                  <a:pos x="127" y="308"/>
                </a:cxn>
                <a:cxn ang="0">
                  <a:pos x="78" y="346"/>
                </a:cxn>
                <a:cxn ang="0">
                  <a:pos x="58" y="408"/>
                </a:cxn>
                <a:cxn ang="0">
                  <a:pos x="15" y="466"/>
                </a:cxn>
                <a:cxn ang="0">
                  <a:pos x="0" y="508"/>
                </a:cxn>
                <a:cxn ang="0">
                  <a:pos x="18" y="526"/>
                </a:cxn>
                <a:cxn ang="0">
                  <a:pos x="61" y="529"/>
                </a:cxn>
                <a:cxn ang="0">
                  <a:pos x="101" y="558"/>
                </a:cxn>
                <a:cxn ang="0">
                  <a:pos x="89" y="581"/>
                </a:cxn>
              </a:cxnLst>
              <a:rect l="0" t="0" r="r" b="b"/>
              <a:pathLst>
                <a:path w="478" h="626">
                  <a:moveTo>
                    <a:pt x="66" y="626"/>
                  </a:moveTo>
                  <a:lnTo>
                    <a:pt x="66" y="626"/>
                  </a:lnTo>
                  <a:lnTo>
                    <a:pt x="67" y="620"/>
                  </a:lnTo>
                  <a:lnTo>
                    <a:pt x="70" y="616"/>
                  </a:lnTo>
                  <a:lnTo>
                    <a:pt x="74" y="614"/>
                  </a:lnTo>
                  <a:lnTo>
                    <a:pt x="79" y="612"/>
                  </a:lnTo>
                  <a:lnTo>
                    <a:pt x="86" y="611"/>
                  </a:lnTo>
                  <a:lnTo>
                    <a:pt x="93" y="611"/>
                  </a:lnTo>
                  <a:lnTo>
                    <a:pt x="109" y="612"/>
                  </a:lnTo>
                  <a:lnTo>
                    <a:pt x="124" y="614"/>
                  </a:lnTo>
                  <a:lnTo>
                    <a:pt x="137" y="618"/>
                  </a:lnTo>
                  <a:lnTo>
                    <a:pt x="150" y="621"/>
                  </a:lnTo>
                  <a:lnTo>
                    <a:pt x="150" y="621"/>
                  </a:lnTo>
                  <a:lnTo>
                    <a:pt x="155" y="607"/>
                  </a:lnTo>
                  <a:lnTo>
                    <a:pt x="158" y="592"/>
                  </a:lnTo>
                  <a:lnTo>
                    <a:pt x="162" y="576"/>
                  </a:lnTo>
                  <a:lnTo>
                    <a:pt x="165" y="561"/>
                  </a:lnTo>
                  <a:lnTo>
                    <a:pt x="170" y="547"/>
                  </a:lnTo>
                  <a:lnTo>
                    <a:pt x="172" y="542"/>
                  </a:lnTo>
                  <a:lnTo>
                    <a:pt x="175" y="536"/>
                  </a:lnTo>
                  <a:lnTo>
                    <a:pt x="180" y="531"/>
                  </a:lnTo>
                  <a:lnTo>
                    <a:pt x="185" y="529"/>
                  </a:lnTo>
                  <a:lnTo>
                    <a:pt x="192" y="527"/>
                  </a:lnTo>
                  <a:lnTo>
                    <a:pt x="198" y="526"/>
                  </a:lnTo>
                  <a:lnTo>
                    <a:pt x="198" y="526"/>
                  </a:lnTo>
                  <a:lnTo>
                    <a:pt x="205" y="527"/>
                  </a:lnTo>
                  <a:lnTo>
                    <a:pt x="211" y="527"/>
                  </a:lnTo>
                  <a:lnTo>
                    <a:pt x="223" y="531"/>
                  </a:lnTo>
                  <a:lnTo>
                    <a:pt x="233" y="536"/>
                  </a:lnTo>
                  <a:lnTo>
                    <a:pt x="242" y="543"/>
                  </a:lnTo>
                  <a:lnTo>
                    <a:pt x="253" y="549"/>
                  </a:lnTo>
                  <a:lnTo>
                    <a:pt x="263" y="553"/>
                  </a:lnTo>
                  <a:lnTo>
                    <a:pt x="273" y="558"/>
                  </a:lnTo>
                  <a:lnTo>
                    <a:pt x="280" y="559"/>
                  </a:lnTo>
                  <a:lnTo>
                    <a:pt x="286" y="559"/>
                  </a:lnTo>
                  <a:lnTo>
                    <a:pt x="286" y="559"/>
                  </a:lnTo>
                  <a:lnTo>
                    <a:pt x="290" y="559"/>
                  </a:lnTo>
                  <a:lnTo>
                    <a:pt x="294" y="558"/>
                  </a:lnTo>
                  <a:lnTo>
                    <a:pt x="296" y="555"/>
                  </a:lnTo>
                  <a:lnTo>
                    <a:pt x="297" y="554"/>
                  </a:lnTo>
                  <a:lnTo>
                    <a:pt x="301" y="549"/>
                  </a:lnTo>
                  <a:lnTo>
                    <a:pt x="301" y="540"/>
                  </a:lnTo>
                  <a:lnTo>
                    <a:pt x="301" y="540"/>
                  </a:lnTo>
                  <a:lnTo>
                    <a:pt x="301" y="538"/>
                  </a:lnTo>
                  <a:lnTo>
                    <a:pt x="299" y="535"/>
                  </a:lnTo>
                  <a:lnTo>
                    <a:pt x="294" y="528"/>
                  </a:lnTo>
                  <a:lnTo>
                    <a:pt x="286" y="522"/>
                  </a:lnTo>
                  <a:lnTo>
                    <a:pt x="277" y="515"/>
                  </a:lnTo>
                  <a:lnTo>
                    <a:pt x="257" y="501"/>
                  </a:lnTo>
                  <a:lnTo>
                    <a:pt x="250" y="494"/>
                  </a:lnTo>
                  <a:lnTo>
                    <a:pt x="246" y="489"/>
                  </a:lnTo>
                  <a:lnTo>
                    <a:pt x="246" y="489"/>
                  </a:lnTo>
                  <a:lnTo>
                    <a:pt x="246" y="470"/>
                  </a:lnTo>
                  <a:lnTo>
                    <a:pt x="246" y="470"/>
                  </a:lnTo>
                  <a:lnTo>
                    <a:pt x="246" y="470"/>
                  </a:lnTo>
                  <a:lnTo>
                    <a:pt x="258" y="470"/>
                  </a:lnTo>
                  <a:lnTo>
                    <a:pt x="266" y="469"/>
                  </a:lnTo>
                  <a:lnTo>
                    <a:pt x="273" y="468"/>
                  </a:lnTo>
                  <a:lnTo>
                    <a:pt x="279" y="463"/>
                  </a:lnTo>
                  <a:lnTo>
                    <a:pt x="279" y="463"/>
                  </a:lnTo>
                  <a:lnTo>
                    <a:pt x="276" y="460"/>
                  </a:lnTo>
                  <a:lnTo>
                    <a:pt x="271" y="456"/>
                  </a:lnTo>
                  <a:lnTo>
                    <a:pt x="259" y="450"/>
                  </a:lnTo>
                  <a:lnTo>
                    <a:pt x="255" y="447"/>
                  </a:lnTo>
                  <a:lnTo>
                    <a:pt x="250" y="444"/>
                  </a:lnTo>
                  <a:lnTo>
                    <a:pt x="247" y="439"/>
                  </a:lnTo>
                  <a:lnTo>
                    <a:pt x="246" y="435"/>
                  </a:lnTo>
                  <a:lnTo>
                    <a:pt x="246" y="435"/>
                  </a:lnTo>
                  <a:lnTo>
                    <a:pt x="247" y="427"/>
                  </a:lnTo>
                  <a:lnTo>
                    <a:pt x="249" y="420"/>
                  </a:lnTo>
                  <a:lnTo>
                    <a:pt x="253" y="413"/>
                  </a:lnTo>
                  <a:lnTo>
                    <a:pt x="258" y="407"/>
                  </a:lnTo>
                  <a:lnTo>
                    <a:pt x="264" y="401"/>
                  </a:lnTo>
                  <a:lnTo>
                    <a:pt x="271" y="397"/>
                  </a:lnTo>
                  <a:lnTo>
                    <a:pt x="279" y="394"/>
                  </a:lnTo>
                  <a:lnTo>
                    <a:pt x="286" y="393"/>
                  </a:lnTo>
                  <a:lnTo>
                    <a:pt x="286" y="393"/>
                  </a:lnTo>
                  <a:lnTo>
                    <a:pt x="293" y="395"/>
                  </a:lnTo>
                  <a:lnTo>
                    <a:pt x="303" y="399"/>
                  </a:lnTo>
                  <a:lnTo>
                    <a:pt x="328" y="412"/>
                  </a:lnTo>
                  <a:lnTo>
                    <a:pt x="355" y="425"/>
                  </a:lnTo>
                  <a:lnTo>
                    <a:pt x="365" y="432"/>
                  </a:lnTo>
                  <a:lnTo>
                    <a:pt x="371" y="438"/>
                  </a:lnTo>
                  <a:lnTo>
                    <a:pt x="371" y="438"/>
                  </a:lnTo>
                  <a:lnTo>
                    <a:pt x="460" y="438"/>
                  </a:lnTo>
                  <a:lnTo>
                    <a:pt x="460" y="438"/>
                  </a:lnTo>
                  <a:lnTo>
                    <a:pt x="455" y="412"/>
                  </a:lnTo>
                  <a:lnTo>
                    <a:pt x="455" y="412"/>
                  </a:lnTo>
                  <a:lnTo>
                    <a:pt x="455" y="412"/>
                  </a:lnTo>
                  <a:lnTo>
                    <a:pt x="465" y="390"/>
                  </a:lnTo>
                  <a:lnTo>
                    <a:pt x="469" y="379"/>
                  </a:lnTo>
                  <a:lnTo>
                    <a:pt x="470" y="368"/>
                  </a:lnTo>
                  <a:lnTo>
                    <a:pt x="470" y="368"/>
                  </a:lnTo>
                  <a:lnTo>
                    <a:pt x="470" y="349"/>
                  </a:lnTo>
                  <a:lnTo>
                    <a:pt x="470" y="349"/>
                  </a:lnTo>
                  <a:lnTo>
                    <a:pt x="452" y="349"/>
                  </a:lnTo>
                  <a:lnTo>
                    <a:pt x="444" y="349"/>
                  </a:lnTo>
                  <a:lnTo>
                    <a:pt x="437" y="347"/>
                  </a:lnTo>
                  <a:lnTo>
                    <a:pt x="431" y="345"/>
                  </a:lnTo>
                  <a:lnTo>
                    <a:pt x="426" y="340"/>
                  </a:lnTo>
                  <a:lnTo>
                    <a:pt x="423" y="333"/>
                  </a:lnTo>
                  <a:lnTo>
                    <a:pt x="422" y="323"/>
                  </a:lnTo>
                  <a:lnTo>
                    <a:pt x="422" y="323"/>
                  </a:lnTo>
                  <a:lnTo>
                    <a:pt x="415" y="325"/>
                  </a:lnTo>
                  <a:lnTo>
                    <a:pt x="407" y="326"/>
                  </a:lnTo>
                  <a:lnTo>
                    <a:pt x="399" y="325"/>
                  </a:lnTo>
                  <a:lnTo>
                    <a:pt x="389" y="323"/>
                  </a:lnTo>
                  <a:lnTo>
                    <a:pt x="389" y="323"/>
                  </a:lnTo>
                  <a:lnTo>
                    <a:pt x="392" y="313"/>
                  </a:lnTo>
                  <a:lnTo>
                    <a:pt x="396" y="303"/>
                  </a:lnTo>
                  <a:lnTo>
                    <a:pt x="402" y="294"/>
                  </a:lnTo>
                  <a:lnTo>
                    <a:pt x="408" y="285"/>
                  </a:lnTo>
                  <a:lnTo>
                    <a:pt x="422" y="269"/>
                  </a:lnTo>
                  <a:lnTo>
                    <a:pt x="438" y="253"/>
                  </a:lnTo>
                  <a:lnTo>
                    <a:pt x="453" y="237"/>
                  </a:lnTo>
                  <a:lnTo>
                    <a:pt x="460" y="229"/>
                  </a:lnTo>
                  <a:lnTo>
                    <a:pt x="465" y="219"/>
                  </a:lnTo>
                  <a:lnTo>
                    <a:pt x="470" y="210"/>
                  </a:lnTo>
                  <a:lnTo>
                    <a:pt x="475" y="200"/>
                  </a:lnTo>
                  <a:lnTo>
                    <a:pt x="477" y="188"/>
                  </a:lnTo>
                  <a:lnTo>
                    <a:pt x="478" y="177"/>
                  </a:lnTo>
                  <a:lnTo>
                    <a:pt x="478" y="177"/>
                  </a:lnTo>
                  <a:lnTo>
                    <a:pt x="477" y="158"/>
                  </a:lnTo>
                  <a:lnTo>
                    <a:pt x="475" y="138"/>
                  </a:lnTo>
                  <a:lnTo>
                    <a:pt x="471" y="118"/>
                  </a:lnTo>
                  <a:lnTo>
                    <a:pt x="467" y="100"/>
                  </a:lnTo>
                  <a:lnTo>
                    <a:pt x="467" y="100"/>
                  </a:lnTo>
                  <a:lnTo>
                    <a:pt x="461" y="96"/>
                  </a:lnTo>
                  <a:lnTo>
                    <a:pt x="457" y="93"/>
                  </a:lnTo>
                  <a:lnTo>
                    <a:pt x="449" y="84"/>
                  </a:lnTo>
                  <a:lnTo>
                    <a:pt x="442" y="76"/>
                  </a:lnTo>
                  <a:lnTo>
                    <a:pt x="439" y="72"/>
                  </a:lnTo>
                  <a:lnTo>
                    <a:pt x="433" y="70"/>
                  </a:lnTo>
                  <a:lnTo>
                    <a:pt x="433" y="70"/>
                  </a:lnTo>
                  <a:lnTo>
                    <a:pt x="423" y="68"/>
                  </a:lnTo>
                  <a:lnTo>
                    <a:pt x="412" y="65"/>
                  </a:lnTo>
                  <a:lnTo>
                    <a:pt x="392" y="65"/>
                  </a:lnTo>
                  <a:lnTo>
                    <a:pt x="383" y="65"/>
                  </a:lnTo>
                  <a:lnTo>
                    <a:pt x="373" y="64"/>
                  </a:lnTo>
                  <a:lnTo>
                    <a:pt x="365" y="61"/>
                  </a:lnTo>
                  <a:lnTo>
                    <a:pt x="356" y="55"/>
                  </a:lnTo>
                  <a:lnTo>
                    <a:pt x="356" y="55"/>
                  </a:lnTo>
                  <a:lnTo>
                    <a:pt x="340" y="39"/>
                  </a:lnTo>
                  <a:lnTo>
                    <a:pt x="330" y="30"/>
                  </a:lnTo>
                  <a:lnTo>
                    <a:pt x="319" y="20"/>
                  </a:lnTo>
                  <a:lnTo>
                    <a:pt x="307" y="12"/>
                  </a:lnTo>
                  <a:lnTo>
                    <a:pt x="295" y="7"/>
                  </a:lnTo>
                  <a:lnTo>
                    <a:pt x="281" y="2"/>
                  </a:lnTo>
                  <a:lnTo>
                    <a:pt x="276" y="1"/>
                  </a:lnTo>
                  <a:lnTo>
                    <a:pt x="269" y="0"/>
                  </a:lnTo>
                  <a:lnTo>
                    <a:pt x="269" y="0"/>
                  </a:lnTo>
                  <a:lnTo>
                    <a:pt x="265" y="1"/>
                  </a:lnTo>
                  <a:lnTo>
                    <a:pt x="261" y="4"/>
                  </a:lnTo>
                  <a:lnTo>
                    <a:pt x="261" y="4"/>
                  </a:lnTo>
                  <a:lnTo>
                    <a:pt x="259" y="16"/>
                  </a:lnTo>
                  <a:lnTo>
                    <a:pt x="257" y="25"/>
                  </a:lnTo>
                  <a:lnTo>
                    <a:pt x="255" y="33"/>
                  </a:lnTo>
                  <a:lnTo>
                    <a:pt x="251" y="41"/>
                  </a:lnTo>
                  <a:lnTo>
                    <a:pt x="248" y="48"/>
                  </a:lnTo>
                  <a:lnTo>
                    <a:pt x="246" y="57"/>
                  </a:lnTo>
                  <a:lnTo>
                    <a:pt x="243" y="66"/>
                  </a:lnTo>
                  <a:lnTo>
                    <a:pt x="242" y="78"/>
                  </a:lnTo>
                  <a:lnTo>
                    <a:pt x="242" y="78"/>
                  </a:lnTo>
                  <a:lnTo>
                    <a:pt x="243" y="92"/>
                  </a:lnTo>
                  <a:lnTo>
                    <a:pt x="244" y="102"/>
                  </a:lnTo>
                  <a:lnTo>
                    <a:pt x="249" y="110"/>
                  </a:lnTo>
                  <a:lnTo>
                    <a:pt x="254" y="118"/>
                  </a:lnTo>
                  <a:lnTo>
                    <a:pt x="254" y="118"/>
                  </a:lnTo>
                  <a:lnTo>
                    <a:pt x="250" y="120"/>
                  </a:lnTo>
                  <a:lnTo>
                    <a:pt x="247" y="124"/>
                  </a:lnTo>
                  <a:lnTo>
                    <a:pt x="238" y="127"/>
                  </a:lnTo>
                  <a:lnTo>
                    <a:pt x="226" y="130"/>
                  </a:lnTo>
                  <a:lnTo>
                    <a:pt x="215" y="131"/>
                  </a:lnTo>
                  <a:lnTo>
                    <a:pt x="190" y="130"/>
                  </a:lnTo>
                  <a:lnTo>
                    <a:pt x="172" y="129"/>
                  </a:lnTo>
                  <a:lnTo>
                    <a:pt x="172" y="129"/>
                  </a:lnTo>
                  <a:lnTo>
                    <a:pt x="170" y="141"/>
                  </a:lnTo>
                  <a:lnTo>
                    <a:pt x="167" y="146"/>
                  </a:lnTo>
                  <a:lnTo>
                    <a:pt x="166" y="150"/>
                  </a:lnTo>
                  <a:lnTo>
                    <a:pt x="163" y="154"/>
                  </a:lnTo>
                  <a:lnTo>
                    <a:pt x="159" y="156"/>
                  </a:lnTo>
                  <a:lnTo>
                    <a:pt x="156" y="157"/>
                  </a:lnTo>
                  <a:lnTo>
                    <a:pt x="150" y="158"/>
                  </a:lnTo>
                  <a:lnTo>
                    <a:pt x="150" y="158"/>
                  </a:lnTo>
                  <a:lnTo>
                    <a:pt x="144" y="157"/>
                  </a:lnTo>
                  <a:lnTo>
                    <a:pt x="140" y="155"/>
                  </a:lnTo>
                  <a:lnTo>
                    <a:pt x="135" y="152"/>
                  </a:lnTo>
                  <a:lnTo>
                    <a:pt x="132" y="147"/>
                  </a:lnTo>
                  <a:lnTo>
                    <a:pt x="127" y="137"/>
                  </a:lnTo>
                  <a:lnTo>
                    <a:pt x="125" y="129"/>
                  </a:lnTo>
                  <a:lnTo>
                    <a:pt x="125" y="129"/>
                  </a:lnTo>
                  <a:lnTo>
                    <a:pt x="116" y="130"/>
                  </a:lnTo>
                  <a:lnTo>
                    <a:pt x="109" y="132"/>
                  </a:lnTo>
                  <a:lnTo>
                    <a:pt x="105" y="132"/>
                  </a:lnTo>
                  <a:lnTo>
                    <a:pt x="101" y="132"/>
                  </a:lnTo>
                  <a:lnTo>
                    <a:pt x="97" y="131"/>
                  </a:lnTo>
                  <a:lnTo>
                    <a:pt x="91" y="129"/>
                  </a:lnTo>
                  <a:lnTo>
                    <a:pt x="91" y="129"/>
                  </a:lnTo>
                  <a:lnTo>
                    <a:pt x="95" y="123"/>
                  </a:lnTo>
                  <a:lnTo>
                    <a:pt x="98" y="118"/>
                  </a:lnTo>
                  <a:lnTo>
                    <a:pt x="105" y="110"/>
                  </a:lnTo>
                  <a:lnTo>
                    <a:pt x="109" y="107"/>
                  </a:lnTo>
                  <a:lnTo>
                    <a:pt x="111" y="103"/>
                  </a:lnTo>
                  <a:lnTo>
                    <a:pt x="113" y="99"/>
                  </a:lnTo>
                  <a:lnTo>
                    <a:pt x="113" y="93"/>
                  </a:lnTo>
                  <a:lnTo>
                    <a:pt x="113" y="93"/>
                  </a:lnTo>
                  <a:lnTo>
                    <a:pt x="112" y="86"/>
                  </a:lnTo>
                  <a:lnTo>
                    <a:pt x="110" y="81"/>
                  </a:lnTo>
                  <a:lnTo>
                    <a:pt x="106" y="78"/>
                  </a:lnTo>
                  <a:lnTo>
                    <a:pt x="101" y="76"/>
                  </a:lnTo>
                  <a:lnTo>
                    <a:pt x="95" y="74"/>
                  </a:lnTo>
                  <a:lnTo>
                    <a:pt x="89" y="74"/>
                  </a:lnTo>
                  <a:lnTo>
                    <a:pt x="78" y="73"/>
                  </a:lnTo>
                  <a:lnTo>
                    <a:pt x="78" y="73"/>
                  </a:lnTo>
                  <a:lnTo>
                    <a:pt x="66" y="74"/>
                  </a:lnTo>
                  <a:lnTo>
                    <a:pt x="56" y="77"/>
                  </a:lnTo>
                  <a:lnTo>
                    <a:pt x="48" y="80"/>
                  </a:lnTo>
                  <a:lnTo>
                    <a:pt x="41" y="85"/>
                  </a:lnTo>
                  <a:lnTo>
                    <a:pt x="36" y="92"/>
                  </a:lnTo>
                  <a:lnTo>
                    <a:pt x="33" y="100"/>
                  </a:lnTo>
                  <a:lnTo>
                    <a:pt x="30" y="110"/>
                  </a:lnTo>
                  <a:lnTo>
                    <a:pt x="29" y="122"/>
                  </a:lnTo>
                  <a:lnTo>
                    <a:pt x="29" y="122"/>
                  </a:lnTo>
                  <a:lnTo>
                    <a:pt x="30" y="142"/>
                  </a:lnTo>
                  <a:lnTo>
                    <a:pt x="33" y="161"/>
                  </a:lnTo>
                  <a:lnTo>
                    <a:pt x="36" y="176"/>
                  </a:lnTo>
                  <a:lnTo>
                    <a:pt x="40" y="183"/>
                  </a:lnTo>
                  <a:lnTo>
                    <a:pt x="42" y="188"/>
                  </a:lnTo>
                  <a:lnTo>
                    <a:pt x="47" y="193"/>
                  </a:lnTo>
                  <a:lnTo>
                    <a:pt x="50" y="198"/>
                  </a:lnTo>
                  <a:lnTo>
                    <a:pt x="55" y="201"/>
                  </a:lnTo>
                  <a:lnTo>
                    <a:pt x="60" y="204"/>
                  </a:lnTo>
                  <a:lnTo>
                    <a:pt x="66" y="207"/>
                  </a:lnTo>
                  <a:lnTo>
                    <a:pt x="73" y="209"/>
                  </a:lnTo>
                  <a:lnTo>
                    <a:pt x="80" y="210"/>
                  </a:lnTo>
                  <a:lnTo>
                    <a:pt x="88" y="210"/>
                  </a:lnTo>
                  <a:lnTo>
                    <a:pt x="88" y="210"/>
                  </a:lnTo>
                  <a:lnTo>
                    <a:pt x="96" y="210"/>
                  </a:lnTo>
                  <a:lnTo>
                    <a:pt x="103" y="213"/>
                  </a:lnTo>
                  <a:lnTo>
                    <a:pt x="114" y="217"/>
                  </a:lnTo>
                  <a:lnTo>
                    <a:pt x="127" y="223"/>
                  </a:lnTo>
                  <a:lnTo>
                    <a:pt x="134" y="224"/>
                  </a:lnTo>
                  <a:lnTo>
                    <a:pt x="143" y="225"/>
                  </a:lnTo>
                  <a:lnTo>
                    <a:pt x="143" y="225"/>
                  </a:lnTo>
                  <a:lnTo>
                    <a:pt x="164" y="224"/>
                  </a:lnTo>
                  <a:lnTo>
                    <a:pt x="183" y="221"/>
                  </a:lnTo>
                  <a:lnTo>
                    <a:pt x="198" y="215"/>
                  </a:lnTo>
                  <a:lnTo>
                    <a:pt x="210" y="210"/>
                  </a:lnTo>
                  <a:lnTo>
                    <a:pt x="210" y="210"/>
                  </a:lnTo>
                  <a:lnTo>
                    <a:pt x="227" y="210"/>
                  </a:lnTo>
                  <a:lnTo>
                    <a:pt x="227" y="210"/>
                  </a:lnTo>
                  <a:lnTo>
                    <a:pt x="227" y="210"/>
                  </a:lnTo>
                  <a:lnTo>
                    <a:pt x="226" y="217"/>
                  </a:lnTo>
                  <a:lnTo>
                    <a:pt x="221" y="231"/>
                  </a:lnTo>
                  <a:lnTo>
                    <a:pt x="206" y="265"/>
                  </a:lnTo>
                  <a:lnTo>
                    <a:pt x="197" y="283"/>
                  </a:lnTo>
                  <a:lnTo>
                    <a:pt x="189" y="299"/>
                  </a:lnTo>
                  <a:lnTo>
                    <a:pt x="181" y="309"/>
                  </a:lnTo>
                  <a:lnTo>
                    <a:pt x="179" y="311"/>
                  </a:lnTo>
                  <a:lnTo>
                    <a:pt x="177" y="313"/>
                  </a:lnTo>
                  <a:lnTo>
                    <a:pt x="177" y="313"/>
                  </a:lnTo>
                  <a:lnTo>
                    <a:pt x="172" y="313"/>
                  </a:lnTo>
                  <a:lnTo>
                    <a:pt x="168" y="311"/>
                  </a:lnTo>
                  <a:lnTo>
                    <a:pt x="159" y="307"/>
                  </a:lnTo>
                  <a:lnTo>
                    <a:pt x="151" y="303"/>
                  </a:lnTo>
                  <a:lnTo>
                    <a:pt x="147" y="302"/>
                  </a:lnTo>
                  <a:lnTo>
                    <a:pt x="143" y="302"/>
                  </a:lnTo>
                  <a:lnTo>
                    <a:pt x="143" y="302"/>
                  </a:lnTo>
                  <a:lnTo>
                    <a:pt x="136" y="303"/>
                  </a:lnTo>
                  <a:lnTo>
                    <a:pt x="127" y="308"/>
                  </a:lnTo>
                  <a:lnTo>
                    <a:pt x="117" y="314"/>
                  </a:lnTo>
                  <a:lnTo>
                    <a:pt x="105" y="321"/>
                  </a:lnTo>
                  <a:lnTo>
                    <a:pt x="87" y="336"/>
                  </a:lnTo>
                  <a:lnTo>
                    <a:pt x="80" y="341"/>
                  </a:lnTo>
                  <a:lnTo>
                    <a:pt x="78" y="346"/>
                  </a:lnTo>
                  <a:lnTo>
                    <a:pt x="78" y="346"/>
                  </a:lnTo>
                  <a:lnTo>
                    <a:pt x="68" y="359"/>
                  </a:lnTo>
                  <a:lnTo>
                    <a:pt x="64" y="369"/>
                  </a:lnTo>
                  <a:lnTo>
                    <a:pt x="61" y="379"/>
                  </a:lnTo>
                  <a:lnTo>
                    <a:pt x="60" y="389"/>
                  </a:lnTo>
                  <a:lnTo>
                    <a:pt x="59" y="398"/>
                  </a:lnTo>
                  <a:lnTo>
                    <a:pt x="58" y="408"/>
                  </a:lnTo>
                  <a:lnTo>
                    <a:pt x="52" y="420"/>
                  </a:lnTo>
                  <a:lnTo>
                    <a:pt x="44" y="435"/>
                  </a:lnTo>
                  <a:lnTo>
                    <a:pt x="44" y="435"/>
                  </a:lnTo>
                  <a:lnTo>
                    <a:pt x="37" y="443"/>
                  </a:lnTo>
                  <a:lnTo>
                    <a:pt x="29" y="451"/>
                  </a:lnTo>
                  <a:lnTo>
                    <a:pt x="15" y="466"/>
                  </a:lnTo>
                  <a:lnTo>
                    <a:pt x="9" y="474"/>
                  </a:lnTo>
                  <a:lnTo>
                    <a:pt x="4" y="482"/>
                  </a:lnTo>
                  <a:lnTo>
                    <a:pt x="2" y="492"/>
                  </a:lnTo>
                  <a:lnTo>
                    <a:pt x="0" y="504"/>
                  </a:lnTo>
                  <a:lnTo>
                    <a:pt x="0" y="504"/>
                  </a:lnTo>
                  <a:lnTo>
                    <a:pt x="0" y="508"/>
                  </a:lnTo>
                  <a:lnTo>
                    <a:pt x="2" y="513"/>
                  </a:lnTo>
                  <a:lnTo>
                    <a:pt x="4" y="517"/>
                  </a:lnTo>
                  <a:lnTo>
                    <a:pt x="6" y="520"/>
                  </a:lnTo>
                  <a:lnTo>
                    <a:pt x="10" y="522"/>
                  </a:lnTo>
                  <a:lnTo>
                    <a:pt x="13" y="524"/>
                  </a:lnTo>
                  <a:lnTo>
                    <a:pt x="18" y="526"/>
                  </a:lnTo>
                  <a:lnTo>
                    <a:pt x="21" y="526"/>
                  </a:lnTo>
                  <a:lnTo>
                    <a:pt x="21" y="526"/>
                  </a:lnTo>
                  <a:lnTo>
                    <a:pt x="48" y="526"/>
                  </a:lnTo>
                  <a:lnTo>
                    <a:pt x="48" y="526"/>
                  </a:lnTo>
                  <a:lnTo>
                    <a:pt x="53" y="527"/>
                  </a:lnTo>
                  <a:lnTo>
                    <a:pt x="61" y="529"/>
                  </a:lnTo>
                  <a:lnTo>
                    <a:pt x="70" y="531"/>
                  </a:lnTo>
                  <a:lnTo>
                    <a:pt x="80" y="536"/>
                  </a:lnTo>
                  <a:lnTo>
                    <a:pt x="88" y="542"/>
                  </a:lnTo>
                  <a:lnTo>
                    <a:pt x="96" y="550"/>
                  </a:lnTo>
                  <a:lnTo>
                    <a:pt x="98" y="553"/>
                  </a:lnTo>
                  <a:lnTo>
                    <a:pt x="101" y="558"/>
                  </a:lnTo>
                  <a:lnTo>
                    <a:pt x="103" y="561"/>
                  </a:lnTo>
                  <a:lnTo>
                    <a:pt x="103" y="567"/>
                  </a:lnTo>
                  <a:lnTo>
                    <a:pt x="103" y="567"/>
                  </a:lnTo>
                  <a:lnTo>
                    <a:pt x="102" y="568"/>
                  </a:lnTo>
                  <a:lnTo>
                    <a:pt x="98" y="572"/>
                  </a:lnTo>
                  <a:lnTo>
                    <a:pt x="89" y="581"/>
                  </a:lnTo>
                  <a:lnTo>
                    <a:pt x="70" y="599"/>
                  </a:lnTo>
                  <a:lnTo>
                    <a:pt x="70" y="599"/>
                  </a:lnTo>
                  <a:lnTo>
                    <a:pt x="70" y="614"/>
                  </a:lnTo>
                  <a:lnTo>
                    <a:pt x="66" y="626"/>
                  </a:lnTo>
                  <a:lnTo>
                    <a:pt x="66" y="626"/>
                  </a:lnTo>
                  <a:close/>
                </a:path>
              </a:pathLst>
            </a:custGeom>
            <a:solidFill>
              <a:schemeClr val="accent4">
                <a:lumMod val="7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75" name="Freeform 62"/>
            <p:cNvSpPr>
              <a:spLocks/>
            </p:cNvSpPr>
            <p:nvPr/>
          </p:nvSpPr>
          <p:spPr bwMode="auto">
            <a:xfrm>
              <a:off x="1977999" y="4742600"/>
              <a:ext cx="626246" cy="628425"/>
            </a:xfrm>
            <a:custGeom>
              <a:avLst/>
              <a:gdLst/>
              <a:ahLst/>
              <a:cxnLst>
                <a:cxn ang="0">
                  <a:pos x="28" y="301"/>
                </a:cxn>
                <a:cxn ang="0">
                  <a:pos x="66" y="338"/>
                </a:cxn>
                <a:cxn ang="0">
                  <a:pos x="119" y="338"/>
                </a:cxn>
                <a:cxn ang="0">
                  <a:pos x="126" y="387"/>
                </a:cxn>
                <a:cxn ang="0">
                  <a:pos x="150" y="408"/>
                </a:cxn>
                <a:cxn ang="0">
                  <a:pos x="191" y="434"/>
                </a:cxn>
                <a:cxn ang="0">
                  <a:pos x="212" y="525"/>
                </a:cxn>
                <a:cxn ang="0">
                  <a:pos x="249" y="564"/>
                </a:cxn>
                <a:cxn ang="0">
                  <a:pos x="273" y="599"/>
                </a:cxn>
                <a:cxn ang="0">
                  <a:pos x="321" y="649"/>
                </a:cxn>
                <a:cxn ang="0">
                  <a:pos x="393" y="632"/>
                </a:cxn>
                <a:cxn ang="0">
                  <a:pos x="445" y="637"/>
                </a:cxn>
                <a:cxn ang="0">
                  <a:pos x="479" y="684"/>
                </a:cxn>
                <a:cxn ang="0">
                  <a:pos x="559" y="698"/>
                </a:cxn>
                <a:cxn ang="0">
                  <a:pos x="598" y="790"/>
                </a:cxn>
                <a:cxn ang="0">
                  <a:pos x="648" y="823"/>
                </a:cxn>
                <a:cxn ang="0">
                  <a:pos x="689" y="808"/>
                </a:cxn>
                <a:cxn ang="0">
                  <a:pos x="729" y="845"/>
                </a:cxn>
                <a:cxn ang="0">
                  <a:pos x="779" y="861"/>
                </a:cxn>
                <a:cxn ang="0">
                  <a:pos x="838" y="837"/>
                </a:cxn>
                <a:cxn ang="0">
                  <a:pos x="858" y="779"/>
                </a:cxn>
                <a:cxn ang="0">
                  <a:pos x="819" y="753"/>
                </a:cxn>
                <a:cxn ang="0">
                  <a:pos x="815" y="726"/>
                </a:cxn>
                <a:cxn ang="0">
                  <a:pos x="782" y="706"/>
                </a:cxn>
                <a:cxn ang="0">
                  <a:pos x="791" y="683"/>
                </a:cxn>
                <a:cxn ang="0">
                  <a:pos x="776" y="657"/>
                </a:cxn>
                <a:cxn ang="0">
                  <a:pos x="773" y="617"/>
                </a:cxn>
                <a:cxn ang="0">
                  <a:pos x="804" y="576"/>
                </a:cxn>
                <a:cxn ang="0">
                  <a:pos x="756" y="545"/>
                </a:cxn>
                <a:cxn ang="0">
                  <a:pos x="709" y="544"/>
                </a:cxn>
                <a:cxn ang="0">
                  <a:pos x="669" y="573"/>
                </a:cxn>
                <a:cxn ang="0">
                  <a:pos x="624" y="599"/>
                </a:cxn>
                <a:cxn ang="0">
                  <a:pos x="584" y="568"/>
                </a:cxn>
                <a:cxn ang="0">
                  <a:pos x="557" y="564"/>
                </a:cxn>
                <a:cxn ang="0">
                  <a:pos x="522" y="569"/>
                </a:cxn>
                <a:cxn ang="0">
                  <a:pos x="485" y="530"/>
                </a:cxn>
                <a:cxn ang="0">
                  <a:pos x="501" y="500"/>
                </a:cxn>
                <a:cxn ang="0">
                  <a:pos x="479" y="460"/>
                </a:cxn>
                <a:cxn ang="0">
                  <a:pos x="507" y="439"/>
                </a:cxn>
                <a:cxn ang="0">
                  <a:pos x="518" y="417"/>
                </a:cxn>
                <a:cxn ang="0">
                  <a:pos x="489" y="386"/>
                </a:cxn>
                <a:cxn ang="0">
                  <a:pos x="461" y="401"/>
                </a:cxn>
                <a:cxn ang="0">
                  <a:pos x="449" y="371"/>
                </a:cxn>
                <a:cxn ang="0">
                  <a:pos x="440" y="280"/>
                </a:cxn>
                <a:cxn ang="0">
                  <a:pos x="396" y="178"/>
                </a:cxn>
                <a:cxn ang="0">
                  <a:pos x="385" y="100"/>
                </a:cxn>
                <a:cxn ang="0">
                  <a:pos x="361" y="67"/>
                </a:cxn>
                <a:cxn ang="0">
                  <a:pos x="371" y="31"/>
                </a:cxn>
                <a:cxn ang="0">
                  <a:pos x="349" y="6"/>
                </a:cxn>
                <a:cxn ang="0">
                  <a:pos x="319" y="4"/>
                </a:cxn>
                <a:cxn ang="0">
                  <a:pos x="308" y="52"/>
                </a:cxn>
                <a:cxn ang="0">
                  <a:pos x="274" y="77"/>
                </a:cxn>
                <a:cxn ang="0">
                  <a:pos x="237" y="124"/>
                </a:cxn>
                <a:cxn ang="0">
                  <a:pos x="193" y="161"/>
                </a:cxn>
                <a:cxn ang="0">
                  <a:pos x="148" y="179"/>
                </a:cxn>
                <a:cxn ang="0">
                  <a:pos x="91" y="235"/>
                </a:cxn>
                <a:cxn ang="0">
                  <a:pos x="13" y="260"/>
                </a:cxn>
              </a:cxnLst>
              <a:rect l="0" t="0" r="r" b="b"/>
              <a:pathLst>
                <a:path w="861" h="862">
                  <a:moveTo>
                    <a:pt x="0" y="279"/>
                  </a:moveTo>
                  <a:lnTo>
                    <a:pt x="0" y="279"/>
                  </a:lnTo>
                  <a:lnTo>
                    <a:pt x="7" y="281"/>
                  </a:lnTo>
                  <a:lnTo>
                    <a:pt x="13" y="283"/>
                  </a:lnTo>
                  <a:lnTo>
                    <a:pt x="18" y="287"/>
                  </a:lnTo>
                  <a:lnTo>
                    <a:pt x="21" y="292"/>
                  </a:lnTo>
                  <a:lnTo>
                    <a:pt x="28" y="301"/>
                  </a:lnTo>
                  <a:lnTo>
                    <a:pt x="34" y="311"/>
                  </a:lnTo>
                  <a:lnTo>
                    <a:pt x="40" y="321"/>
                  </a:lnTo>
                  <a:lnTo>
                    <a:pt x="44" y="326"/>
                  </a:lnTo>
                  <a:lnTo>
                    <a:pt x="48" y="329"/>
                  </a:lnTo>
                  <a:lnTo>
                    <a:pt x="53" y="333"/>
                  </a:lnTo>
                  <a:lnTo>
                    <a:pt x="59" y="335"/>
                  </a:lnTo>
                  <a:lnTo>
                    <a:pt x="66" y="338"/>
                  </a:lnTo>
                  <a:lnTo>
                    <a:pt x="74" y="338"/>
                  </a:lnTo>
                  <a:lnTo>
                    <a:pt x="74" y="338"/>
                  </a:lnTo>
                  <a:lnTo>
                    <a:pt x="87" y="338"/>
                  </a:lnTo>
                  <a:lnTo>
                    <a:pt x="98" y="335"/>
                  </a:lnTo>
                  <a:lnTo>
                    <a:pt x="109" y="335"/>
                  </a:lnTo>
                  <a:lnTo>
                    <a:pt x="113" y="336"/>
                  </a:lnTo>
                  <a:lnTo>
                    <a:pt x="119" y="338"/>
                  </a:lnTo>
                  <a:lnTo>
                    <a:pt x="119" y="338"/>
                  </a:lnTo>
                  <a:lnTo>
                    <a:pt x="122" y="343"/>
                  </a:lnTo>
                  <a:lnTo>
                    <a:pt x="126" y="349"/>
                  </a:lnTo>
                  <a:lnTo>
                    <a:pt x="126" y="357"/>
                  </a:lnTo>
                  <a:lnTo>
                    <a:pt x="126" y="364"/>
                  </a:lnTo>
                  <a:lnTo>
                    <a:pt x="126" y="380"/>
                  </a:lnTo>
                  <a:lnTo>
                    <a:pt x="126" y="387"/>
                  </a:lnTo>
                  <a:lnTo>
                    <a:pt x="126" y="393"/>
                  </a:lnTo>
                  <a:lnTo>
                    <a:pt x="126" y="393"/>
                  </a:lnTo>
                  <a:lnTo>
                    <a:pt x="128" y="397"/>
                  </a:lnTo>
                  <a:lnTo>
                    <a:pt x="132" y="400"/>
                  </a:lnTo>
                  <a:lnTo>
                    <a:pt x="135" y="403"/>
                  </a:lnTo>
                  <a:lnTo>
                    <a:pt x="140" y="404"/>
                  </a:lnTo>
                  <a:lnTo>
                    <a:pt x="150" y="408"/>
                  </a:lnTo>
                  <a:lnTo>
                    <a:pt x="162" y="411"/>
                  </a:lnTo>
                  <a:lnTo>
                    <a:pt x="173" y="416"/>
                  </a:lnTo>
                  <a:lnTo>
                    <a:pt x="179" y="418"/>
                  </a:lnTo>
                  <a:lnTo>
                    <a:pt x="182" y="420"/>
                  </a:lnTo>
                  <a:lnTo>
                    <a:pt x="187" y="425"/>
                  </a:lnTo>
                  <a:lnTo>
                    <a:pt x="189" y="430"/>
                  </a:lnTo>
                  <a:lnTo>
                    <a:pt x="191" y="434"/>
                  </a:lnTo>
                  <a:lnTo>
                    <a:pt x="193" y="441"/>
                  </a:lnTo>
                  <a:lnTo>
                    <a:pt x="193" y="441"/>
                  </a:lnTo>
                  <a:lnTo>
                    <a:pt x="193" y="454"/>
                  </a:lnTo>
                  <a:lnTo>
                    <a:pt x="195" y="470"/>
                  </a:lnTo>
                  <a:lnTo>
                    <a:pt x="199" y="488"/>
                  </a:lnTo>
                  <a:lnTo>
                    <a:pt x="205" y="507"/>
                  </a:lnTo>
                  <a:lnTo>
                    <a:pt x="212" y="525"/>
                  </a:lnTo>
                  <a:lnTo>
                    <a:pt x="220" y="541"/>
                  </a:lnTo>
                  <a:lnTo>
                    <a:pt x="225" y="548"/>
                  </a:lnTo>
                  <a:lnTo>
                    <a:pt x="229" y="554"/>
                  </a:lnTo>
                  <a:lnTo>
                    <a:pt x="234" y="558"/>
                  </a:lnTo>
                  <a:lnTo>
                    <a:pt x="240" y="562"/>
                  </a:lnTo>
                  <a:lnTo>
                    <a:pt x="240" y="562"/>
                  </a:lnTo>
                  <a:lnTo>
                    <a:pt x="249" y="564"/>
                  </a:lnTo>
                  <a:lnTo>
                    <a:pt x="257" y="567"/>
                  </a:lnTo>
                  <a:lnTo>
                    <a:pt x="262" y="570"/>
                  </a:lnTo>
                  <a:lnTo>
                    <a:pt x="266" y="575"/>
                  </a:lnTo>
                  <a:lnTo>
                    <a:pt x="269" y="580"/>
                  </a:lnTo>
                  <a:lnTo>
                    <a:pt x="271" y="586"/>
                  </a:lnTo>
                  <a:lnTo>
                    <a:pt x="273" y="599"/>
                  </a:lnTo>
                  <a:lnTo>
                    <a:pt x="273" y="599"/>
                  </a:lnTo>
                  <a:lnTo>
                    <a:pt x="275" y="610"/>
                  </a:lnTo>
                  <a:lnTo>
                    <a:pt x="280" y="619"/>
                  </a:lnTo>
                  <a:lnTo>
                    <a:pt x="286" y="629"/>
                  </a:lnTo>
                  <a:lnTo>
                    <a:pt x="293" y="636"/>
                  </a:lnTo>
                  <a:lnTo>
                    <a:pt x="302" y="641"/>
                  </a:lnTo>
                  <a:lnTo>
                    <a:pt x="311" y="646"/>
                  </a:lnTo>
                  <a:lnTo>
                    <a:pt x="321" y="649"/>
                  </a:lnTo>
                  <a:lnTo>
                    <a:pt x="332" y="651"/>
                  </a:lnTo>
                  <a:lnTo>
                    <a:pt x="332" y="651"/>
                  </a:lnTo>
                  <a:lnTo>
                    <a:pt x="343" y="649"/>
                  </a:lnTo>
                  <a:lnTo>
                    <a:pt x="353" y="647"/>
                  </a:lnTo>
                  <a:lnTo>
                    <a:pt x="373" y="639"/>
                  </a:lnTo>
                  <a:lnTo>
                    <a:pt x="382" y="636"/>
                  </a:lnTo>
                  <a:lnTo>
                    <a:pt x="393" y="632"/>
                  </a:lnTo>
                  <a:lnTo>
                    <a:pt x="404" y="630"/>
                  </a:lnTo>
                  <a:lnTo>
                    <a:pt x="416" y="629"/>
                  </a:lnTo>
                  <a:lnTo>
                    <a:pt x="416" y="629"/>
                  </a:lnTo>
                  <a:lnTo>
                    <a:pt x="425" y="629"/>
                  </a:lnTo>
                  <a:lnTo>
                    <a:pt x="433" y="631"/>
                  </a:lnTo>
                  <a:lnTo>
                    <a:pt x="439" y="633"/>
                  </a:lnTo>
                  <a:lnTo>
                    <a:pt x="445" y="637"/>
                  </a:lnTo>
                  <a:lnTo>
                    <a:pt x="449" y="640"/>
                  </a:lnTo>
                  <a:lnTo>
                    <a:pt x="454" y="645"/>
                  </a:lnTo>
                  <a:lnTo>
                    <a:pt x="460" y="654"/>
                  </a:lnTo>
                  <a:lnTo>
                    <a:pt x="465" y="664"/>
                  </a:lnTo>
                  <a:lnTo>
                    <a:pt x="471" y="675"/>
                  </a:lnTo>
                  <a:lnTo>
                    <a:pt x="475" y="679"/>
                  </a:lnTo>
                  <a:lnTo>
                    <a:pt x="479" y="684"/>
                  </a:lnTo>
                  <a:lnTo>
                    <a:pt x="484" y="687"/>
                  </a:lnTo>
                  <a:lnTo>
                    <a:pt x="489" y="691"/>
                  </a:lnTo>
                  <a:lnTo>
                    <a:pt x="489" y="691"/>
                  </a:lnTo>
                  <a:lnTo>
                    <a:pt x="552" y="691"/>
                  </a:lnTo>
                  <a:lnTo>
                    <a:pt x="552" y="691"/>
                  </a:lnTo>
                  <a:lnTo>
                    <a:pt x="552" y="691"/>
                  </a:lnTo>
                  <a:lnTo>
                    <a:pt x="559" y="698"/>
                  </a:lnTo>
                  <a:lnTo>
                    <a:pt x="564" y="706"/>
                  </a:lnTo>
                  <a:lnTo>
                    <a:pt x="570" y="715"/>
                  </a:lnTo>
                  <a:lnTo>
                    <a:pt x="575" y="725"/>
                  </a:lnTo>
                  <a:lnTo>
                    <a:pt x="582" y="747"/>
                  </a:lnTo>
                  <a:lnTo>
                    <a:pt x="588" y="769"/>
                  </a:lnTo>
                  <a:lnTo>
                    <a:pt x="593" y="779"/>
                  </a:lnTo>
                  <a:lnTo>
                    <a:pt x="598" y="790"/>
                  </a:lnTo>
                  <a:lnTo>
                    <a:pt x="602" y="799"/>
                  </a:lnTo>
                  <a:lnTo>
                    <a:pt x="609" y="807"/>
                  </a:lnTo>
                  <a:lnTo>
                    <a:pt x="616" y="814"/>
                  </a:lnTo>
                  <a:lnTo>
                    <a:pt x="625" y="819"/>
                  </a:lnTo>
                  <a:lnTo>
                    <a:pt x="636" y="822"/>
                  </a:lnTo>
                  <a:lnTo>
                    <a:pt x="648" y="823"/>
                  </a:lnTo>
                  <a:lnTo>
                    <a:pt x="648" y="823"/>
                  </a:lnTo>
                  <a:lnTo>
                    <a:pt x="653" y="822"/>
                  </a:lnTo>
                  <a:lnTo>
                    <a:pt x="657" y="821"/>
                  </a:lnTo>
                  <a:lnTo>
                    <a:pt x="667" y="816"/>
                  </a:lnTo>
                  <a:lnTo>
                    <a:pt x="676" y="810"/>
                  </a:lnTo>
                  <a:lnTo>
                    <a:pt x="682" y="809"/>
                  </a:lnTo>
                  <a:lnTo>
                    <a:pt x="689" y="808"/>
                  </a:lnTo>
                  <a:lnTo>
                    <a:pt x="689" y="808"/>
                  </a:lnTo>
                  <a:lnTo>
                    <a:pt x="694" y="809"/>
                  </a:lnTo>
                  <a:lnTo>
                    <a:pt x="699" y="810"/>
                  </a:lnTo>
                  <a:lnTo>
                    <a:pt x="703" y="814"/>
                  </a:lnTo>
                  <a:lnTo>
                    <a:pt x="708" y="817"/>
                  </a:lnTo>
                  <a:lnTo>
                    <a:pt x="715" y="825"/>
                  </a:lnTo>
                  <a:lnTo>
                    <a:pt x="722" y="836"/>
                  </a:lnTo>
                  <a:lnTo>
                    <a:pt x="729" y="845"/>
                  </a:lnTo>
                  <a:lnTo>
                    <a:pt x="736" y="854"/>
                  </a:lnTo>
                  <a:lnTo>
                    <a:pt x="740" y="858"/>
                  </a:lnTo>
                  <a:lnTo>
                    <a:pt x="746" y="860"/>
                  </a:lnTo>
                  <a:lnTo>
                    <a:pt x="752" y="862"/>
                  </a:lnTo>
                  <a:lnTo>
                    <a:pt x="758" y="862"/>
                  </a:lnTo>
                  <a:lnTo>
                    <a:pt x="758" y="862"/>
                  </a:lnTo>
                  <a:lnTo>
                    <a:pt x="779" y="861"/>
                  </a:lnTo>
                  <a:lnTo>
                    <a:pt x="798" y="859"/>
                  </a:lnTo>
                  <a:lnTo>
                    <a:pt x="807" y="857"/>
                  </a:lnTo>
                  <a:lnTo>
                    <a:pt x="814" y="853"/>
                  </a:lnTo>
                  <a:lnTo>
                    <a:pt x="821" y="850"/>
                  </a:lnTo>
                  <a:lnTo>
                    <a:pt x="828" y="846"/>
                  </a:lnTo>
                  <a:lnTo>
                    <a:pt x="834" y="842"/>
                  </a:lnTo>
                  <a:lnTo>
                    <a:pt x="838" y="837"/>
                  </a:lnTo>
                  <a:lnTo>
                    <a:pt x="847" y="825"/>
                  </a:lnTo>
                  <a:lnTo>
                    <a:pt x="854" y="813"/>
                  </a:lnTo>
                  <a:lnTo>
                    <a:pt x="861" y="797"/>
                  </a:lnTo>
                  <a:lnTo>
                    <a:pt x="861" y="797"/>
                  </a:lnTo>
                  <a:lnTo>
                    <a:pt x="860" y="790"/>
                  </a:lnTo>
                  <a:lnTo>
                    <a:pt x="859" y="784"/>
                  </a:lnTo>
                  <a:lnTo>
                    <a:pt x="858" y="779"/>
                  </a:lnTo>
                  <a:lnTo>
                    <a:pt x="855" y="775"/>
                  </a:lnTo>
                  <a:lnTo>
                    <a:pt x="853" y="771"/>
                  </a:lnTo>
                  <a:lnTo>
                    <a:pt x="850" y="769"/>
                  </a:lnTo>
                  <a:lnTo>
                    <a:pt x="843" y="764"/>
                  </a:lnTo>
                  <a:lnTo>
                    <a:pt x="828" y="759"/>
                  </a:lnTo>
                  <a:lnTo>
                    <a:pt x="822" y="755"/>
                  </a:lnTo>
                  <a:lnTo>
                    <a:pt x="819" y="753"/>
                  </a:lnTo>
                  <a:lnTo>
                    <a:pt x="816" y="749"/>
                  </a:lnTo>
                  <a:lnTo>
                    <a:pt x="816" y="749"/>
                  </a:lnTo>
                  <a:lnTo>
                    <a:pt x="815" y="746"/>
                  </a:lnTo>
                  <a:lnTo>
                    <a:pt x="815" y="744"/>
                  </a:lnTo>
                  <a:lnTo>
                    <a:pt x="816" y="737"/>
                  </a:lnTo>
                  <a:lnTo>
                    <a:pt x="816" y="730"/>
                  </a:lnTo>
                  <a:lnTo>
                    <a:pt x="815" y="726"/>
                  </a:lnTo>
                  <a:lnTo>
                    <a:pt x="813" y="724"/>
                  </a:lnTo>
                  <a:lnTo>
                    <a:pt x="813" y="724"/>
                  </a:lnTo>
                  <a:lnTo>
                    <a:pt x="811" y="720"/>
                  </a:lnTo>
                  <a:lnTo>
                    <a:pt x="806" y="717"/>
                  </a:lnTo>
                  <a:lnTo>
                    <a:pt x="796" y="713"/>
                  </a:lnTo>
                  <a:lnTo>
                    <a:pt x="785" y="708"/>
                  </a:lnTo>
                  <a:lnTo>
                    <a:pt x="782" y="706"/>
                  </a:lnTo>
                  <a:lnTo>
                    <a:pt x="781" y="702"/>
                  </a:lnTo>
                  <a:lnTo>
                    <a:pt x="781" y="702"/>
                  </a:lnTo>
                  <a:lnTo>
                    <a:pt x="781" y="699"/>
                  </a:lnTo>
                  <a:lnTo>
                    <a:pt x="782" y="697"/>
                  </a:lnTo>
                  <a:lnTo>
                    <a:pt x="785" y="691"/>
                  </a:lnTo>
                  <a:lnTo>
                    <a:pt x="790" y="685"/>
                  </a:lnTo>
                  <a:lnTo>
                    <a:pt x="791" y="683"/>
                  </a:lnTo>
                  <a:lnTo>
                    <a:pt x="791" y="679"/>
                  </a:lnTo>
                  <a:lnTo>
                    <a:pt x="791" y="679"/>
                  </a:lnTo>
                  <a:lnTo>
                    <a:pt x="790" y="672"/>
                  </a:lnTo>
                  <a:lnTo>
                    <a:pt x="787" y="668"/>
                  </a:lnTo>
                  <a:lnTo>
                    <a:pt x="784" y="663"/>
                  </a:lnTo>
                  <a:lnTo>
                    <a:pt x="781" y="660"/>
                  </a:lnTo>
                  <a:lnTo>
                    <a:pt x="776" y="657"/>
                  </a:lnTo>
                  <a:lnTo>
                    <a:pt x="773" y="654"/>
                  </a:lnTo>
                  <a:lnTo>
                    <a:pt x="770" y="649"/>
                  </a:lnTo>
                  <a:lnTo>
                    <a:pt x="769" y="644"/>
                  </a:lnTo>
                  <a:lnTo>
                    <a:pt x="769" y="644"/>
                  </a:lnTo>
                  <a:lnTo>
                    <a:pt x="773" y="617"/>
                  </a:lnTo>
                  <a:lnTo>
                    <a:pt x="773" y="617"/>
                  </a:lnTo>
                  <a:lnTo>
                    <a:pt x="773" y="617"/>
                  </a:lnTo>
                  <a:lnTo>
                    <a:pt x="792" y="599"/>
                  </a:lnTo>
                  <a:lnTo>
                    <a:pt x="801" y="590"/>
                  </a:lnTo>
                  <a:lnTo>
                    <a:pt x="805" y="586"/>
                  </a:lnTo>
                  <a:lnTo>
                    <a:pt x="806" y="585"/>
                  </a:lnTo>
                  <a:lnTo>
                    <a:pt x="806" y="585"/>
                  </a:lnTo>
                  <a:lnTo>
                    <a:pt x="806" y="579"/>
                  </a:lnTo>
                  <a:lnTo>
                    <a:pt x="804" y="576"/>
                  </a:lnTo>
                  <a:lnTo>
                    <a:pt x="801" y="571"/>
                  </a:lnTo>
                  <a:lnTo>
                    <a:pt x="799" y="568"/>
                  </a:lnTo>
                  <a:lnTo>
                    <a:pt x="791" y="560"/>
                  </a:lnTo>
                  <a:lnTo>
                    <a:pt x="783" y="554"/>
                  </a:lnTo>
                  <a:lnTo>
                    <a:pt x="773" y="549"/>
                  </a:lnTo>
                  <a:lnTo>
                    <a:pt x="764" y="547"/>
                  </a:lnTo>
                  <a:lnTo>
                    <a:pt x="756" y="545"/>
                  </a:lnTo>
                  <a:lnTo>
                    <a:pt x="751" y="544"/>
                  </a:lnTo>
                  <a:lnTo>
                    <a:pt x="751" y="544"/>
                  </a:lnTo>
                  <a:lnTo>
                    <a:pt x="724" y="544"/>
                  </a:lnTo>
                  <a:lnTo>
                    <a:pt x="724" y="544"/>
                  </a:lnTo>
                  <a:lnTo>
                    <a:pt x="717" y="545"/>
                  </a:lnTo>
                  <a:lnTo>
                    <a:pt x="712" y="545"/>
                  </a:lnTo>
                  <a:lnTo>
                    <a:pt x="709" y="544"/>
                  </a:lnTo>
                  <a:lnTo>
                    <a:pt x="708" y="542"/>
                  </a:lnTo>
                  <a:lnTo>
                    <a:pt x="707" y="540"/>
                  </a:lnTo>
                  <a:lnTo>
                    <a:pt x="707" y="537"/>
                  </a:lnTo>
                  <a:lnTo>
                    <a:pt x="707" y="537"/>
                  </a:lnTo>
                  <a:lnTo>
                    <a:pt x="698" y="544"/>
                  </a:lnTo>
                  <a:lnTo>
                    <a:pt x="689" y="552"/>
                  </a:lnTo>
                  <a:lnTo>
                    <a:pt x="669" y="573"/>
                  </a:lnTo>
                  <a:lnTo>
                    <a:pt x="659" y="583"/>
                  </a:lnTo>
                  <a:lnTo>
                    <a:pt x="649" y="592"/>
                  </a:lnTo>
                  <a:lnTo>
                    <a:pt x="639" y="596"/>
                  </a:lnTo>
                  <a:lnTo>
                    <a:pt x="634" y="599"/>
                  </a:lnTo>
                  <a:lnTo>
                    <a:pt x="630" y="599"/>
                  </a:lnTo>
                  <a:lnTo>
                    <a:pt x="630" y="599"/>
                  </a:lnTo>
                  <a:lnTo>
                    <a:pt x="624" y="599"/>
                  </a:lnTo>
                  <a:lnTo>
                    <a:pt x="618" y="598"/>
                  </a:lnTo>
                  <a:lnTo>
                    <a:pt x="614" y="595"/>
                  </a:lnTo>
                  <a:lnTo>
                    <a:pt x="609" y="593"/>
                  </a:lnTo>
                  <a:lnTo>
                    <a:pt x="602" y="587"/>
                  </a:lnTo>
                  <a:lnTo>
                    <a:pt x="596" y="580"/>
                  </a:lnTo>
                  <a:lnTo>
                    <a:pt x="591" y="573"/>
                  </a:lnTo>
                  <a:lnTo>
                    <a:pt x="584" y="568"/>
                  </a:lnTo>
                  <a:lnTo>
                    <a:pt x="580" y="565"/>
                  </a:lnTo>
                  <a:lnTo>
                    <a:pt x="576" y="563"/>
                  </a:lnTo>
                  <a:lnTo>
                    <a:pt x="572" y="562"/>
                  </a:lnTo>
                  <a:lnTo>
                    <a:pt x="567" y="562"/>
                  </a:lnTo>
                  <a:lnTo>
                    <a:pt x="567" y="562"/>
                  </a:lnTo>
                  <a:lnTo>
                    <a:pt x="562" y="562"/>
                  </a:lnTo>
                  <a:lnTo>
                    <a:pt x="557" y="564"/>
                  </a:lnTo>
                  <a:lnTo>
                    <a:pt x="550" y="568"/>
                  </a:lnTo>
                  <a:lnTo>
                    <a:pt x="542" y="571"/>
                  </a:lnTo>
                  <a:lnTo>
                    <a:pt x="539" y="572"/>
                  </a:lnTo>
                  <a:lnTo>
                    <a:pt x="533" y="573"/>
                  </a:lnTo>
                  <a:lnTo>
                    <a:pt x="533" y="573"/>
                  </a:lnTo>
                  <a:lnTo>
                    <a:pt x="529" y="572"/>
                  </a:lnTo>
                  <a:lnTo>
                    <a:pt x="522" y="569"/>
                  </a:lnTo>
                  <a:lnTo>
                    <a:pt x="504" y="560"/>
                  </a:lnTo>
                  <a:lnTo>
                    <a:pt x="489" y="550"/>
                  </a:lnTo>
                  <a:lnTo>
                    <a:pt x="485" y="546"/>
                  </a:lnTo>
                  <a:lnTo>
                    <a:pt x="483" y="544"/>
                  </a:lnTo>
                  <a:lnTo>
                    <a:pt x="483" y="544"/>
                  </a:lnTo>
                  <a:lnTo>
                    <a:pt x="484" y="535"/>
                  </a:lnTo>
                  <a:lnTo>
                    <a:pt x="485" y="530"/>
                  </a:lnTo>
                  <a:lnTo>
                    <a:pt x="488" y="525"/>
                  </a:lnTo>
                  <a:lnTo>
                    <a:pt x="492" y="522"/>
                  </a:lnTo>
                  <a:lnTo>
                    <a:pt x="495" y="518"/>
                  </a:lnTo>
                  <a:lnTo>
                    <a:pt x="498" y="514"/>
                  </a:lnTo>
                  <a:lnTo>
                    <a:pt x="500" y="508"/>
                  </a:lnTo>
                  <a:lnTo>
                    <a:pt x="501" y="500"/>
                  </a:lnTo>
                  <a:lnTo>
                    <a:pt x="501" y="500"/>
                  </a:lnTo>
                  <a:lnTo>
                    <a:pt x="500" y="492"/>
                  </a:lnTo>
                  <a:lnTo>
                    <a:pt x="498" y="486"/>
                  </a:lnTo>
                  <a:lnTo>
                    <a:pt x="494" y="481"/>
                  </a:lnTo>
                  <a:lnTo>
                    <a:pt x="489" y="477"/>
                  </a:lnTo>
                  <a:lnTo>
                    <a:pt x="483" y="469"/>
                  </a:lnTo>
                  <a:lnTo>
                    <a:pt x="480" y="464"/>
                  </a:lnTo>
                  <a:lnTo>
                    <a:pt x="479" y="460"/>
                  </a:lnTo>
                  <a:lnTo>
                    <a:pt x="479" y="460"/>
                  </a:lnTo>
                  <a:lnTo>
                    <a:pt x="479" y="456"/>
                  </a:lnTo>
                  <a:lnTo>
                    <a:pt x="480" y="454"/>
                  </a:lnTo>
                  <a:lnTo>
                    <a:pt x="485" y="449"/>
                  </a:lnTo>
                  <a:lnTo>
                    <a:pt x="492" y="446"/>
                  </a:lnTo>
                  <a:lnTo>
                    <a:pt x="499" y="442"/>
                  </a:lnTo>
                  <a:lnTo>
                    <a:pt x="507" y="439"/>
                  </a:lnTo>
                  <a:lnTo>
                    <a:pt x="512" y="435"/>
                  </a:lnTo>
                  <a:lnTo>
                    <a:pt x="515" y="433"/>
                  </a:lnTo>
                  <a:lnTo>
                    <a:pt x="517" y="430"/>
                  </a:lnTo>
                  <a:lnTo>
                    <a:pt x="518" y="426"/>
                  </a:lnTo>
                  <a:lnTo>
                    <a:pt x="519" y="423"/>
                  </a:lnTo>
                  <a:lnTo>
                    <a:pt x="519" y="423"/>
                  </a:lnTo>
                  <a:lnTo>
                    <a:pt x="518" y="417"/>
                  </a:lnTo>
                  <a:lnTo>
                    <a:pt x="516" y="411"/>
                  </a:lnTo>
                  <a:lnTo>
                    <a:pt x="511" y="404"/>
                  </a:lnTo>
                  <a:lnTo>
                    <a:pt x="507" y="399"/>
                  </a:lnTo>
                  <a:lnTo>
                    <a:pt x="502" y="394"/>
                  </a:lnTo>
                  <a:lnTo>
                    <a:pt x="498" y="389"/>
                  </a:lnTo>
                  <a:lnTo>
                    <a:pt x="493" y="387"/>
                  </a:lnTo>
                  <a:lnTo>
                    <a:pt x="489" y="386"/>
                  </a:lnTo>
                  <a:lnTo>
                    <a:pt x="489" y="386"/>
                  </a:lnTo>
                  <a:lnTo>
                    <a:pt x="486" y="386"/>
                  </a:lnTo>
                  <a:lnTo>
                    <a:pt x="483" y="388"/>
                  </a:lnTo>
                  <a:lnTo>
                    <a:pt x="477" y="393"/>
                  </a:lnTo>
                  <a:lnTo>
                    <a:pt x="470" y="399"/>
                  </a:lnTo>
                  <a:lnTo>
                    <a:pt x="465" y="400"/>
                  </a:lnTo>
                  <a:lnTo>
                    <a:pt x="461" y="401"/>
                  </a:lnTo>
                  <a:lnTo>
                    <a:pt x="461" y="401"/>
                  </a:lnTo>
                  <a:lnTo>
                    <a:pt x="457" y="400"/>
                  </a:lnTo>
                  <a:lnTo>
                    <a:pt x="454" y="397"/>
                  </a:lnTo>
                  <a:lnTo>
                    <a:pt x="453" y="395"/>
                  </a:lnTo>
                  <a:lnTo>
                    <a:pt x="451" y="392"/>
                  </a:lnTo>
                  <a:lnTo>
                    <a:pt x="450" y="381"/>
                  </a:lnTo>
                  <a:lnTo>
                    <a:pt x="449" y="371"/>
                  </a:lnTo>
                  <a:lnTo>
                    <a:pt x="449" y="371"/>
                  </a:lnTo>
                  <a:lnTo>
                    <a:pt x="449" y="338"/>
                  </a:lnTo>
                  <a:lnTo>
                    <a:pt x="449" y="338"/>
                  </a:lnTo>
                  <a:lnTo>
                    <a:pt x="449" y="321"/>
                  </a:lnTo>
                  <a:lnTo>
                    <a:pt x="447" y="306"/>
                  </a:lnTo>
                  <a:lnTo>
                    <a:pt x="445" y="293"/>
                  </a:lnTo>
                  <a:lnTo>
                    <a:pt x="440" y="280"/>
                  </a:lnTo>
                  <a:lnTo>
                    <a:pt x="437" y="268"/>
                  </a:lnTo>
                  <a:lnTo>
                    <a:pt x="431" y="258"/>
                  </a:lnTo>
                  <a:lnTo>
                    <a:pt x="420" y="236"/>
                  </a:lnTo>
                  <a:lnTo>
                    <a:pt x="409" y="214"/>
                  </a:lnTo>
                  <a:lnTo>
                    <a:pt x="404" y="203"/>
                  </a:lnTo>
                  <a:lnTo>
                    <a:pt x="400" y="190"/>
                  </a:lnTo>
                  <a:lnTo>
                    <a:pt x="396" y="178"/>
                  </a:lnTo>
                  <a:lnTo>
                    <a:pt x="394" y="163"/>
                  </a:lnTo>
                  <a:lnTo>
                    <a:pt x="392" y="147"/>
                  </a:lnTo>
                  <a:lnTo>
                    <a:pt x="391" y="128"/>
                  </a:lnTo>
                  <a:lnTo>
                    <a:pt x="391" y="128"/>
                  </a:lnTo>
                  <a:lnTo>
                    <a:pt x="389" y="120"/>
                  </a:lnTo>
                  <a:lnTo>
                    <a:pt x="387" y="110"/>
                  </a:lnTo>
                  <a:lnTo>
                    <a:pt x="385" y="100"/>
                  </a:lnTo>
                  <a:lnTo>
                    <a:pt x="384" y="91"/>
                  </a:lnTo>
                  <a:lnTo>
                    <a:pt x="384" y="91"/>
                  </a:lnTo>
                  <a:lnTo>
                    <a:pt x="380" y="88"/>
                  </a:lnTo>
                  <a:lnTo>
                    <a:pt x="377" y="84"/>
                  </a:lnTo>
                  <a:lnTo>
                    <a:pt x="367" y="76"/>
                  </a:lnTo>
                  <a:lnTo>
                    <a:pt x="364" y="72"/>
                  </a:lnTo>
                  <a:lnTo>
                    <a:pt x="361" y="67"/>
                  </a:lnTo>
                  <a:lnTo>
                    <a:pt x="358" y="61"/>
                  </a:lnTo>
                  <a:lnTo>
                    <a:pt x="357" y="56"/>
                  </a:lnTo>
                  <a:lnTo>
                    <a:pt x="357" y="56"/>
                  </a:lnTo>
                  <a:lnTo>
                    <a:pt x="358" y="50"/>
                  </a:lnTo>
                  <a:lnTo>
                    <a:pt x="359" y="46"/>
                  </a:lnTo>
                  <a:lnTo>
                    <a:pt x="365" y="38"/>
                  </a:lnTo>
                  <a:lnTo>
                    <a:pt x="371" y="31"/>
                  </a:lnTo>
                  <a:lnTo>
                    <a:pt x="374" y="27"/>
                  </a:lnTo>
                  <a:lnTo>
                    <a:pt x="377" y="22"/>
                  </a:lnTo>
                  <a:lnTo>
                    <a:pt x="377" y="22"/>
                  </a:lnTo>
                  <a:lnTo>
                    <a:pt x="370" y="20"/>
                  </a:lnTo>
                  <a:lnTo>
                    <a:pt x="364" y="16"/>
                  </a:lnTo>
                  <a:lnTo>
                    <a:pt x="354" y="10"/>
                  </a:lnTo>
                  <a:lnTo>
                    <a:pt x="349" y="6"/>
                  </a:lnTo>
                  <a:lnTo>
                    <a:pt x="344" y="3"/>
                  </a:lnTo>
                  <a:lnTo>
                    <a:pt x="339" y="0"/>
                  </a:lnTo>
                  <a:lnTo>
                    <a:pt x="332" y="0"/>
                  </a:lnTo>
                  <a:lnTo>
                    <a:pt x="332" y="0"/>
                  </a:lnTo>
                  <a:lnTo>
                    <a:pt x="327" y="0"/>
                  </a:lnTo>
                  <a:lnTo>
                    <a:pt x="323" y="2"/>
                  </a:lnTo>
                  <a:lnTo>
                    <a:pt x="319" y="4"/>
                  </a:lnTo>
                  <a:lnTo>
                    <a:pt x="317" y="6"/>
                  </a:lnTo>
                  <a:lnTo>
                    <a:pt x="316" y="10"/>
                  </a:lnTo>
                  <a:lnTo>
                    <a:pt x="313" y="13"/>
                  </a:lnTo>
                  <a:lnTo>
                    <a:pt x="312" y="22"/>
                  </a:lnTo>
                  <a:lnTo>
                    <a:pt x="311" y="41"/>
                  </a:lnTo>
                  <a:lnTo>
                    <a:pt x="309" y="49"/>
                  </a:lnTo>
                  <a:lnTo>
                    <a:pt x="308" y="52"/>
                  </a:lnTo>
                  <a:lnTo>
                    <a:pt x="307" y="56"/>
                  </a:lnTo>
                  <a:lnTo>
                    <a:pt x="307" y="56"/>
                  </a:lnTo>
                  <a:lnTo>
                    <a:pt x="301" y="63"/>
                  </a:lnTo>
                  <a:lnTo>
                    <a:pt x="294" y="67"/>
                  </a:lnTo>
                  <a:lnTo>
                    <a:pt x="287" y="72"/>
                  </a:lnTo>
                  <a:lnTo>
                    <a:pt x="281" y="75"/>
                  </a:lnTo>
                  <a:lnTo>
                    <a:pt x="274" y="77"/>
                  </a:lnTo>
                  <a:lnTo>
                    <a:pt x="269" y="81"/>
                  </a:lnTo>
                  <a:lnTo>
                    <a:pt x="263" y="86"/>
                  </a:lnTo>
                  <a:lnTo>
                    <a:pt x="258" y="91"/>
                  </a:lnTo>
                  <a:lnTo>
                    <a:pt x="258" y="91"/>
                  </a:lnTo>
                  <a:lnTo>
                    <a:pt x="251" y="100"/>
                  </a:lnTo>
                  <a:lnTo>
                    <a:pt x="244" y="112"/>
                  </a:lnTo>
                  <a:lnTo>
                    <a:pt x="237" y="124"/>
                  </a:lnTo>
                  <a:lnTo>
                    <a:pt x="229" y="135"/>
                  </a:lnTo>
                  <a:lnTo>
                    <a:pt x="221" y="145"/>
                  </a:lnTo>
                  <a:lnTo>
                    <a:pt x="217" y="150"/>
                  </a:lnTo>
                  <a:lnTo>
                    <a:pt x="212" y="153"/>
                  </a:lnTo>
                  <a:lnTo>
                    <a:pt x="206" y="157"/>
                  </a:lnTo>
                  <a:lnTo>
                    <a:pt x="199" y="159"/>
                  </a:lnTo>
                  <a:lnTo>
                    <a:pt x="193" y="161"/>
                  </a:lnTo>
                  <a:lnTo>
                    <a:pt x="185" y="161"/>
                  </a:lnTo>
                  <a:lnTo>
                    <a:pt x="185" y="161"/>
                  </a:lnTo>
                  <a:lnTo>
                    <a:pt x="179" y="163"/>
                  </a:lnTo>
                  <a:lnTo>
                    <a:pt x="172" y="164"/>
                  </a:lnTo>
                  <a:lnTo>
                    <a:pt x="165" y="166"/>
                  </a:lnTo>
                  <a:lnTo>
                    <a:pt x="159" y="170"/>
                  </a:lnTo>
                  <a:lnTo>
                    <a:pt x="148" y="179"/>
                  </a:lnTo>
                  <a:lnTo>
                    <a:pt x="137" y="189"/>
                  </a:lnTo>
                  <a:lnTo>
                    <a:pt x="119" y="211"/>
                  </a:lnTo>
                  <a:lnTo>
                    <a:pt x="111" y="221"/>
                  </a:lnTo>
                  <a:lnTo>
                    <a:pt x="104" y="228"/>
                  </a:lnTo>
                  <a:lnTo>
                    <a:pt x="104" y="228"/>
                  </a:lnTo>
                  <a:lnTo>
                    <a:pt x="98" y="232"/>
                  </a:lnTo>
                  <a:lnTo>
                    <a:pt x="91" y="235"/>
                  </a:lnTo>
                  <a:lnTo>
                    <a:pt x="78" y="239"/>
                  </a:lnTo>
                  <a:lnTo>
                    <a:pt x="48" y="244"/>
                  </a:lnTo>
                  <a:lnTo>
                    <a:pt x="34" y="248"/>
                  </a:lnTo>
                  <a:lnTo>
                    <a:pt x="28" y="250"/>
                  </a:lnTo>
                  <a:lnTo>
                    <a:pt x="22" y="252"/>
                  </a:lnTo>
                  <a:lnTo>
                    <a:pt x="18" y="256"/>
                  </a:lnTo>
                  <a:lnTo>
                    <a:pt x="13" y="260"/>
                  </a:lnTo>
                  <a:lnTo>
                    <a:pt x="11" y="266"/>
                  </a:lnTo>
                  <a:lnTo>
                    <a:pt x="8" y="272"/>
                  </a:lnTo>
                  <a:lnTo>
                    <a:pt x="8" y="272"/>
                  </a:lnTo>
                  <a:lnTo>
                    <a:pt x="0" y="279"/>
                  </a:lnTo>
                  <a:lnTo>
                    <a:pt x="0" y="279"/>
                  </a:lnTo>
                  <a:close/>
                </a:path>
              </a:pathLst>
            </a:custGeom>
            <a:solidFill>
              <a:schemeClr val="accent5"/>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76" name="Freeform 63"/>
            <p:cNvSpPr>
              <a:spLocks/>
            </p:cNvSpPr>
            <p:nvPr/>
          </p:nvSpPr>
          <p:spPr bwMode="auto">
            <a:xfrm>
              <a:off x="1728082" y="4143337"/>
              <a:ext cx="453338" cy="320774"/>
            </a:xfrm>
            <a:custGeom>
              <a:avLst/>
              <a:gdLst/>
              <a:ahLst/>
              <a:cxnLst>
                <a:cxn ang="0">
                  <a:pos x="278" y="422"/>
                </a:cxn>
                <a:cxn ang="0">
                  <a:pos x="302" y="404"/>
                </a:cxn>
                <a:cxn ang="0">
                  <a:pos x="333" y="384"/>
                </a:cxn>
                <a:cxn ang="0">
                  <a:pos x="340" y="368"/>
                </a:cxn>
                <a:cxn ang="0">
                  <a:pos x="347" y="328"/>
                </a:cxn>
                <a:cxn ang="0">
                  <a:pos x="361" y="315"/>
                </a:cxn>
                <a:cxn ang="0">
                  <a:pos x="386" y="311"/>
                </a:cxn>
                <a:cxn ang="0">
                  <a:pos x="371" y="264"/>
                </a:cxn>
                <a:cxn ang="0">
                  <a:pos x="374" y="244"/>
                </a:cxn>
                <a:cxn ang="0">
                  <a:pos x="394" y="217"/>
                </a:cxn>
                <a:cxn ang="0">
                  <a:pos x="445" y="201"/>
                </a:cxn>
                <a:cxn ang="0">
                  <a:pos x="463" y="206"/>
                </a:cxn>
                <a:cxn ang="0">
                  <a:pos x="488" y="223"/>
                </a:cxn>
                <a:cxn ang="0">
                  <a:pos x="489" y="213"/>
                </a:cxn>
                <a:cxn ang="0">
                  <a:pos x="517" y="177"/>
                </a:cxn>
                <a:cxn ang="0">
                  <a:pos x="547" y="164"/>
                </a:cxn>
                <a:cxn ang="0">
                  <a:pos x="564" y="172"/>
                </a:cxn>
                <a:cxn ang="0">
                  <a:pos x="580" y="179"/>
                </a:cxn>
                <a:cxn ang="0">
                  <a:pos x="604" y="166"/>
                </a:cxn>
                <a:cxn ang="0">
                  <a:pos x="624" y="161"/>
                </a:cxn>
                <a:cxn ang="0">
                  <a:pos x="610" y="126"/>
                </a:cxn>
                <a:cxn ang="0">
                  <a:pos x="562" y="62"/>
                </a:cxn>
                <a:cxn ang="0">
                  <a:pos x="515" y="53"/>
                </a:cxn>
                <a:cxn ang="0">
                  <a:pos x="501" y="46"/>
                </a:cxn>
                <a:cxn ang="0">
                  <a:pos x="489" y="12"/>
                </a:cxn>
                <a:cxn ang="0">
                  <a:pos x="476" y="0"/>
                </a:cxn>
                <a:cxn ang="0">
                  <a:pos x="462" y="1"/>
                </a:cxn>
                <a:cxn ang="0">
                  <a:pos x="433" y="24"/>
                </a:cxn>
                <a:cxn ang="0">
                  <a:pos x="404" y="35"/>
                </a:cxn>
                <a:cxn ang="0">
                  <a:pos x="355" y="32"/>
                </a:cxn>
                <a:cxn ang="0">
                  <a:pos x="301" y="28"/>
                </a:cxn>
                <a:cxn ang="0">
                  <a:pos x="295" y="58"/>
                </a:cxn>
                <a:cxn ang="0">
                  <a:pos x="267" y="76"/>
                </a:cxn>
                <a:cxn ang="0">
                  <a:pos x="248" y="72"/>
                </a:cxn>
                <a:cxn ang="0">
                  <a:pos x="233" y="55"/>
                </a:cxn>
                <a:cxn ang="0">
                  <a:pos x="219" y="51"/>
                </a:cxn>
                <a:cxn ang="0">
                  <a:pos x="194" y="76"/>
                </a:cxn>
                <a:cxn ang="0">
                  <a:pos x="179" y="88"/>
                </a:cxn>
                <a:cxn ang="0">
                  <a:pos x="164" y="115"/>
                </a:cxn>
                <a:cxn ang="0">
                  <a:pos x="133" y="134"/>
                </a:cxn>
                <a:cxn ang="0">
                  <a:pos x="53" y="153"/>
                </a:cxn>
                <a:cxn ang="0">
                  <a:pos x="11" y="172"/>
                </a:cxn>
                <a:cxn ang="0">
                  <a:pos x="0" y="194"/>
                </a:cxn>
                <a:cxn ang="0">
                  <a:pos x="2" y="217"/>
                </a:cxn>
                <a:cxn ang="0">
                  <a:pos x="16" y="231"/>
                </a:cxn>
                <a:cxn ang="0">
                  <a:pos x="29" y="249"/>
                </a:cxn>
                <a:cxn ang="0">
                  <a:pos x="19" y="262"/>
                </a:cxn>
                <a:cxn ang="0">
                  <a:pos x="20" y="276"/>
                </a:cxn>
                <a:cxn ang="0">
                  <a:pos x="42" y="293"/>
                </a:cxn>
                <a:cxn ang="0">
                  <a:pos x="76" y="300"/>
                </a:cxn>
                <a:cxn ang="0">
                  <a:pos x="96" y="311"/>
                </a:cxn>
                <a:cxn ang="0">
                  <a:pos x="109" y="351"/>
                </a:cxn>
                <a:cxn ang="0">
                  <a:pos x="111" y="398"/>
                </a:cxn>
                <a:cxn ang="0">
                  <a:pos x="128" y="430"/>
                </a:cxn>
                <a:cxn ang="0">
                  <a:pos x="150" y="439"/>
                </a:cxn>
                <a:cxn ang="0">
                  <a:pos x="183" y="427"/>
                </a:cxn>
                <a:cxn ang="0">
                  <a:pos x="234" y="401"/>
                </a:cxn>
                <a:cxn ang="0">
                  <a:pos x="248" y="404"/>
                </a:cxn>
                <a:cxn ang="0">
                  <a:pos x="275" y="432"/>
                </a:cxn>
              </a:cxnLst>
              <a:rect l="0" t="0" r="r" b="b"/>
              <a:pathLst>
                <a:path w="624" h="439">
                  <a:moveTo>
                    <a:pt x="275" y="429"/>
                  </a:moveTo>
                  <a:lnTo>
                    <a:pt x="275" y="429"/>
                  </a:lnTo>
                  <a:lnTo>
                    <a:pt x="277" y="425"/>
                  </a:lnTo>
                  <a:lnTo>
                    <a:pt x="278" y="422"/>
                  </a:lnTo>
                  <a:lnTo>
                    <a:pt x="280" y="418"/>
                  </a:lnTo>
                  <a:lnTo>
                    <a:pt x="283" y="415"/>
                  </a:lnTo>
                  <a:lnTo>
                    <a:pt x="293" y="409"/>
                  </a:lnTo>
                  <a:lnTo>
                    <a:pt x="302" y="404"/>
                  </a:lnTo>
                  <a:lnTo>
                    <a:pt x="312" y="399"/>
                  </a:lnTo>
                  <a:lnTo>
                    <a:pt x="323" y="393"/>
                  </a:lnTo>
                  <a:lnTo>
                    <a:pt x="329" y="387"/>
                  </a:lnTo>
                  <a:lnTo>
                    <a:pt x="333" y="384"/>
                  </a:lnTo>
                  <a:lnTo>
                    <a:pt x="334" y="381"/>
                  </a:lnTo>
                  <a:lnTo>
                    <a:pt x="334" y="381"/>
                  </a:lnTo>
                  <a:lnTo>
                    <a:pt x="338" y="374"/>
                  </a:lnTo>
                  <a:lnTo>
                    <a:pt x="340" y="368"/>
                  </a:lnTo>
                  <a:lnTo>
                    <a:pt x="342" y="355"/>
                  </a:lnTo>
                  <a:lnTo>
                    <a:pt x="343" y="343"/>
                  </a:lnTo>
                  <a:lnTo>
                    <a:pt x="344" y="332"/>
                  </a:lnTo>
                  <a:lnTo>
                    <a:pt x="347" y="328"/>
                  </a:lnTo>
                  <a:lnTo>
                    <a:pt x="348" y="324"/>
                  </a:lnTo>
                  <a:lnTo>
                    <a:pt x="351" y="321"/>
                  </a:lnTo>
                  <a:lnTo>
                    <a:pt x="355" y="317"/>
                  </a:lnTo>
                  <a:lnTo>
                    <a:pt x="361" y="315"/>
                  </a:lnTo>
                  <a:lnTo>
                    <a:pt x="367" y="313"/>
                  </a:lnTo>
                  <a:lnTo>
                    <a:pt x="375" y="311"/>
                  </a:lnTo>
                  <a:lnTo>
                    <a:pt x="386" y="311"/>
                  </a:lnTo>
                  <a:lnTo>
                    <a:pt x="386" y="311"/>
                  </a:lnTo>
                  <a:lnTo>
                    <a:pt x="384" y="303"/>
                  </a:lnTo>
                  <a:lnTo>
                    <a:pt x="378" y="287"/>
                  </a:lnTo>
                  <a:lnTo>
                    <a:pt x="373" y="272"/>
                  </a:lnTo>
                  <a:lnTo>
                    <a:pt x="371" y="264"/>
                  </a:lnTo>
                  <a:lnTo>
                    <a:pt x="371" y="264"/>
                  </a:lnTo>
                  <a:lnTo>
                    <a:pt x="371" y="256"/>
                  </a:lnTo>
                  <a:lnTo>
                    <a:pt x="372" y="249"/>
                  </a:lnTo>
                  <a:lnTo>
                    <a:pt x="374" y="244"/>
                  </a:lnTo>
                  <a:lnTo>
                    <a:pt x="378" y="237"/>
                  </a:lnTo>
                  <a:lnTo>
                    <a:pt x="380" y="231"/>
                  </a:lnTo>
                  <a:lnTo>
                    <a:pt x="385" y="226"/>
                  </a:lnTo>
                  <a:lnTo>
                    <a:pt x="394" y="217"/>
                  </a:lnTo>
                  <a:lnTo>
                    <a:pt x="405" y="210"/>
                  </a:lnTo>
                  <a:lnTo>
                    <a:pt x="418" y="206"/>
                  </a:lnTo>
                  <a:lnTo>
                    <a:pt x="431" y="202"/>
                  </a:lnTo>
                  <a:lnTo>
                    <a:pt x="445" y="201"/>
                  </a:lnTo>
                  <a:lnTo>
                    <a:pt x="445" y="201"/>
                  </a:lnTo>
                  <a:lnTo>
                    <a:pt x="451" y="202"/>
                  </a:lnTo>
                  <a:lnTo>
                    <a:pt x="457" y="203"/>
                  </a:lnTo>
                  <a:lnTo>
                    <a:pt x="463" y="206"/>
                  </a:lnTo>
                  <a:lnTo>
                    <a:pt x="468" y="209"/>
                  </a:lnTo>
                  <a:lnTo>
                    <a:pt x="478" y="217"/>
                  </a:lnTo>
                  <a:lnTo>
                    <a:pt x="488" y="223"/>
                  </a:lnTo>
                  <a:lnTo>
                    <a:pt x="488" y="223"/>
                  </a:lnTo>
                  <a:lnTo>
                    <a:pt x="488" y="219"/>
                  </a:lnTo>
                  <a:lnTo>
                    <a:pt x="488" y="219"/>
                  </a:lnTo>
                  <a:lnTo>
                    <a:pt x="488" y="219"/>
                  </a:lnTo>
                  <a:lnTo>
                    <a:pt x="489" y="213"/>
                  </a:lnTo>
                  <a:lnTo>
                    <a:pt x="494" y="203"/>
                  </a:lnTo>
                  <a:lnTo>
                    <a:pt x="500" y="194"/>
                  </a:lnTo>
                  <a:lnTo>
                    <a:pt x="508" y="185"/>
                  </a:lnTo>
                  <a:lnTo>
                    <a:pt x="517" y="177"/>
                  </a:lnTo>
                  <a:lnTo>
                    <a:pt x="527" y="171"/>
                  </a:lnTo>
                  <a:lnTo>
                    <a:pt x="538" y="166"/>
                  </a:lnTo>
                  <a:lnTo>
                    <a:pt x="542" y="165"/>
                  </a:lnTo>
                  <a:lnTo>
                    <a:pt x="547" y="164"/>
                  </a:lnTo>
                  <a:lnTo>
                    <a:pt x="547" y="164"/>
                  </a:lnTo>
                  <a:lnTo>
                    <a:pt x="553" y="165"/>
                  </a:lnTo>
                  <a:lnTo>
                    <a:pt x="556" y="166"/>
                  </a:lnTo>
                  <a:lnTo>
                    <a:pt x="564" y="172"/>
                  </a:lnTo>
                  <a:lnTo>
                    <a:pt x="571" y="177"/>
                  </a:lnTo>
                  <a:lnTo>
                    <a:pt x="576" y="179"/>
                  </a:lnTo>
                  <a:lnTo>
                    <a:pt x="580" y="179"/>
                  </a:lnTo>
                  <a:lnTo>
                    <a:pt x="580" y="179"/>
                  </a:lnTo>
                  <a:lnTo>
                    <a:pt x="585" y="178"/>
                  </a:lnTo>
                  <a:lnTo>
                    <a:pt x="591" y="177"/>
                  </a:lnTo>
                  <a:lnTo>
                    <a:pt x="600" y="170"/>
                  </a:lnTo>
                  <a:lnTo>
                    <a:pt x="604" y="166"/>
                  </a:lnTo>
                  <a:lnTo>
                    <a:pt x="610" y="164"/>
                  </a:lnTo>
                  <a:lnTo>
                    <a:pt x="617" y="162"/>
                  </a:lnTo>
                  <a:lnTo>
                    <a:pt x="624" y="161"/>
                  </a:lnTo>
                  <a:lnTo>
                    <a:pt x="624" y="161"/>
                  </a:lnTo>
                  <a:lnTo>
                    <a:pt x="624" y="142"/>
                  </a:lnTo>
                  <a:lnTo>
                    <a:pt x="624" y="142"/>
                  </a:lnTo>
                  <a:lnTo>
                    <a:pt x="624" y="142"/>
                  </a:lnTo>
                  <a:lnTo>
                    <a:pt x="610" y="126"/>
                  </a:lnTo>
                  <a:lnTo>
                    <a:pt x="588" y="101"/>
                  </a:lnTo>
                  <a:lnTo>
                    <a:pt x="570" y="76"/>
                  </a:lnTo>
                  <a:lnTo>
                    <a:pt x="564" y="66"/>
                  </a:lnTo>
                  <a:lnTo>
                    <a:pt x="562" y="62"/>
                  </a:lnTo>
                  <a:lnTo>
                    <a:pt x="562" y="62"/>
                  </a:lnTo>
                  <a:lnTo>
                    <a:pt x="548" y="61"/>
                  </a:lnTo>
                  <a:lnTo>
                    <a:pt x="531" y="57"/>
                  </a:lnTo>
                  <a:lnTo>
                    <a:pt x="515" y="53"/>
                  </a:lnTo>
                  <a:lnTo>
                    <a:pt x="508" y="49"/>
                  </a:lnTo>
                  <a:lnTo>
                    <a:pt x="503" y="47"/>
                  </a:lnTo>
                  <a:lnTo>
                    <a:pt x="503" y="47"/>
                  </a:lnTo>
                  <a:lnTo>
                    <a:pt x="501" y="46"/>
                  </a:lnTo>
                  <a:lnTo>
                    <a:pt x="499" y="42"/>
                  </a:lnTo>
                  <a:lnTo>
                    <a:pt x="496" y="36"/>
                  </a:lnTo>
                  <a:lnTo>
                    <a:pt x="492" y="20"/>
                  </a:lnTo>
                  <a:lnTo>
                    <a:pt x="489" y="12"/>
                  </a:lnTo>
                  <a:lnTo>
                    <a:pt x="486" y="5"/>
                  </a:lnTo>
                  <a:lnTo>
                    <a:pt x="483" y="3"/>
                  </a:lnTo>
                  <a:lnTo>
                    <a:pt x="479" y="1"/>
                  </a:lnTo>
                  <a:lnTo>
                    <a:pt x="476" y="0"/>
                  </a:lnTo>
                  <a:lnTo>
                    <a:pt x="470" y="0"/>
                  </a:lnTo>
                  <a:lnTo>
                    <a:pt x="470" y="0"/>
                  </a:lnTo>
                  <a:lnTo>
                    <a:pt x="466" y="0"/>
                  </a:lnTo>
                  <a:lnTo>
                    <a:pt x="462" y="1"/>
                  </a:lnTo>
                  <a:lnTo>
                    <a:pt x="455" y="5"/>
                  </a:lnTo>
                  <a:lnTo>
                    <a:pt x="448" y="11"/>
                  </a:lnTo>
                  <a:lnTo>
                    <a:pt x="441" y="18"/>
                  </a:lnTo>
                  <a:lnTo>
                    <a:pt x="433" y="24"/>
                  </a:lnTo>
                  <a:lnTo>
                    <a:pt x="425" y="30"/>
                  </a:lnTo>
                  <a:lnTo>
                    <a:pt x="415" y="34"/>
                  </a:lnTo>
                  <a:lnTo>
                    <a:pt x="410" y="35"/>
                  </a:lnTo>
                  <a:lnTo>
                    <a:pt x="404" y="35"/>
                  </a:lnTo>
                  <a:lnTo>
                    <a:pt x="404" y="35"/>
                  </a:lnTo>
                  <a:lnTo>
                    <a:pt x="388" y="35"/>
                  </a:lnTo>
                  <a:lnTo>
                    <a:pt x="371" y="33"/>
                  </a:lnTo>
                  <a:lnTo>
                    <a:pt x="355" y="32"/>
                  </a:lnTo>
                  <a:lnTo>
                    <a:pt x="341" y="28"/>
                  </a:lnTo>
                  <a:lnTo>
                    <a:pt x="341" y="28"/>
                  </a:lnTo>
                  <a:lnTo>
                    <a:pt x="301" y="28"/>
                  </a:lnTo>
                  <a:lnTo>
                    <a:pt x="301" y="28"/>
                  </a:lnTo>
                  <a:lnTo>
                    <a:pt x="301" y="28"/>
                  </a:lnTo>
                  <a:lnTo>
                    <a:pt x="301" y="40"/>
                  </a:lnTo>
                  <a:lnTo>
                    <a:pt x="298" y="50"/>
                  </a:lnTo>
                  <a:lnTo>
                    <a:pt x="295" y="58"/>
                  </a:lnTo>
                  <a:lnTo>
                    <a:pt x="290" y="65"/>
                  </a:lnTo>
                  <a:lnTo>
                    <a:pt x="283" y="70"/>
                  </a:lnTo>
                  <a:lnTo>
                    <a:pt x="277" y="73"/>
                  </a:lnTo>
                  <a:lnTo>
                    <a:pt x="267" y="76"/>
                  </a:lnTo>
                  <a:lnTo>
                    <a:pt x="257" y="77"/>
                  </a:lnTo>
                  <a:lnTo>
                    <a:pt x="257" y="77"/>
                  </a:lnTo>
                  <a:lnTo>
                    <a:pt x="251" y="76"/>
                  </a:lnTo>
                  <a:lnTo>
                    <a:pt x="248" y="72"/>
                  </a:lnTo>
                  <a:lnTo>
                    <a:pt x="244" y="69"/>
                  </a:lnTo>
                  <a:lnTo>
                    <a:pt x="241" y="63"/>
                  </a:lnTo>
                  <a:lnTo>
                    <a:pt x="237" y="58"/>
                  </a:lnTo>
                  <a:lnTo>
                    <a:pt x="233" y="55"/>
                  </a:lnTo>
                  <a:lnTo>
                    <a:pt x="229" y="51"/>
                  </a:lnTo>
                  <a:lnTo>
                    <a:pt x="224" y="50"/>
                  </a:lnTo>
                  <a:lnTo>
                    <a:pt x="224" y="50"/>
                  </a:lnTo>
                  <a:lnTo>
                    <a:pt x="219" y="51"/>
                  </a:lnTo>
                  <a:lnTo>
                    <a:pt x="214" y="55"/>
                  </a:lnTo>
                  <a:lnTo>
                    <a:pt x="205" y="65"/>
                  </a:lnTo>
                  <a:lnTo>
                    <a:pt x="199" y="71"/>
                  </a:lnTo>
                  <a:lnTo>
                    <a:pt x="194" y="76"/>
                  </a:lnTo>
                  <a:lnTo>
                    <a:pt x="188" y="79"/>
                  </a:lnTo>
                  <a:lnTo>
                    <a:pt x="180" y="80"/>
                  </a:lnTo>
                  <a:lnTo>
                    <a:pt x="180" y="80"/>
                  </a:lnTo>
                  <a:lnTo>
                    <a:pt x="179" y="88"/>
                  </a:lnTo>
                  <a:lnTo>
                    <a:pt x="176" y="96"/>
                  </a:lnTo>
                  <a:lnTo>
                    <a:pt x="173" y="103"/>
                  </a:lnTo>
                  <a:lnTo>
                    <a:pt x="168" y="109"/>
                  </a:lnTo>
                  <a:lnTo>
                    <a:pt x="164" y="115"/>
                  </a:lnTo>
                  <a:lnTo>
                    <a:pt x="159" y="119"/>
                  </a:lnTo>
                  <a:lnTo>
                    <a:pt x="153" y="124"/>
                  </a:lnTo>
                  <a:lnTo>
                    <a:pt x="147" y="127"/>
                  </a:lnTo>
                  <a:lnTo>
                    <a:pt x="133" y="134"/>
                  </a:lnTo>
                  <a:lnTo>
                    <a:pt x="118" y="139"/>
                  </a:lnTo>
                  <a:lnTo>
                    <a:pt x="102" y="143"/>
                  </a:lnTo>
                  <a:lnTo>
                    <a:pt x="86" y="146"/>
                  </a:lnTo>
                  <a:lnTo>
                    <a:pt x="53" y="153"/>
                  </a:lnTo>
                  <a:lnTo>
                    <a:pt x="39" y="156"/>
                  </a:lnTo>
                  <a:lnTo>
                    <a:pt x="27" y="162"/>
                  </a:lnTo>
                  <a:lnTo>
                    <a:pt x="15" y="168"/>
                  </a:lnTo>
                  <a:lnTo>
                    <a:pt x="11" y="172"/>
                  </a:lnTo>
                  <a:lnTo>
                    <a:pt x="7" y="177"/>
                  </a:lnTo>
                  <a:lnTo>
                    <a:pt x="4" y="181"/>
                  </a:lnTo>
                  <a:lnTo>
                    <a:pt x="2" y="187"/>
                  </a:lnTo>
                  <a:lnTo>
                    <a:pt x="0" y="194"/>
                  </a:lnTo>
                  <a:lnTo>
                    <a:pt x="0" y="201"/>
                  </a:lnTo>
                  <a:lnTo>
                    <a:pt x="0" y="201"/>
                  </a:lnTo>
                  <a:lnTo>
                    <a:pt x="0" y="210"/>
                  </a:lnTo>
                  <a:lnTo>
                    <a:pt x="2" y="217"/>
                  </a:lnTo>
                  <a:lnTo>
                    <a:pt x="4" y="222"/>
                  </a:lnTo>
                  <a:lnTo>
                    <a:pt x="7" y="226"/>
                  </a:lnTo>
                  <a:lnTo>
                    <a:pt x="12" y="229"/>
                  </a:lnTo>
                  <a:lnTo>
                    <a:pt x="16" y="231"/>
                  </a:lnTo>
                  <a:lnTo>
                    <a:pt x="29" y="234"/>
                  </a:lnTo>
                  <a:lnTo>
                    <a:pt x="29" y="234"/>
                  </a:lnTo>
                  <a:lnTo>
                    <a:pt x="29" y="249"/>
                  </a:lnTo>
                  <a:lnTo>
                    <a:pt x="29" y="249"/>
                  </a:lnTo>
                  <a:lnTo>
                    <a:pt x="29" y="249"/>
                  </a:lnTo>
                  <a:lnTo>
                    <a:pt x="26" y="254"/>
                  </a:lnTo>
                  <a:lnTo>
                    <a:pt x="22" y="259"/>
                  </a:lnTo>
                  <a:lnTo>
                    <a:pt x="19" y="262"/>
                  </a:lnTo>
                  <a:lnTo>
                    <a:pt x="18" y="268"/>
                  </a:lnTo>
                  <a:lnTo>
                    <a:pt x="18" y="268"/>
                  </a:lnTo>
                  <a:lnTo>
                    <a:pt x="19" y="272"/>
                  </a:lnTo>
                  <a:lnTo>
                    <a:pt x="20" y="276"/>
                  </a:lnTo>
                  <a:lnTo>
                    <a:pt x="22" y="280"/>
                  </a:lnTo>
                  <a:lnTo>
                    <a:pt x="26" y="284"/>
                  </a:lnTo>
                  <a:lnTo>
                    <a:pt x="33" y="290"/>
                  </a:lnTo>
                  <a:lnTo>
                    <a:pt x="42" y="293"/>
                  </a:lnTo>
                  <a:lnTo>
                    <a:pt x="52" y="297"/>
                  </a:lnTo>
                  <a:lnTo>
                    <a:pt x="61" y="299"/>
                  </a:lnTo>
                  <a:lnTo>
                    <a:pt x="76" y="300"/>
                  </a:lnTo>
                  <a:lnTo>
                    <a:pt x="76" y="300"/>
                  </a:lnTo>
                  <a:lnTo>
                    <a:pt x="83" y="301"/>
                  </a:lnTo>
                  <a:lnTo>
                    <a:pt x="88" y="303"/>
                  </a:lnTo>
                  <a:lnTo>
                    <a:pt x="92" y="307"/>
                  </a:lnTo>
                  <a:lnTo>
                    <a:pt x="96" y="311"/>
                  </a:lnTo>
                  <a:lnTo>
                    <a:pt x="99" y="316"/>
                  </a:lnTo>
                  <a:lnTo>
                    <a:pt x="102" y="322"/>
                  </a:lnTo>
                  <a:lnTo>
                    <a:pt x="105" y="336"/>
                  </a:lnTo>
                  <a:lnTo>
                    <a:pt x="109" y="351"/>
                  </a:lnTo>
                  <a:lnTo>
                    <a:pt x="110" y="366"/>
                  </a:lnTo>
                  <a:lnTo>
                    <a:pt x="110" y="389"/>
                  </a:lnTo>
                  <a:lnTo>
                    <a:pt x="110" y="389"/>
                  </a:lnTo>
                  <a:lnTo>
                    <a:pt x="111" y="398"/>
                  </a:lnTo>
                  <a:lnTo>
                    <a:pt x="113" y="407"/>
                  </a:lnTo>
                  <a:lnTo>
                    <a:pt x="117" y="416"/>
                  </a:lnTo>
                  <a:lnTo>
                    <a:pt x="122" y="424"/>
                  </a:lnTo>
                  <a:lnTo>
                    <a:pt x="128" y="430"/>
                  </a:lnTo>
                  <a:lnTo>
                    <a:pt x="135" y="436"/>
                  </a:lnTo>
                  <a:lnTo>
                    <a:pt x="142" y="438"/>
                  </a:lnTo>
                  <a:lnTo>
                    <a:pt x="150" y="439"/>
                  </a:lnTo>
                  <a:lnTo>
                    <a:pt x="150" y="439"/>
                  </a:lnTo>
                  <a:lnTo>
                    <a:pt x="156" y="439"/>
                  </a:lnTo>
                  <a:lnTo>
                    <a:pt x="160" y="438"/>
                  </a:lnTo>
                  <a:lnTo>
                    <a:pt x="172" y="433"/>
                  </a:lnTo>
                  <a:lnTo>
                    <a:pt x="183" y="427"/>
                  </a:lnTo>
                  <a:lnTo>
                    <a:pt x="196" y="420"/>
                  </a:lnTo>
                  <a:lnTo>
                    <a:pt x="207" y="413"/>
                  </a:lnTo>
                  <a:lnTo>
                    <a:pt x="221" y="406"/>
                  </a:lnTo>
                  <a:lnTo>
                    <a:pt x="234" y="401"/>
                  </a:lnTo>
                  <a:lnTo>
                    <a:pt x="240" y="400"/>
                  </a:lnTo>
                  <a:lnTo>
                    <a:pt x="247" y="400"/>
                  </a:lnTo>
                  <a:lnTo>
                    <a:pt x="247" y="400"/>
                  </a:lnTo>
                  <a:lnTo>
                    <a:pt x="248" y="404"/>
                  </a:lnTo>
                  <a:lnTo>
                    <a:pt x="251" y="408"/>
                  </a:lnTo>
                  <a:lnTo>
                    <a:pt x="260" y="418"/>
                  </a:lnTo>
                  <a:lnTo>
                    <a:pt x="275" y="432"/>
                  </a:lnTo>
                  <a:lnTo>
                    <a:pt x="275" y="432"/>
                  </a:lnTo>
                  <a:lnTo>
                    <a:pt x="275" y="429"/>
                  </a:lnTo>
                  <a:lnTo>
                    <a:pt x="275" y="429"/>
                  </a:lnTo>
                  <a:close/>
                </a:path>
              </a:pathLst>
            </a:custGeom>
            <a:solidFill>
              <a:schemeClr val="accent6"/>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77" name="Freeform 64"/>
            <p:cNvSpPr>
              <a:spLocks/>
            </p:cNvSpPr>
            <p:nvPr/>
          </p:nvSpPr>
          <p:spPr bwMode="auto">
            <a:xfrm>
              <a:off x="1816715" y="3929002"/>
              <a:ext cx="457697" cy="259535"/>
            </a:xfrm>
            <a:custGeom>
              <a:avLst/>
              <a:gdLst/>
              <a:ahLst/>
              <a:cxnLst>
                <a:cxn ang="0">
                  <a:pos x="599" y="167"/>
                </a:cxn>
                <a:cxn ang="0">
                  <a:pos x="556" y="195"/>
                </a:cxn>
                <a:cxn ang="0">
                  <a:pos x="527" y="200"/>
                </a:cxn>
                <a:cxn ang="0">
                  <a:pos x="492" y="195"/>
                </a:cxn>
                <a:cxn ang="0">
                  <a:pos x="439" y="162"/>
                </a:cxn>
                <a:cxn ang="0">
                  <a:pos x="426" y="144"/>
                </a:cxn>
                <a:cxn ang="0">
                  <a:pos x="351" y="86"/>
                </a:cxn>
                <a:cxn ang="0">
                  <a:pos x="309" y="45"/>
                </a:cxn>
                <a:cxn ang="0">
                  <a:pos x="299" y="17"/>
                </a:cxn>
                <a:cxn ang="0">
                  <a:pos x="290" y="0"/>
                </a:cxn>
                <a:cxn ang="0">
                  <a:pos x="276" y="22"/>
                </a:cxn>
                <a:cxn ang="0">
                  <a:pos x="265" y="30"/>
                </a:cxn>
                <a:cxn ang="0">
                  <a:pos x="227" y="14"/>
                </a:cxn>
                <a:cxn ang="0">
                  <a:pos x="205" y="13"/>
                </a:cxn>
                <a:cxn ang="0">
                  <a:pos x="180" y="27"/>
                </a:cxn>
                <a:cxn ang="0">
                  <a:pos x="154" y="33"/>
                </a:cxn>
                <a:cxn ang="0">
                  <a:pos x="121" y="76"/>
                </a:cxn>
                <a:cxn ang="0">
                  <a:pos x="62" y="92"/>
                </a:cxn>
                <a:cxn ang="0">
                  <a:pos x="55" y="114"/>
                </a:cxn>
                <a:cxn ang="0">
                  <a:pos x="30" y="129"/>
                </a:cxn>
                <a:cxn ang="0">
                  <a:pos x="6" y="139"/>
                </a:cxn>
                <a:cxn ang="0">
                  <a:pos x="0" y="154"/>
                </a:cxn>
                <a:cxn ang="0">
                  <a:pos x="17" y="173"/>
                </a:cxn>
                <a:cxn ang="0">
                  <a:pos x="61" y="190"/>
                </a:cxn>
                <a:cxn ang="0">
                  <a:pos x="85" y="189"/>
                </a:cxn>
                <a:cxn ang="0">
                  <a:pos x="111" y="162"/>
                </a:cxn>
                <a:cxn ang="0">
                  <a:pos x="121" y="199"/>
                </a:cxn>
                <a:cxn ang="0">
                  <a:pos x="131" y="215"/>
                </a:cxn>
                <a:cxn ang="0">
                  <a:pos x="169" y="237"/>
                </a:cxn>
                <a:cxn ang="0">
                  <a:pos x="175" y="253"/>
                </a:cxn>
                <a:cxn ang="0">
                  <a:pos x="161" y="250"/>
                </a:cxn>
                <a:cxn ang="0">
                  <a:pos x="167" y="277"/>
                </a:cxn>
                <a:cxn ang="0">
                  <a:pos x="195" y="289"/>
                </a:cxn>
                <a:cxn ang="0">
                  <a:pos x="225" y="299"/>
                </a:cxn>
                <a:cxn ang="0">
                  <a:pos x="235" y="323"/>
                </a:cxn>
                <a:cxn ang="0">
                  <a:pos x="283" y="330"/>
                </a:cxn>
                <a:cxn ang="0">
                  <a:pos x="304" y="325"/>
                </a:cxn>
                <a:cxn ang="0">
                  <a:pos x="334" y="300"/>
                </a:cxn>
                <a:cxn ang="0">
                  <a:pos x="349" y="295"/>
                </a:cxn>
                <a:cxn ang="0">
                  <a:pos x="365" y="300"/>
                </a:cxn>
                <a:cxn ang="0">
                  <a:pos x="378" y="337"/>
                </a:cxn>
                <a:cxn ang="0">
                  <a:pos x="387" y="344"/>
                </a:cxn>
                <a:cxn ang="0">
                  <a:pos x="441" y="357"/>
                </a:cxn>
                <a:cxn ang="0">
                  <a:pos x="459" y="342"/>
                </a:cxn>
                <a:cxn ang="0">
                  <a:pos x="471" y="326"/>
                </a:cxn>
                <a:cxn ang="0">
                  <a:pos x="485" y="313"/>
                </a:cxn>
                <a:cxn ang="0">
                  <a:pos x="531" y="315"/>
                </a:cxn>
                <a:cxn ang="0">
                  <a:pos x="577" y="314"/>
                </a:cxn>
                <a:cxn ang="0">
                  <a:pos x="599" y="298"/>
                </a:cxn>
                <a:cxn ang="0">
                  <a:pos x="603" y="246"/>
                </a:cxn>
                <a:cxn ang="0">
                  <a:pos x="628" y="152"/>
                </a:cxn>
                <a:cxn ang="0">
                  <a:pos x="628" y="136"/>
                </a:cxn>
              </a:cxnLst>
              <a:rect l="0" t="0" r="r" b="b"/>
              <a:pathLst>
                <a:path w="632" h="357">
                  <a:moveTo>
                    <a:pt x="628" y="136"/>
                  </a:moveTo>
                  <a:lnTo>
                    <a:pt x="628" y="136"/>
                  </a:lnTo>
                  <a:lnTo>
                    <a:pt x="609" y="158"/>
                  </a:lnTo>
                  <a:lnTo>
                    <a:pt x="599" y="167"/>
                  </a:lnTo>
                  <a:lnTo>
                    <a:pt x="589" y="176"/>
                  </a:lnTo>
                  <a:lnTo>
                    <a:pt x="578" y="183"/>
                  </a:lnTo>
                  <a:lnTo>
                    <a:pt x="567" y="190"/>
                  </a:lnTo>
                  <a:lnTo>
                    <a:pt x="556" y="195"/>
                  </a:lnTo>
                  <a:lnTo>
                    <a:pt x="543" y="198"/>
                  </a:lnTo>
                  <a:lnTo>
                    <a:pt x="543" y="198"/>
                  </a:lnTo>
                  <a:lnTo>
                    <a:pt x="535" y="200"/>
                  </a:lnTo>
                  <a:lnTo>
                    <a:pt x="527" y="200"/>
                  </a:lnTo>
                  <a:lnTo>
                    <a:pt x="518" y="200"/>
                  </a:lnTo>
                  <a:lnTo>
                    <a:pt x="509" y="199"/>
                  </a:lnTo>
                  <a:lnTo>
                    <a:pt x="500" y="197"/>
                  </a:lnTo>
                  <a:lnTo>
                    <a:pt x="492" y="195"/>
                  </a:lnTo>
                  <a:lnTo>
                    <a:pt x="474" y="188"/>
                  </a:lnTo>
                  <a:lnTo>
                    <a:pt x="458" y="178"/>
                  </a:lnTo>
                  <a:lnTo>
                    <a:pt x="444" y="168"/>
                  </a:lnTo>
                  <a:lnTo>
                    <a:pt x="439" y="162"/>
                  </a:lnTo>
                  <a:lnTo>
                    <a:pt x="434" y="157"/>
                  </a:lnTo>
                  <a:lnTo>
                    <a:pt x="429" y="150"/>
                  </a:lnTo>
                  <a:lnTo>
                    <a:pt x="426" y="144"/>
                  </a:lnTo>
                  <a:lnTo>
                    <a:pt x="426" y="144"/>
                  </a:lnTo>
                  <a:lnTo>
                    <a:pt x="411" y="130"/>
                  </a:lnTo>
                  <a:lnTo>
                    <a:pt x="396" y="117"/>
                  </a:lnTo>
                  <a:lnTo>
                    <a:pt x="366" y="97"/>
                  </a:lnTo>
                  <a:lnTo>
                    <a:pt x="351" y="86"/>
                  </a:lnTo>
                  <a:lnTo>
                    <a:pt x="336" y="75"/>
                  </a:lnTo>
                  <a:lnTo>
                    <a:pt x="322" y="61"/>
                  </a:lnTo>
                  <a:lnTo>
                    <a:pt x="309" y="45"/>
                  </a:lnTo>
                  <a:lnTo>
                    <a:pt x="309" y="45"/>
                  </a:lnTo>
                  <a:lnTo>
                    <a:pt x="305" y="39"/>
                  </a:lnTo>
                  <a:lnTo>
                    <a:pt x="303" y="33"/>
                  </a:lnTo>
                  <a:lnTo>
                    <a:pt x="301" y="22"/>
                  </a:lnTo>
                  <a:lnTo>
                    <a:pt x="299" y="17"/>
                  </a:lnTo>
                  <a:lnTo>
                    <a:pt x="298" y="12"/>
                  </a:lnTo>
                  <a:lnTo>
                    <a:pt x="295" y="6"/>
                  </a:lnTo>
                  <a:lnTo>
                    <a:pt x="290" y="0"/>
                  </a:lnTo>
                  <a:lnTo>
                    <a:pt x="290" y="0"/>
                  </a:lnTo>
                  <a:lnTo>
                    <a:pt x="287" y="4"/>
                  </a:lnTo>
                  <a:lnTo>
                    <a:pt x="283" y="8"/>
                  </a:lnTo>
                  <a:lnTo>
                    <a:pt x="279" y="17"/>
                  </a:lnTo>
                  <a:lnTo>
                    <a:pt x="276" y="22"/>
                  </a:lnTo>
                  <a:lnTo>
                    <a:pt x="273" y="27"/>
                  </a:lnTo>
                  <a:lnTo>
                    <a:pt x="269" y="29"/>
                  </a:lnTo>
                  <a:lnTo>
                    <a:pt x="265" y="30"/>
                  </a:lnTo>
                  <a:lnTo>
                    <a:pt x="265" y="30"/>
                  </a:lnTo>
                  <a:lnTo>
                    <a:pt x="258" y="29"/>
                  </a:lnTo>
                  <a:lnTo>
                    <a:pt x="251" y="27"/>
                  </a:lnTo>
                  <a:lnTo>
                    <a:pt x="240" y="21"/>
                  </a:lnTo>
                  <a:lnTo>
                    <a:pt x="227" y="14"/>
                  </a:lnTo>
                  <a:lnTo>
                    <a:pt x="220" y="13"/>
                  </a:lnTo>
                  <a:lnTo>
                    <a:pt x="213" y="12"/>
                  </a:lnTo>
                  <a:lnTo>
                    <a:pt x="213" y="12"/>
                  </a:lnTo>
                  <a:lnTo>
                    <a:pt x="205" y="13"/>
                  </a:lnTo>
                  <a:lnTo>
                    <a:pt x="197" y="15"/>
                  </a:lnTo>
                  <a:lnTo>
                    <a:pt x="191" y="18"/>
                  </a:lnTo>
                  <a:lnTo>
                    <a:pt x="185" y="22"/>
                  </a:lnTo>
                  <a:lnTo>
                    <a:pt x="180" y="27"/>
                  </a:lnTo>
                  <a:lnTo>
                    <a:pt x="173" y="30"/>
                  </a:lnTo>
                  <a:lnTo>
                    <a:pt x="165" y="32"/>
                  </a:lnTo>
                  <a:lnTo>
                    <a:pt x="154" y="33"/>
                  </a:lnTo>
                  <a:lnTo>
                    <a:pt x="154" y="33"/>
                  </a:lnTo>
                  <a:lnTo>
                    <a:pt x="150" y="46"/>
                  </a:lnTo>
                  <a:lnTo>
                    <a:pt x="142" y="58"/>
                  </a:lnTo>
                  <a:lnTo>
                    <a:pt x="133" y="68"/>
                  </a:lnTo>
                  <a:lnTo>
                    <a:pt x="121" y="76"/>
                  </a:lnTo>
                  <a:lnTo>
                    <a:pt x="108" y="83"/>
                  </a:lnTo>
                  <a:lnTo>
                    <a:pt x="93" y="89"/>
                  </a:lnTo>
                  <a:lnTo>
                    <a:pt x="78" y="91"/>
                  </a:lnTo>
                  <a:lnTo>
                    <a:pt x="62" y="92"/>
                  </a:lnTo>
                  <a:lnTo>
                    <a:pt x="62" y="92"/>
                  </a:lnTo>
                  <a:lnTo>
                    <a:pt x="61" y="101"/>
                  </a:lnTo>
                  <a:lnTo>
                    <a:pt x="59" y="108"/>
                  </a:lnTo>
                  <a:lnTo>
                    <a:pt x="55" y="114"/>
                  </a:lnTo>
                  <a:lnTo>
                    <a:pt x="51" y="119"/>
                  </a:lnTo>
                  <a:lnTo>
                    <a:pt x="46" y="122"/>
                  </a:lnTo>
                  <a:lnTo>
                    <a:pt x="40" y="125"/>
                  </a:lnTo>
                  <a:lnTo>
                    <a:pt x="30" y="129"/>
                  </a:lnTo>
                  <a:lnTo>
                    <a:pt x="19" y="132"/>
                  </a:lnTo>
                  <a:lnTo>
                    <a:pt x="14" y="135"/>
                  </a:lnTo>
                  <a:lnTo>
                    <a:pt x="9" y="137"/>
                  </a:lnTo>
                  <a:lnTo>
                    <a:pt x="6" y="139"/>
                  </a:lnTo>
                  <a:lnTo>
                    <a:pt x="2" y="144"/>
                  </a:lnTo>
                  <a:lnTo>
                    <a:pt x="0" y="148"/>
                  </a:lnTo>
                  <a:lnTo>
                    <a:pt x="0" y="154"/>
                  </a:lnTo>
                  <a:lnTo>
                    <a:pt x="0" y="154"/>
                  </a:lnTo>
                  <a:lnTo>
                    <a:pt x="0" y="158"/>
                  </a:lnTo>
                  <a:lnTo>
                    <a:pt x="2" y="160"/>
                  </a:lnTo>
                  <a:lnTo>
                    <a:pt x="8" y="167"/>
                  </a:lnTo>
                  <a:lnTo>
                    <a:pt x="17" y="173"/>
                  </a:lnTo>
                  <a:lnTo>
                    <a:pt x="28" y="178"/>
                  </a:lnTo>
                  <a:lnTo>
                    <a:pt x="39" y="184"/>
                  </a:lnTo>
                  <a:lnTo>
                    <a:pt x="51" y="188"/>
                  </a:lnTo>
                  <a:lnTo>
                    <a:pt x="61" y="190"/>
                  </a:lnTo>
                  <a:lnTo>
                    <a:pt x="70" y="191"/>
                  </a:lnTo>
                  <a:lnTo>
                    <a:pt x="70" y="191"/>
                  </a:lnTo>
                  <a:lnTo>
                    <a:pt x="78" y="191"/>
                  </a:lnTo>
                  <a:lnTo>
                    <a:pt x="85" y="189"/>
                  </a:lnTo>
                  <a:lnTo>
                    <a:pt x="91" y="185"/>
                  </a:lnTo>
                  <a:lnTo>
                    <a:pt x="96" y="181"/>
                  </a:lnTo>
                  <a:lnTo>
                    <a:pt x="103" y="172"/>
                  </a:lnTo>
                  <a:lnTo>
                    <a:pt x="111" y="162"/>
                  </a:lnTo>
                  <a:lnTo>
                    <a:pt x="111" y="162"/>
                  </a:lnTo>
                  <a:lnTo>
                    <a:pt x="115" y="174"/>
                  </a:lnTo>
                  <a:lnTo>
                    <a:pt x="118" y="188"/>
                  </a:lnTo>
                  <a:lnTo>
                    <a:pt x="121" y="199"/>
                  </a:lnTo>
                  <a:lnTo>
                    <a:pt x="122" y="205"/>
                  </a:lnTo>
                  <a:lnTo>
                    <a:pt x="126" y="209"/>
                  </a:lnTo>
                  <a:lnTo>
                    <a:pt x="126" y="209"/>
                  </a:lnTo>
                  <a:lnTo>
                    <a:pt x="131" y="215"/>
                  </a:lnTo>
                  <a:lnTo>
                    <a:pt x="138" y="221"/>
                  </a:lnTo>
                  <a:lnTo>
                    <a:pt x="154" y="228"/>
                  </a:lnTo>
                  <a:lnTo>
                    <a:pt x="161" y="232"/>
                  </a:lnTo>
                  <a:lnTo>
                    <a:pt x="169" y="237"/>
                  </a:lnTo>
                  <a:lnTo>
                    <a:pt x="175" y="243"/>
                  </a:lnTo>
                  <a:lnTo>
                    <a:pt x="180" y="250"/>
                  </a:lnTo>
                  <a:lnTo>
                    <a:pt x="180" y="250"/>
                  </a:lnTo>
                  <a:lnTo>
                    <a:pt x="175" y="253"/>
                  </a:lnTo>
                  <a:lnTo>
                    <a:pt x="170" y="254"/>
                  </a:lnTo>
                  <a:lnTo>
                    <a:pt x="167" y="253"/>
                  </a:lnTo>
                  <a:lnTo>
                    <a:pt x="161" y="250"/>
                  </a:lnTo>
                  <a:lnTo>
                    <a:pt x="161" y="250"/>
                  </a:lnTo>
                  <a:lnTo>
                    <a:pt x="161" y="272"/>
                  </a:lnTo>
                  <a:lnTo>
                    <a:pt x="161" y="272"/>
                  </a:lnTo>
                  <a:lnTo>
                    <a:pt x="161" y="272"/>
                  </a:lnTo>
                  <a:lnTo>
                    <a:pt x="167" y="277"/>
                  </a:lnTo>
                  <a:lnTo>
                    <a:pt x="172" y="281"/>
                  </a:lnTo>
                  <a:lnTo>
                    <a:pt x="177" y="283"/>
                  </a:lnTo>
                  <a:lnTo>
                    <a:pt x="183" y="285"/>
                  </a:lnTo>
                  <a:lnTo>
                    <a:pt x="195" y="289"/>
                  </a:lnTo>
                  <a:lnTo>
                    <a:pt x="205" y="291"/>
                  </a:lnTo>
                  <a:lnTo>
                    <a:pt x="215" y="293"/>
                  </a:lnTo>
                  <a:lnTo>
                    <a:pt x="220" y="296"/>
                  </a:lnTo>
                  <a:lnTo>
                    <a:pt x="225" y="299"/>
                  </a:lnTo>
                  <a:lnTo>
                    <a:pt x="228" y="304"/>
                  </a:lnTo>
                  <a:lnTo>
                    <a:pt x="231" y="308"/>
                  </a:lnTo>
                  <a:lnTo>
                    <a:pt x="234" y="315"/>
                  </a:lnTo>
                  <a:lnTo>
                    <a:pt x="235" y="323"/>
                  </a:lnTo>
                  <a:lnTo>
                    <a:pt x="235" y="323"/>
                  </a:lnTo>
                  <a:lnTo>
                    <a:pt x="259" y="328"/>
                  </a:lnTo>
                  <a:lnTo>
                    <a:pt x="272" y="330"/>
                  </a:lnTo>
                  <a:lnTo>
                    <a:pt x="283" y="330"/>
                  </a:lnTo>
                  <a:lnTo>
                    <a:pt x="283" y="330"/>
                  </a:lnTo>
                  <a:lnTo>
                    <a:pt x="289" y="330"/>
                  </a:lnTo>
                  <a:lnTo>
                    <a:pt x="294" y="329"/>
                  </a:lnTo>
                  <a:lnTo>
                    <a:pt x="304" y="325"/>
                  </a:lnTo>
                  <a:lnTo>
                    <a:pt x="312" y="319"/>
                  </a:lnTo>
                  <a:lnTo>
                    <a:pt x="320" y="313"/>
                  </a:lnTo>
                  <a:lnTo>
                    <a:pt x="327" y="306"/>
                  </a:lnTo>
                  <a:lnTo>
                    <a:pt x="334" y="300"/>
                  </a:lnTo>
                  <a:lnTo>
                    <a:pt x="341" y="296"/>
                  </a:lnTo>
                  <a:lnTo>
                    <a:pt x="345" y="295"/>
                  </a:lnTo>
                  <a:lnTo>
                    <a:pt x="349" y="295"/>
                  </a:lnTo>
                  <a:lnTo>
                    <a:pt x="349" y="295"/>
                  </a:lnTo>
                  <a:lnTo>
                    <a:pt x="355" y="295"/>
                  </a:lnTo>
                  <a:lnTo>
                    <a:pt x="358" y="296"/>
                  </a:lnTo>
                  <a:lnTo>
                    <a:pt x="362" y="298"/>
                  </a:lnTo>
                  <a:lnTo>
                    <a:pt x="365" y="300"/>
                  </a:lnTo>
                  <a:lnTo>
                    <a:pt x="368" y="307"/>
                  </a:lnTo>
                  <a:lnTo>
                    <a:pt x="371" y="315"/>
                  </a:lnTo>
                  <a:lnTo>
                    <a:pt x="375" y="331"/>
                  </a:lnTo>
                  <a:lnTo>
                    <a:pt x="378" y="337"/>
                  </a:lnTo>
                  <a:lnTo>
                    <a:pt x="380" y="341"/>
                  </a:lnTo>
                  <a:lnTo>
                    <a:pt x="382" y="342"/>
                  </a:lnTo>
                  <a:lnTo>
                    <a:pt x="382" y="342"/>
                  </a:lnTo>
                  <a:lnTo>
                    <a:pt x="387" y="344"/>
                  </a:lnTo>
                  <a:lnTo>
                    <a:pt x="394" y="348"/>
                  </a:lnTo>
                  <a:lnTo>
                    <a:pt x="410" y="352"/>
                  </a:lnTo>
                  <a:lnTo>
                    <a:pt x="427" y="356"/>
                  </a:lnTo>
                  <a:lnTo>
                    <a:pt x="441" y="357"/>
                  </a:lnTo>
                  <a:lnTo>
                    <a:pt x="441" y="357"/>
                  </a:lnTo>
                  <a:lnTo>
                    <a:pt x="443" y="353"/>
                  </a:lnTo>
                  <a:lnTo>
                    <a:pt x="448" y="350"/>
                  </a:lnTo>
                  <a:lnTo>
                    <a:pt x="459" y="342"/>
                  </a:lnTo>
                  <a:lnTo>
                    <a:pt x="459" y="342"/>
                  </a:lnTo>
                  <a:lnTo>
                    <a:pt x="463" y="338"/>
                  </a:lnTo>
                  <a:lnTo>
                    <a:pt x="466" y="335"/>
                  </a:lnTo>
                  <a:lnTo>
                    <a:pt x="471" y="326"/>
                  </a:lnTo>
                  <a:lnTo>
                    <a:pt x="473" y="321"/>
                  </a:lnTo>
                  <a:lnTo>
                    <a:pt x="477" y="318"/>
                  </a:lnTo>
                  <a:lnTo>
                    <a:pt x="480" y="314"/>
                  </a:lnTo>
                  <a:lnTo>
                    <a:pt x="485" y="313"/>
                  </a:lnTo>
                  <a:lnTo>
                    <a:pt x="485" y="313"/>
                  </a:lnTo>
                  <a:lnTo>
                    <a:pt x="496" y="312"/>
                  </a:lnTo>
                  <a:lnTo>
                    <a:pt x="512" y="314"/>
                  </a:lnTo>
                  <a:lnTo>
                    <a:pt x="531" y="315"/>
                  </a:lnTo>
                  <a:lnTo>
                    <a:pt x="550" y="316"/>
                  </a:lnTo>
                  <a:lnTo>
                    <a:pt x="559" y="316"/>
                  </a:lnTo>
                  <a:lnTo>
                    <a:pt x="569" y="315"/>
                  </a:lnTo>
                  <a:lnTo>
                    <a:pt x="577" y="314"/>
                  </a:lnTo>
                  <a:lnTo>
                    <a:pt x="585" y="312"/>
                  </a:lnTo>
                  <a:lnTo>
                    <a:pt x="590" y="308"/>
                  </a:lnTo>
                  <a:lnTo>
                    <a:pt x="595" y="304"/>
                  </a:lnTo>
                  <a:lnTo>
                    <a:pt x="599" y="298"/>
                  </a:lnTo>
                  <a:lnTo>
                    <a:pt x="600" y="290"/>
                  </a:lnTo>
                  <a:lnTo>
                    <a:pt x="600" y="290"/>
                  </a:lnTo>
                  <a:lnTo>
                    <a:pt x="600" y="267"/>
                  </a:lnTo>
                  <a:lnTo>
                    <a:pt x="603" y="246"/>
                  </a:lnTo>
                  <a:lnTo>
                    <a:pt x="608" y="228"/>
                  </a:lnTo>
                  <a:lnTo>
                    <a:pt x="612" y="209"/>
                  </a:lnTo>
                  <a:lnTo>
                    <a:pt x="624" y="173"/>
                  </a:lnTo>
                  <a:lnTo>
                    <a:pt x="628" y="152"/>
                  </a:lnTo>
                  <a:lnTo>
                    <a:pt x="632" y="129"/>
                  </a:lnTo>
                  <a:lnTo>
                    <a:pt x="632" y="129"/>
                  </a:lnTo>
                  <a:lnTo>
                    <a:pt x="628" y="136"/>
                  </a:lnTo>
                  <a:lnTo>
                    <a:pt x="628" y="136"/>
                  </a:lnTo>
                  <a:close/>
                </a:path>
              </a:pathLst>
            </a:custGeom>
            <a:solidFill>
              <a:schemeClr val="accent2"/>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78" name="Freeform 65"/>
            <p:cNvSpPr>
              <a:spLocks/>
            </p:cNvSpPr>
            <p:nvPr/>
          </p:nvSpPr>
          <p:spPr bwMode="auto">
            <a:xfrm>
              <a:off x="1680132" y="3831311"/>
              <a:ext cx="248464" cy="226000"/>
            </a:xfrm>
            <a:custGeom>
              <a:avLst/>
              <a:gdLst/>
              <a:ahLst/>
              <a:cxnLst>
                <a:cxn ang="0">
                  <a:pos x="187" y="280"/>
                </a:cxn>
                <a:cxn ang="0">
                  <a:pos x="196" y="269"/>
                </a:cxn>
                <a:cxn ang="0">
                  <a:pos x="217" y="261"/>
                </a:cxn>
                <a:cxn ang="0">
                  <a:pos x="238" y="251"/>
                </a:cxn>
                <a:cxn ang="0">
                  <a:pos x="248" y="233"/>
                </a:cxn>
                <a:cxn ang="0">
                  <a:pos x="265" y="223"/>
                </a:cxn>
                <a:cxn ang="0">
                  <a:pos x="308" y="208"/>
                </a:cxn>
                <a:cxn ang="0">
                  <a:pos x="337" y="178"/>
                </a:cxn>
                <a:cxn ang="0">
                  <a:pos x="336" y="165"/>
                </a:cxn>
                <a:cxn ang="0">
                  <a:pos x="321" y="160"/>
                </a:cxn>
                <a:cxn ang="0">
                  <a:pos x="307" y="144"/>
                </a:cxn>
                <a:cxn ang="0">
                  <a:pos x="292" y="95"/>
                </a:cxn>
                <a:cxn ang="0">
                  <a:pos x="278" y="48"/>
                </a:cxn>
                <a:cxn ang="0">
                  <a:pos x="261" y="30"/>
                </a:cxn>
                <a:cxn ang="0">
                  <a:pos x="246" y="26"/>
                </a:cxn>
                <a:cxn ang="0">
                  <a:pos x="241" y="28"/>
                </a:cxn>
                <a:cxn ang="0">
                  <a:pos x="232" y="40"/>
                </a:cxn>
                <a:cxn ang="0">
                  <a:pos x="226" y="40"/>
                </a:cxn>
                <a:cxn ang="0">
                  <a:pos x="213" y="34"/>
                </a:cxn>
                <a:cxn ang="0">
                  <a:pos x="194" y="12"/>
                </a:cxn>
                <a:cxn ang="0">
                  <a:pos x="179" y="2"/>
                </a:cxn>
                <a:cxn ang="0">
                  <a:pos x="169" y="0"/>
                </a:cxn>
                <a:cxn ang="0">
                  <a:pos x="147" y="3"/>
                </a:cxn>
                <a:cxn ang="0">
                  <a:pos x="142" y="0"/>
                </a:cxn>
                <a:cxn ang="0">
                  <a:pos x="129" y="10"/>
                </a:cxn>
                <a:cxn ang="0">
                  <a:pos x="95" y="11"/>
                </a:cxn>
                <a:cxn ang="0">
                  <a:pos x="94" y="27"/>
                </a:cxn>
                <a:cxn ang="0">
                  <a:pos x="84" y="48"/>
                </a:cxn>
                <a:cxn ang="0">
                  <a:pos x="64" y="68"/>
                </a:cxn>
                <a:cxn ang="0">
                  <a:pos x="59" y="81"/>
                </a:cxn>
                <a:cxn ang="0">
                  <a:pos x="59" y="94"/>
                </a:cxn>
                <a:cxn ang="0">
                  <a:pos x="66" y="108"/>
                </a:cxn>
                <a:cxn ang="0">
                  <a:pos x="79" y="114"/>
                </a:cxn>
                <a:cxn ang="0">
                  <a:pos x="84" y="132"/>
                </a:cxn>
                <a:cxn ang="0">
                  <a:pos x="80" y="149"/>
                </a:cxn>
                <a:cxn ang="0">
                  <a:pos x="64" y="169"/>
                </a:cxn>
                <a:cxn ang="0">
                  <a:pos x="26" y="196"/>
                </a:cxn>
                <a:cxn ang="0">
                  <a:pos x="8" y="218"/>
                </a:cxn>
                <a:cxn ang="0">
                  <a:pos x="0" y="249"/>
                </a:cxn>
                <a:cxn ang="0">
                  <a:pos x="3" y="268"/>
                </a:cxn>
                <a:cxn ang="0">
                  <a:pos x="18" y="295"/>
                </a:cxn>
                <a:cxn ang="0">
                  <a:pos x="36" y="308"/>
                </a:cxn>
                <a:cxn ang="0">
                  <a:pos x="46" y="308"/>
                </a:cxn>
                <a:cxn ang="0">
                  <a:pos x="66" y="299"/>
                </a:cxn>
                <a:cxn ang="0">
                  <a:pos x="86" y="280"/>
                </a:cxn>
                <a:cxn ang="0">
                  <a:pos x="102" y="276"/>
                </a:cxn>
                <a:cxn ang="0">
                  <a:pos x="123" y="277"/>
                </a:cxn>
                <a:cxn ang="0">
                  <a:pos x="172" y="286"/>
                </a:cxn>
                <a:cxn ang="0">
                  <a:pos x="187" y="286"/>
                </a:cxn>
              </a:cxnLst>
              <a:rect l="0" t="0" r="r" b="b"/>
              <a:pathLst>
                <a:path w="341" h="309">
                  <a:moveTo>
                    <a:pt x="187" y="286"/>
                  </a:moveTo>
                  <a:lnTo>
                    <a:pt x="187" y="286"/>
                  </a:lnTo>
                  <a:lnTo>
                    <a:pt x="187" y="280"/>
                  </a:lnTo>
                  <a:lnTo>
                    <a:pt x="189" y="276"/>
                  </a:lnTo>
                  <a:lnTo>
                    <a:pt x="193" y="271"/>
                  </a:lnTo>
                  <a:lnTo>
                    <a:pt x="196" y="269"/>
                  </a:lnTo>
                  <a:lnTo>
                    <a:pt x="201" y="267"/>
                  </a:lnTo>
                  <a:lnTo>
                    <a:pt x="206" y="264"/>
                  </a:lnTo>
                  <a:lnTo>
                    <a:pt x="217" y="261"/>
                  </a:lnTo>
                  <a:lnTo>
                    <a:pt x="227" y="257"/>
                  </a:lnTo>
                  <a:lnTo>
                    <a:pt x="233" y="254"/>
                  </a:lnTo>
                  <a:lnTo>
                    <a:pt x="238" y="251"/>
                  </a:lnTo>
                  <a:lnTo>
                    <a:pt x="242" y="246"/>
                  </a:lnTo>
                  <a:lnTo>
                    <a:pt x="246" y="240"/>
                  </a:lnTo>
                  <a:lnTo>
                    <a:pt x="248" y="233"/>
                  </a:lnTo>
                  <a:lnTo>
                    <a:pt x="249" y="224"/>
                  </a:lnTo>
                  <a:lnTo>
                    <a:pt x="249" y="224"/>
                  </a:lnTo>
                  <a:lnTo>
                    <a:pt x="265" y="223"/>
                  </a:lnTo>
                  <a:lnTo>
                    <a:pt x="280" y="221"/>
                  </a:lnTo>
                  <a:lnTo>
                    <a:pt x="295" y="215"/>
                  </a:lnTo>
                  <a:lnTo>
                    <a:pt x="308" y="208"/>
                  </a:lnTo>
                  <a:lnTo>
                    <a:pt x="320" y="200"/>
                  </a:lnTo>
                  <a:lnTo>
                    <a:pt x="329" y="190"/>
                  </a:lnTo>
                  <a:lnTo>
                    <a:pt x="337" y="178"/>
                  </a:lnTo>
                  <a:lnTo>
                    <a:pt x="341" y="165"/>
                  </a:lnTo>
                  <a:lnTo>
                    <a:pt x="341" y="165"/>
                  </a:lnTo>
                  <a:lnTo>
                    <a:pt x="336" y="165"/>
                  </a:lnTo>
                  <a:lnTo>
                    <a:pt x="330" y="163"/>
                  </a:lnTo>
                  <a:lnTo>
                    <a:pt x="325" y="162"/>
                  </a:lnTo>
                  <a:lnTo>
                    <a:pt x="321" y="160"/>
                  </a:lnTo>
                  <a:lnTo>
                    <a:pt x="317" y="156"/>
                  </a:lnTo>
                  <a:lnTo>
                    <a:pt x="314" y="153"/>
                  </a:lnTo>
                  <a:lnTo>
                    <a:pt x="307" y="144"/>
                  </a:lnTo>
                  <a:lnTo>
                    <a:pt x="302" y="133"/>
                  </a:lnTo>
                  <a:lnTo>
                    <a:pt x="299" y="122"/>
                  </a:lnTo>
                  <a:lnTo>
                    <a:pt x="292" y="95"/>
                  </a:lnTo>
                  <a:lnTo>
                    <a:pt x="286" y="70"/>
                  </a:lnTo>
                  <a:lnTo>
                    <a:pt x="283" y="58"/>
                  </a:lnTo>
                  <a:lnTo>
                    <a:pt x="278" y="48"/>
                  </a:lnTo>
                  <a:lnTo>
                    <a:pt x="272" y="39"/>
                  </a:lnTo>
                  <a:lnTo>
                    <a:pt x="265" y="32"/>
                  </a:lnTo>
                  <a:lnTo>
                    <a:pt x="261" y="30"/>
                  </a:lnTo>
                  <a:lnTo>
                    <a:pt x="256" y="27"/>
                  </a:lnTo>
                  <a:lnTo>
                    <a:pt x="252" y="26"/>
                  </a:lnTo>
                  <a:lnTo>
                    <a:pt x="246" y="26"/>
                  </a:lnTo>
                  <a:lnTo>
                    <a:pt x="246" y="26"/>
                  </a:lnTo>
                  <a:lnTo>
                    <a:pt x="244" y="26"/>
                  </a:lnTo>
                  <a:lnTo>
                    <a:pt x="241" y="28"/>
                  </a:lnTo>
                  <a:lnTo>
                    <a:pt x="237" y="33"/>
                  </a:lnTo>
                  <a:lnTo>
                    <a:pt x="234" y="39"/>
                  </a:lnTo>
                  <a:lnTo>
                    <a:pt x="232" y="40"/>
                  </a:lnTo>
                  <a:lnTo>
                    <a:pt x="231" y="41"/>
                  </a:lnTo>
                  <a:lnTo>
                    <a:pt x="231" y="41"/>
                  </a:lnTo>
                  <a:lnTo>
                    <a:pt x="226" y="40"/>
                  </a:lnTo>
                  <a:lnTo>
                    <a:pt x="222" y="39"/>
                  </a:lnTo>
                  <a:lnTo>
                    <a:pt x="217" y="37"/>
                  </a:lnTo>
                  <a:lnTo>
                    <a:pt x="213" y="34"/>
                  </a:lnTo>
                  <a:lnTo>
                    <a:pt x="207" y="27"/>
                  </a:lnTo>
                  <a:lnTo>
                    <a:pt x="200" y="20"/>
                  </a:lnTo>
                  <a:lnTo>
                    <a:pt x="194" y="12"/>
                  </a:lnTo>
                  <a:lnTo>
                    <a:pt x="187" y="7"/>
                  </a:lnTo>
                  <a:lnTo>
                    <a:pt x="183" y="4"/>
                  </a:lnTo>
                  <a:lnTo>
                    <a:pt x="179" y="2"/>
                  </a:lnTo>
                  <a:lnTo>
                    <a:pt x="175" y="1"/>
                  </a:lnTo>
                  <a:lnTo>
                    <a:pt x="169" y="0"/>
                  </a:lnTo>
                  <a:lnTo>
                    <a:pt x="169" y="0"/>
                  </a:lnTo>
                  <a:lnTo>
                    <a:pt x="161" y="1"/>
                  </a:lnTo>
                  <a:lnTo>
                    <a:pt x="153" y="3"/>
                  </a:lnTo>
                  <a:lnTo>
                    <a:pt x="147" y="3"/>
                  </a:lnTo>
                  <a:lnTo>
                    <a:pt x="145" y="2"/>
                  </a:lnTo>
                  <a:lnTo>
                    <a:pt x="142" y="0"/>
                  </a:lnTo>
                  <a:lnTo>
                    <a:pt x="142" y="0"/>
                  </a:lnTo>
                  <a:lnTo>
                    <a:pt x="138" y="4"/>
                  </a:lnTo>
                  <a:lnTo>
                    <a:pt x="132" y="8"/>
                  </a:lnTo>
                  <a:lnTo>
                    <a:pt x="129" y="10"/>
                  </a:lnTo>
                  <a:lnTo>
                    <a:pt x="125" y="11"/>
                  </a:lnTo>
                  <a:lnTo>
                    <a:pt x="125" y="11"/>
                  </a:lnTo>
                  <a:lnTo>
                    <a:pt x="95" y="11"/>
                  </a:lnTo>
                  <a:lnTo>
                    <a:pt x="95" y="11"/>
                  </a:lnTo>
                  <a:lnTo>
                    <a:pt x="95" y="20"/>
                  </a:lnTo>
                  <a:lnTo>
                    <a:pt x="94" y="27"/>
                  </a:lnTo>
                  <a:lnTo>
                    <a:pt x="92" y="34"/>
                  </a:lnTo>
                  <a:lnTo>
                    <a:pt x="89" y="40"/>
                  </a:lnTo>
                  <a:lnTo>
                    <a:pt x="84" y="48"/>
                  </a:lnTo>
                  <a:lnTo>
                    <a:pt x="77" y="55"/>
                  </a:lnTo>
                  <a:lnTo>
                    <a:pt x="70" y="61"/>
                  </a:lnTo>
                  <a:lnTo>
                    <a:pt x="64" y="68"/>
                  </a:lnTo>
                  <a:lnTo>
                    <a:pt x="62" y="72"/>
                  </a:lnTo>
                  <a:lnTo>
                    <a:pt x="61" y="77"/>
                  </a:lnTo>
                  <a:lnTo>
                    <a:pt x="59" y="81"/>
                  </a:lnTo>
                  <a:lnTo>
                    <a:pt x="58" y="88"/>
                  </a:lnTo>
                  <a:lnTo>
                    <a:pt x="58" y="88"/>
                  </a:lnTo>
                  <a:lnTo>
                    <a:pt x="59" y="94"/>
                  </a:lnTo>
                  <a:lnTo>
                    <a:pt x="61" y="100"/>
                  </a:lnTo>
                  <a:lnTo>
                    <a:pt x="63" y="104"/>
                  </a:lnTo>
                  <a:lnTo>
                    <a:pt x="66" y="108"/>
                  </a:lnTo>
                  <a:lnTo>
                    <a:pt x="70" y="110"/>
                  </a:lnTo>
                  <a:lnTo>
                    <a:pt x="74" y="112"/>
                  </a:lnTo>
                  <a:lnTo>
                    <a:pt x="79" y="114"/>
                  </a:lnTo>
                  <a:lnTo>
                    <a:pt x="84" y="114"/>
                  </a:lnTo>
                  <a:lnTo>
                    <a:pt x="84" y="114"/>
                  </a:lnTo>
                  <a:lnTo>
                    <a:pt x="84" y="132"/>
                  </a:lnTo>
                  <a:lnTo>
                    <a:pt x="84" y="132"/>
                  </a:lnTo>
                  <a:lnTo>
                    <a:pt x="84" y="141"/>
                  </a:lnTo>
                  <a:lnTo>
                    <a:pt x="80" y="149"/>
                  </a:lnTo>
                  <a:lnTo>
                    <a:pt x="77" y="156"/>
                  </a:lnTo>
                  <a:lnTo>
                    <a:pt x="71" y="163"/>
                  </a:lnTo>
                  <a:lnTo>
                    <a:pt x="64" y="169"/>
                  </a:lnTo>
                  <a:lnTo>
                    <a:pt x="57" y="175"/>
                  </a:lnTo>
                  <a:lnTo>
                    <a:pt x="42" y="185"/>
                  </a:lnTo>
                  <a:lnTo>
                    <a:pt x="26" y="196"/>
                  </a:lnTo>
                  <a:lnTo>
                    <a:pt x="19" y="203"/>
                  </a:lnTo>
                  <a:lnTo>
                    <a:pt x="13" y="210"/>
                  </a:lnTo>
                  <a:lnTo>
                    <a:pt x="8" y="218"/>
                  </a:lnTo>
                  <a:lnTo>
                    <a:pt x="4" y="228"/>
                  </a:lnTo>
                  <a:lnTo>
                    <a:pt x="1" y="238"/>
                  </a:lnTo>
                  <a:lnTo>
                    <a:pt x="0" y="249"/>
                  </a:lnTo>
                  <a:lnTo>
                    <a:pt x="0" y="249"/>
                  </a:lnTo>
                  <a:lnTo>
                    <a:pt x="1" y="259"/>
                  </a:lnTo>
                  <a:lnTo>
                    <a:pt x="3" y="268"/>
                  </a:lnTo>
                  <a:lnTo>
                    <a:pt x="7" y="278"/>
                  </a:lnTo>
                  <a:lnTo>
                    <a:pt x="12" y="287"/>
                  </a:lnTo>
                  <a:lnTo>
                    <a:pt x="18" y="295"/>
                  </a:lnTo>
                  <a:lnTo>
                    <a:pt x="25" y="302"/>
                  </a:lnTo>
                  <a:lnTo>
                    <a:pt x="32" y="307"/>
                  </a:lnTo>
                  <a:lnTo>
                    <a:pt x="36" y="308"/>
                  </a:lnTo>
                  <a:lnTo>
                    <a:pt x="40" y="309"/>
                  </a:lnTo>
                  <a:lnTo>
                    <a:pt x="40" y="309"/>
                  </a:lnTo>
                  <a:lnTo>
                    <a:pt x="46" y="308"/>
                  </a:lnTo>
                  <a:lnTo>
                    <a:pt x="50" y="307"/>
                  </a:lnTo>
                  <a:lnTo>
                    <a:pt x="58" y="304"/>
                  </a:lnTo>
                  <a:lnTo>
                    <a:pt x="66" y="299"/>
                  </a:lnTo>
                  <a:lnTo>
                    <a:pt x="72" y="292"/>
                  </a:lnTo>
                  <a:lnTo>
                    <a:pt x="79" y="286"/>
                  </a:lnTo>
                  <a:lnTo>
                    <a:pt x="86" y="280"/>
                  </a:lnTo>
                  <a:lnTo>
                    <a:pt x="94" y="277"/>
                  </a:lnTo>
                  <a:lnTo>
                    <a:pt x="97" y="276"/>
                  </a:lnTo>
                  <a:lnTo>
                    <a:pt x="102" y="276"/>
                  </a:lnTo>
                  <a:lnTo>
                    <a:pt x="102" y="276"/>
                  </a:lnTo>
                  <a:lnTo>
                    <a:pt x="114" y="276"/>
                  </a:lnTo>
                  <a:lnTo>
                    <a:pt x="123" y="277"/>
                  </a:lnTo>
                  <a:lnTo>
                    <a:pt x="142" y="282"/>
                  </a:lnTo>
                  <a:lnTo>
                    <a:pt x="163" y="285"/>
                  </a:lnTo>
                  <a:lnTo>
                    <a:pt x="172" y="286"/>
                  </a:lnTo>
                  <a:lnTo>
                    <a:pt x="184" y="286"/>
                  </a:lnTo>
                  <a:lnTo>
                    <a:pt x="184" y="286"/>
                  </a:lnTo>
                  <a:lnTo>
                    <a:pt x="187" y="286"/>
                  </a:lnTo>
                  <a:lnTo>
                    <a:pt x="187" y="286"/>
                  </a:lnTo>
                  <a:close/>
                </a:path>
              </a:pathLst>
            </a:custGeom>
            <a:solidFill>
              <a:schemeClr val="accent2"/>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79" name="Freeform 66"/>
            <p:cNvSpPr>
              <a:spLocks/>
            </p:cNvSpPr>
            <p:nvPr/>
          </p:nvSpPr>
          <p:spPr bwMode="auto">
            <a:xfrm>
              <a:off x="1313975" y="3675299"/>
              <a:ext cx="469321" cy="322232"/>
            </a:xfrm>
            <a:custGeom>
              <a:avLst/>
              <a:gdLst/>
              <a:ahLst/>
              <a:cxnLst>
                <a:cxn ang="0">
                  <a:pos x="18" y="134"/>
                </a:cxn>
                <a:cxn ang="0">
                  <a:pos x="67" y="89"/>
                </a:cxn>
                <a:cxn ang="0">
                  <a:pos x="69" y="56"/>
                </a:cxn>
                <a:cxn ang="0">
                  <a:pos x="80" y="1"/>
                </a:cxn>
                <a:cxn ang="0">
                  <a:pos x="102" y="1"/>
                </a:cxn>
                <a:cxn ang="0">
                  <a:pos x="128" y="28"/>
                </a:cxn>
                <a:cxn ang="0">
                  <a:pos x="172" y="42"/>
                </a:cxn>
                <a:cxn ang="0">
                  <a:pos x="240" y="50"/>
                </a:cxn>
                <a:cxn ang="0">
                  <a:pos x="274" y="72"/>
                </a:cxn>
                <a:cxn ang="0">
                  <a:pos x="290" y="81"/>
                </a:cxn>
                <a:cxn ang="0">
                  <a:pos x="343" y="63"/>
                </a:cxn>
                <a:cxn ang="0">
                  <a:pos x="385" y="46"/>
                </a:cxn>
                <a:cxn ang="0">
                  <a:pos x="409" y="54"/>
                </a:cxn>
                <a:cxn ang="0">
                  <a:pos x="426" y="92"/>
                </a:cxn>
                <a:cxn ang="0">
                  <a:pos x="437" y="100"/>
                </a:cxn>
                <a:cxn ang="0">
                  <a:pos x="459" y="89"/>
                </a:cxn>
                <a:cxn ang="0">
                  <a:pos x="474" y="110"/>
                </a:cxn>
                <a:cxn ang="0">
                  <a:pos x="487" y="114"/>
                </a:cxn>
                <a:cxn ang="0">
                  <a:pos x="503" y="103"/>
                </a:cxn>
                <a:cxn ang="0">
                  <a:pos x="537" y="124"/>
                </a:cxn>
                <a:cxn ang="0">
                  <a:pos x="569" y="140"/>
                </a:cxn>
                <a:cxn ang="0">
                  <a:pos x="575" y="157"/>
                </a:cxn>
                <a:cxn ang="0">
                  <a:pos x="592" y="156"/>
                </a:cxn>
                <a:cxn ang="0">
                  <a:pos x="620" y="140"/>
                </a:cxn>
                <a:cxn ang="0">
                  <a:pos x="634" y="147"/>
                </a:cxn>
                <a:cxn ang="0">
                  <a:pos x="638" y="200"/>
                </a:cxn>
                <a:cxn ang="0">
                  <a:pos x="645" y="214"/>
                </a:cxn>
                <a:cxn ang="0">
                  <a:pos x="628" y="225"/>
                </a:cxn>
                <a:cxn ang="0">
                  <a:pos x="597" y="241"/>
                </a:cxn>
                <a:cxn ang="0">
                  <a:pos x="573" y="275"/>
                </a:cxn>
                <a:cxn ang="0">
                  <a:pos x="561" y="302"/>
                </a:cxn>
                <a:cxn ang="0">
                  <a:pos x="569" y="322"/>
                </a:cxn>
                <a:cxn ang="0">
                  <a:pos x="587" y="328"/>
                </a:cxn>
                <a:cxn ang="0">
                  <a:pos x="581" y="368"/>
                </a:cxn>
                <a:cxn ang="0">
                  <a:pos x="538" y="402"/>
                </a:cxn>
                <a:cxn ang="0">
                  <a:pos x="506" y="442"/>
                </a:cxn>
                <a:cxn ang="0">
                  <a:pos x="481" y="400"/>
                </a:cxn>
                <a:cxn ang="0">
                  <a:pos x="443" y="391"/>
                </a:cxn>
                <a:cxn ang="0">
                  <a:pos x="411" y="405"/>
                </a:cxn>
                <a:cxn ang="0">
                  <a:pos x="397" y="397"/>
                </a:cxn>
                <a:cxn ang="0">
                  <a:pos x="378" y="379"/>
                </a:cxn>
                <a:cxn ang="0">
                  <a:pos x="337" y="369"/>
                </a:cxn>
                <a:cxn ang="0">
                  <a:pos x="321" y="347"/>
                </a:cxn>
                <a:cxn ang="0">
                  <a:pos x="299" y="340"/>
                </a:cxn>
                <a:cxn ang="0">
                  <a:pos x="253" y="350"/>
                </a:cxn>
                <a:cxn ang="0">
                  <a:pos x="224" y="338"/>
                </a:cxn>
                <a:cxn ang="0">
                  <a:pos x="195" y="291"/>
                </a:cxn>
                <a:cxn ang="0">
                  <a:pos x="157" y="272"/>
                </a:cxn>
                <a:cxn ang="0">
                  <a:pos x="116" y="271"/>
                </a:cxn>
                <a:cxn ang="0">
                  <a:pos x="60" y="231"/>
                </a:cxn>
                <a:cxn ang="0">
                  <a:pos x="0" y="140"/>
                </a:cxn>
              </a:cxnLst>
              <a:rect l="0" t="0" r="r" b="b"/>
              <a:pathLst>
                <a:path w="645" h="442">
                  <a:moveTo>
                    <a:pt x="0" y="140"/>
                  </a:moveTo>
                  <a:lnTo>
                    <a:pt x="0" y="140"/>
                  </a:lnTo>
                  <a:lnTo>
                    <a:pt x="3" y="140"/>
                  </a:lnTo>
                  <a:lnTo>
                    <a:pt x="8" y="139"/>
                  </a:lnTo>
                  <a:lnTo>
                    <a:pt x="18" y="134"/>
                  </a:lnTo>
                  <a:lnTo>
                    <a:pt x="30" y="126"/>
                  </a:lnTo>
                  <a:lnTo>
                    <a:pt x="41" y="118"/>
                  </a:lnTo>
                  <a:lnTo>
                    <a:pt x="52" y="108"/>
                  </a:lnTo>
                  <a:lnTo>
                    <a:pt x="61" y="99"/>
                  </a:lnTo>
                  <a:lnTo>
                    <a:pt x="67" y="89"/>
                  </a:lnTo>
                  <a:lnTo>
                    <a:pt x="69" y="85"/>
                  </a:lnTo>
                  <a:lnTo>
                    <a:pt x="69" y="81"/>
                  </a:lnTo>
                  <a:lnTo>
                    <a:pt x="69" y="81"/>
                  </a:lnTo>
                  <a:lnTo>
                    <a:pt x="69" y="56"/>
                  </a:lnTo>
                  <a:lnTo>
                    <a:pt x="69" y="56"/>
                  </a:lnTo>
                  <a:lnTo>
                    <a:pt x="70" y="45"/>
                  </a:lnTo>
                  <a:lnTo>
                    <a:pt x="73" y="31"/>
                  </a:lnTo>
                  <a:lnTo>
                    <a:pt x="77" y="17"/>
                  </a:lnTo>
                  <a:lnTo>
                    <a:pt x="80" y="1"/>
                  </a:lnTo>
                  <a:lnTo>
                    <a:pt x="80" y="1"/>
                  </a:lnTo>
                  <a:lnTo>
                    <a:pt x="86" y="1"/>
                  </a:lnTo>
                  <a:lnTo>
                    <a:pt x="92" y="0"/>
                  </a:lnTo>
                  <a:lnTo>
                    <a:pt x="96" y="0"/>
                  </a:lnTo>
                  <a:lnTo>
                    <a:pt x="102" y="1"/>
                  </a:lnTo>
                  <a:lnTo>
                    <a:pt x="102" y="1"/>
                  </a:lnTo>
                  <a:lnTo>
                    <a:pt x="110" y="4"/>
                  </a:lnTo>
                  <a:lnTo>
                    <a:pt x="115" y="9"/>
                  </a:lnTo>
                  <a:lnTo>
                    <a:pt x="118" y="13"/>
                  </a:lnTo>
                  <a:lnTo>
                    <a:pt x="122" y="19"/>
                  </a:lnTo>
                  <a:lnTo>
                    <a:pt x="128" y="28"/>
                  </a:lnTo>
                  <a:lnTo>
                    <a:pt x="131" y="32"/>
                  </a:lnTo>
                  <a:lnTo>
                    <a:pt x="136" y="34"/>
                  </a:lnTo>
                  <a:lnTo>
                    <a:pt x="136" y="34"/>
                  </a:lnTo>
                  <a:lnTo>
                    <a:pt x="155" y="40"/>
                  </a:lnTo>
                  <a:lnTo>
                    <a:pt x="172" y="42"/>
                  </a:lnTo>
                  <a:lnTo>
                    <a:pt x="187" y="45"/>
                  </a:lnTo>
                  <a:lnTo>
                    <a:pt x="200" y="45"/>
                  </a:lnTo>
                  <a:lnTo>
                    <a:pt x="213" y="46"/>
                  </a:lnTo>
                  <a:lnTo>
                    <a:pt x="226" y="47"/>
                  </a:lnTo>
                  <a:lnTo>
                    <a:pt x="240" y="50"/>
                  </a:lnTo>
                  <a:lnTo>
                    <a:pt x="256" y="56"/>
                  </a:lnTo>
                  <a:lnTo>
                    <a:pt x="256" y="56"/>
                  </a:lnTo>
                  <a:lnTo>
                    <a:pt x="262" y="60"/>
                  </a:lnTo>
                  <a:lnTo>
                    <a:pt x="266" y="63"/>
                  </a:lnTo>
                  <a:lnTo>
                    <a:pt x="274" y="72"/>
                  </a:lnTo>
                  <a:lnTo>
                    <a:pt x="277" y="76"/>
                  </a:lnTo>
                  <a:lnTo>
                    <a:pt x="281" y="79"/>
                  </a:lnTo>
                  <a:lnTo>
                    <a:pt x="284" y="81"/>
                  </a:lnTo>
                  <a:lnTo>
                    <a:pt x="290" y="81"/>
                  </a:lnTo>
                  <a:lnTo>
                    <a:pt x="290" y="81"/>
                  </a:lnTo>
                  <a:lnTo>
                    <a:pt x="297" y="81"/>
                  </a:lnTo>
                  <a:lnTo>
                    <a:pt x="305" y="80"/>
                  </a:lnTo>
                  <a:lnTo>
                    <a:pt x="319" y="76"/>
                  </a:lnTo>
                  <a:lnTo>
                    <a:pt x="331" y="70"/>
                  </a:lnTo>
                  <a:lnTo>
                    <a:pt x="343" y="63"/>
                  </a:lnTo>
                  <a:lnTo>
                    <a:pt x="354" y="57"/>
                  </a:lnTo>
                  <a:lnTo>
                    <a:pt x="366" y="51"/>
                  </a:lnTo>
                  <a:lnTo>
                    <a:pt x="376" y="47"/>
                  </a:lnTo>
                  <a:lnTo>
                    <a:pt x="381" y="46"/>
                  </a:lnTo>
                  <a:lnTo>
                    <a:pt x="385" y="46"/>
                  </a:lnTo>
                  <a:lnTo>
                    <a:pt x="385" y="46"/>
                  </a:lnTo>
                  <a:lnTo>
                    <a:pt x="393" y="46"/>
                  </a:lnTo>
                  <a:lnTo>
                    <a:pt x="399" y="48"/>
                  </a:lnTo>
                  <a:lnTo>
                    <a:pt x="405" y="50"/>
                  </a:lnTo>
                  <a:lnTo>
                    <a:pt x="409" y="54"/>
                  </a:lnTo>
                  <a:lnTo>
                    <a:pt x="413" y="58"/>
                  </a:lnTo>
                  <a:lnTo>
                    <a:pt x="415" y="63"/>
                  </a:lnTo>
                  <a:lnTo>
                    <a:pt x="420" y="72"/>
                  </a:lnTo>
                  <a:lnTo>
                    <a:pt x="422" y="83"/>
                  </a:lnTo>
                  <a:lnTo>
                    <a:pt x="426" y="92"/>
                  </a:lnTo>
                  <a:lnTo>
                    <a:pt x="428" y="95"/>
                  </a:lnTo>
                  <a:lnTo>
                    <a:pt x="430" y="97"/>
                  </a:lnTo>
                  <a:lnTo>
                    <a:pt x="432" y="100"/>
                  </a:lnTo>
                  <a:lnTo>
                    <a:pt x="437" y="100"/>
                  </a:lnTo>
                  <a:lnTo>
                    <a:pt x="437" y="100"/>
                  </a:lnTo>
                  <a:lnTo>
                    <a:pt x="439" y="100"/>
                  </a:lnTo>
                  <a:lnTo>
                    <a:pt x="443" y="99"/>
                  </a:lnTo>
                  <a:lnTo>
                    <a:pt x="450" y="94"/>
                  </a:lnTo>
                  <a:lnTo>
                    <a:pt x="457" y="91"/>
                  </a:lnTo>
                  <a:lnTo>
                    <a:pt x="459" y="89"/>
                  </a:lnTo>
                  <a:lnTo>
                    <a:pt x="462" y="88"/>
                  </a:lnTo>
                  <a:lnTo>
                    <a:pt x="462" y="88"/>
                  </a:lnTo>
                  <a:lnTo>
                    <a:pt x="466" y="99"/>
                  </a:lnTo>
                  <a:lnTo>
                    <a:pt x="470" y="107"/>
                  </a:lnTo>
                  <a:lnTo>
                    <a:pt x="474" y="110"/>
                  </a:lnTo>
                  <a:lnTo>
                    <a:pt x="477" y="112"/>
                  </a:lnTo>
                  <a:lnTo>
                    <a:pt x="481" y="114"/>
                  </a:lnTo>
                  <a:lnTo>
                    <a:pt x="484" y="115"/>
                  </a:lnTo>
                  <a:lnTo>
                    <a:pt x="484" y="115"/>
                  </a:lnTo>
                  <a:lnTo>
                    <a:pt x="487" y="114"/>
                  </a:lnTo>
                  <a:lnTo>
                    <a:pt x="489" y="112"/>
                  </a:lnTo>
                  <a:lnTo>
                    <a:pt x="493" y="109"/>
                  </a:lnTo>
                  <a:lnTo>
                    <a:pt x="498" y="106"/>
                  </a:lnTo>
                  <a:lnTo>
                    <a:pt x="500" y="104"/>
                  </a:lnTo>
                  <a:lnTo>
                    <a:pt x="503" y="103"/>
                  </a:lnTo>
                  <a:lnTo>
                    <a:pt x="503" y="103"/>
                  </a:lnTo>
                  <a:lnTo>
                    <a:pt x="510" y="104"/>
                  </a:lnTo>
                  <a:lnTo>
                    <a:pt x="516" y="108"/>
                  </a:lnTo>
                  <a:lnTo>
                    <a:pt x="530" y="118"/>
                  </a:lnTo>
                  <a:lnTo>
                    <a:pt x="537" y="124"/>
                  </a:lnTo>
                  <a:lnTo>
                    <a:pt x="546" y="129"/>
                  </a:lnTo>
                  <a:lnTo>
                    <a:pt x="556" y="132"/>
                  </a:lnTo>
                  <a:lnTo>
                    <a:pt x="566" y="133"/>
                  </a:lnTo>
                  <a:lnTo>
                    <a:pt x="566" y="133"/>
                  </a:lnTo>
                  <a:lnTo>
                    <a:pt x="569" y="140"/>
                  </a:lnTo>
                  <a:lnTo>
                    <a:pt x="569" y="140"/>
                  </a:lnTo>
                  <a:lnTo>
                    <a:pt x="569" y="140"/>
                  </a:lnTo>
                  <a:lnTo>
                    <a:pt x="569" y="148"/>
                  </a:lnTo>
                  <a:lnTo>
                    <a:pt x="572" y="154"/>
                  </a:lnTo>
                  <a:lnTo>
                    <a:pt x="575" y="157"/>
                  </a:lnTo>
                  <a:lnTo>
                    <a:pt x="577" y="158"/>
                  </a:lnTo>
                  <a:lnTo>
                    <a:pt x="580" y="158"/>
                  </a:lnTo>
                  <a:lnTo>
                    <a:pt x="580" y="158"/>
                  </a:lnTo>
                  <a:lnTo>
                    <a:pt x="587" y="158"/>
                  </a:lnTo>
                  <a:lnTo>
                    <a:pt x="592" y="156"/>
                  </a:lnTo>
                  <a:lnTo>
                    <a:pt x="597" y="153"/>
                  </a:lnTo>
                  <a:lnTo>
                    <a:pt x="602" y="149"/>
                  </a:lnTo>
                  <a:lnTo>
                    <a:pt x="610" y="144"/>
                  </a:lnTo>
                  <a:lnTo>
                    <a:pt x="614" y="141"/>
                  </a:lnTo>
                  <a:lnTo>
                    <a:pt x="620" y="140"/>
                  </a:lnTo>
                  <a:lnTo>
                    <a:pt x="620" y="140"/>
                  </a:lnTo>
                  <a:lnTo>
                    <a:pt x="625" y="141"/>
                  </a:lnTo>
                  <a:lnTo>
                    <a:pt x="628" y="142"/>
                  </a:lnTo>
                  <a:lnTo>
                    <a:pt x="632" y="145"/>
                  </a:lnTo>
                  <a:lnTo>
                    <a:pt x="634" y="147"/>
                  </a:lnTo>
                  <a:lnTo>
                    <a:pt x="636" y="154"/>
                  </a:lnTo>
                  <a:lnTo>
                    <a:pt x="637" y="163"/>
                  </a:lnTo>
                  <a:lnTo>
                    <a:pt x="637" y="183"/>
                  </a:lnTo>
                  <a:lnTo>
                    <a:pt x="638" y="192"/>
                  </a:lnTo>
                  <a:lnTo>
                    <a:pt x="638" y="200"/>
                  </a:lnTo>
                  <a:lnTo>
                    <a:pt x="638" y="200"/>
                  </a:lnTo>
                  <a:lnTo>
                    <a:pt x="640" y="205"/>
                  </a:lnTo>
                  <a:lnTo>
                    <a:pt x="641" y="209"/>
                  </a:lnTo>
                  <a:lnTo>
                    <a:pt x="643" y="213"/>
                  </a:lnTo>
                  <a:lnTo>
                    <a:pt x="645" y="214"/>
                  </a:lnTo>
                  <a:lnTo>
                    <a:pt x="645" y="214"/>
                  </a:lnTo>
                  <a:lnTo>
                    <a:pt x="641" y="218"/>
                  </a:lnTo>
                  <a:lnTo>
                    <a:pt x="635" y="222"/>
                  </a:lnTo>
                  <a:lnTo>
                    <a:pt x="632" y="224"/>
                  </a:lnTo>
                  <a:lnTo>
                    <a:pt x="628" y="225"/>
                  </a:lnTo>
                  <a:lnTo>
                    <a:pt x="628" y="225"/>
                  </a:lnTo>
                  <a:lnTo>
                    <a:pt x="598" y="225"/>
                  </a:lnTo>
                  <a:lnTo>
                    <a:pt x="598" y="225"/>
                  </a:lnTo>
                  <a:lnTo>
                    <a:pt x="598" y="234"/>
                  </a:lnTo>
                  <a:lnTo>
                    <a:pt x="597" y="241"/>
                  </a:lnTo>
                  <a:lnTo>
                    <a:pt x="595" y="248"/>
                  </a:lnTo>
                  <a:lnTo>
                    <a:pt x="592" y="254"/>
                  </a:lnTo>
                  <a:lnTo>
                    <a:pt x="587" y="262"/>
                  </a:lnTo>
                  <a:lnTo>
                    <a:pt x="580" y="269"/>
                  </a:lnTo>
                  <a:lnTo>
                    <a:pt x="573" y="275"/>
                  </a:lnTo>
                  <a:lnTo>
                    <a:pt x="567" y="282"/>
                  </a:lnTo>
                  <a:lnTo>
                    <a:pt x="565" y="286"/>
                  </a:lnTo>
                  <a:lnTo>
                    <a:pt x="564" y="291"/>
                  </a:lnTo>
                  <a:lnTo>
                    <a:pt x="562" y="295"/>
                  </a:lnTo>
                  <a:lnTo>
                    <a:pt x="561" y="302"/>
                  </a:lnTo>
                  <a:lnTo>
                    <a:pt x="561" y="302"/>
                  </a:lnTo>
                  <a:lnTo>
                    <a:pt x="562" y="308"/>
                  </a:lnTo>
                  <a:lnTo>
                    <a:pt x="564" y="314"/>
                  </a:lnTo>
                  <a:lnTo>
                    <a:pt x="566" y="318"/>
                  </a:lnTo>
                  <a:lnTo>
                    <a:pt x="569" y="322"/>
                  </a:lnTo>
                  <a:lnTo>
                    <a:pt x="573" y="324"/>
                  </a:lnTo>
                  <a:lnTo>
                    <a:pt x="577" y="326"/>
                  </a:lnTo>
                  <a:lnTo>
                    <a:pt x="582" y="328"/>
                  </a:lnTo>
                  <a:lnTo>
                    <a:pt x="587" y="328"/>
                  </a:lnTo>
                  <a:lnTo>
                    <a:pt x="587" y="328"/>
                  </a:lnTo>
                  <a:lnTo>
                    <a:pt x="587" y="346"/>
                  </a:lnTo>
                  <a:lnTo>
                    <a:pt x="587" y="346"/>
                  </a:lnTo>
                  <a:lnTo>
                    <a:pt x="587" y="354"/>
                  </a:lnTo>
                  <a:lnTo>
                    <a:pt x="584" y="361"/>
                  </a:lnTo>
                  <a:lnTo>
                    <a:pt x="581" y="368"/>
                  </a:lnTo>
                  <a:lnTo>
                    <a:pt x="576" y="374"/>
                  </a:lnTo>
                  <a:lnTo>
                    <a:pt x="572" y="378"/>
                  </a:lnTo>
                  <a:lnTo>
                    <a:pt x="566" y="383"/>
                  </a:lnTo>
                  <a:lnTo>
                    <a:pt x="552" y="392"/>
                  </a:lnTo>
                  <a:lnTo>
                    <a:pt x="538" y="402"/>
                  </a:lnTo>
                  <a:lnTo>
                    <a:pt x="526" y="413"/>
                  </a:lnTo>
                  <a:lnTo>
                    <a:pt x="520" y="419"/>
                  </a:lnTo>
                  <a:lnTo>
                    <a:pt x="514" y="425"/>
                  </a:lnTo>
                  <a:lnTo>
                    <a:pt x="510" y="434"/>
                  </a:lnTo>
                  <a:lnTo>
                    <a:pt x="506" y="442"/>
                  </a:lnTo>
                  <a:lnTo>
                    <a:pt x="506" y="442"/>
                  </a:lnTo>
                  <a:lnTo>
                    <a:pt x="498" y="423"/>
                  </a:lnTo>
                  <a:lnTo>
                    <a:pt x="493" y="414"/>
                  </a:lnTo>
                  <a:lnTo>
                    <a:pt x="488" y="407"/>
                  </a:lnTo>
                  <a:lnTo>
                    <a:pt x="481" y="400"/>
                  </a:lnTo>
                  <a:lnTo>
                    <a:pt x="473" y="394"/>
                  </a:lnTo>
                  <a:lnTo>
                    <a:pt x="461" y="392"/>
                  </a:lnTo>
                  <a:lnTo>
                    <a:pt x="447" y="391"/>
                  </a:lnTo>
                  <a:lnTo>
                    <a:pt x="447" y="391"/>
                  </a:lnTo>
                  <a:lnTo>
                    <a:pt x="443" y="391"/>
                  </a:lnTo>
                  <a:lnTo>
                    <a:pt x="437" y="393"/>
                  </a:lnTo>
                  <a:lnTo>
                    <a:pt x="428" y="398"/>
                  </a:lnTo>
                  <a:lnTo>
                    <a:pt x="419" y="402"/>
                  </a:lnTo>
                  <a:lnTo>
                    <a:pt x="415" y="405"/>
                  </a:lnTo>
                  <a:lnTo>
                    <a:pt x="411" y="405"/>
                  </a:lnTo>
                  <a:lnTo>
                    <a:pt x="411" y="405"/>
                  </a:lnTo>
                  <a:lnTo>
                    <a:pt x="406" y="405"/>
                  </a:lnTo>
                  <a:lnTo>
                    <a:pt x="403" y="402"/>
                  </a:lnTo>
                  <a:lnTo>
                    <a:pt x="399" y="400"/>
                  </a:lnTo>
                  <a:lnTo>
                    <a:pt x="397" y="397"/>
                  </a:lnTo>
                  <a:lnTo>
                    <a:pt x="392" y="390"/>
                  </a:lnTo>
                  <a:lnTo>
                    <a:pt x="389" y="386"/>
                  </a:lnTo>
                  <a:lnTo>
                    <a:pt x="385" y="383"/>
                  </a:lnTo>
                  <a:lnTo>
                    <a:pt x="385" y="383"/>
                  </a:lnTo>
                  <a:lnTo>
                    <a:pt x="378" y="379"/>
                  </a:lnTo>
                  <a:lnTo>
                    <a:pt x="371" y="377"/>
                  </a:lnTo>
                  <a:lnTo>
                    <a:pt x="360" y="374"/>
                  </a:lnTo>
                  <a:lnTo>
                    <a:pt x="350" y="373"/>
                  </a:lnTo>
                  <a:lnTo>
                    <a:pt x="340" y="370"/>
                  </a:lnTo>
                  <a:lnTo>
                    <a:pt x="337" y="369"/>
                  </a:lnTo>
                  <a:lnTo>
                    <a:pt x="333" y="367"/>
                  </a:lnTo>
                  <a:lnTo>
                    <a:pt x="330" y="364"/>
                  </a:lnTo>
                  <a:lnTo>
                    <a:pt x="327" y="360"/>
                  </a:lnTo>
                  <a:lnTo>
                    <a:pt x="324" y="354"/>
                  </a:lnTo>
                  <a:lnTo>
                    <a:pt x="321" y="347"/>
                  </a:lnTo>
                  <a:lnTo>
                    <a:pt x="315" y="328"/>
                  </a:lnTo>
                  <a:lnTo>
                    <a:pt x="315" y="328"/>
                  </a:lnTo>
                  <a:lnTo>
                    <a:pt x="310" y="330"/>
                  </a:lnTo>
                  <a:lnTo>
                    <a:pt x="306" y="333"/>
                  </a:lnTo>
                  <a:lnTo>
                    <a:pt x="299" y="340"/>
                  </a:lnTo>
                  <a:lnTo>
                    <a:pt x="293" y="347"/>
                  </a:lnTo>
                  <a:lnTo>
                    <a:pt x="290" y="350"/>
                  </a:lnTo>
                  <a:lnTo>
                    <a:pt x="286" y="350"/>
                  </a:lnTo>
                  <a:lnTo>
                    <a:pt x="286" y="350"/>
                  </a:lnTo>
                  <a:lnTo>
                    <a:pt x="253" y="350"/>
                  </a:lnTo>
                  <a:lnTo>
                    <a:pt x="253" y="350"/>
                  </a:lnTo>
                  <a:lnTo>
                    <a:pt x="244" y="350"/>
                  </a:lnTo>
                  <a:lnTo>
                    <a:pt x="236" y="346"/>
                  </a:lnTo>
                  <a:lnTo>
                    <a:pt x="229" y="343"/>
                  </a:lnTo>
                  <a:lnTo>
                    <a:pt x="224" y="338"/>
                  </a:lnTo>
                  <a:lnTo>
                    <a:pt x="218" y="332"/>
                  </a:lnTo>
                  <a:lnTo>
                    <a:pt x="215" y="325"/>
                  </a:lnTo>
                  <a:lnTo>
                    <a:pt x="208" y="312"/>
                  </a:lnTo>
                  <a:lnTo>
                    <a:pt x="200" y="298"/>
                  </a:lnTo>
                  <a:lnTo>
                    <a:pt x="195" y="291"/>
                  </a:lnTo>
                  <a:lnTo>
                    <a:pt x="191" y="285"/>
                  </a:lnTo>
                  <a:lnTo>
                    <a:pt x="185" y="280"/>
                  </a:lnTo>
                  <a:lnTo>
                    <a:pt x="177" y="276"/>
                  </a:lnTo>
                  <a:lnTo>
                    <a:pt x="168" y="274"/>
                  </a:lnTo>
                  <a:lnTo>
                    <a:pt x="157" y="272"/>
                  </a:lnTo>
                  <a:lnTo>
                    <a:pt x="157" y="272"/>
                  </a:lnTo>
                  <a:lnTo>
                    <a:pt x="128" y="272"/>
                  </a:lnTo>
                  <a:lnTo>
                    <a:pt x="128" y="272"/>
                  </a:lnTo>
                  <a:lnTo>
                    <a:pt x="122" y="272"/>
                  </a:lnTo>
                  <a:lnTo>
                    <a:pt x="116" y="271"/>
                  </a:lnTo>
                  <a:lnTo>
                    <a:pt x="104" y="267"/>
                  </a:lnTo>
                  <a:lnTo>
                    <a:pt x="93" y="261"/>
                  </a:lnTo>
                  <a:lnTo>
                    <a:pt x="81" y="252"/>
                  </a:lnTo>
                  <a:lnTo>
                    <a:pt x="70" y="242"/>
                  </a:lnTo>
                  <a:lnTo>
                    <a:pt x="60" y="231"/>
                  </a:lnTo>
                  <a:lnTo>
                    <a:pt x="50" y="219"/>
                  </a:lnTo>
                  <a:lnTo>
                    <a:pt x="40" y="207"/>
                  </a:lnTo>
                  <a:lnTo>
                    <a:pt x="24" y="183"/>
                  </a:lnTo>
                  <a:lnTo>
                    <a:pt x="11" y="161"/>
                  </a:lnTo>
                  <a:lnTo>
                    <a:pt x="0" y="140"/>
                  </a:lnTo>
                  <a:lnTo>
                    <a:pt x="0" y="140"/>
                  </a:lnTo>
                  <a:lnTo>
                    <a:pt x="0" y="140"/>
                  </a:lnTo>
                  <a:close/>
                </a:path>
              </a:pathLst>
            </a:custGeom>
            <a:solidFill>
              <a:schemeClr val="accent2"/>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80" name="Freeform 67"/>
            <p:cNvSpPr>
              <a:spLocks/>
            </p:cNvSpPr>
            <p:nvPr/>
          </p:nvSpPr>
          <p:spPr bwMode="auto">
            <a:xfrm>
              <a:off x="1167221" y="3765699"/>
              <a:ext cx="319661" cy="256619"/>
            </a:xfrm>
            <a:custGeom>
              <a:avLst/>
              <a:gdLst/>
              <a:ahLst/>
              <a:cxnLst>
                <a:cxn ang="0">
                  <a:pos x="199" y="17"/>
                </a:cxn>
                <a:cxn ang="0">
                  <a:pos x="186" y="2"/>
                </a:cxn>
                <a:cxn ang="0">
                  <a:pos x="181" y="0"/>
                </a:cxn>
                <a:cxn ang="0">
                  <a:pos x="172" y="4"/>
                </a:cxn>
                <a:cxn ang="0">
                  <a:pos x="162" y="10"/>
                </a:cxn>
                <a:cxn ang="0">
                  <a:pos x="156" y="21"/>
                </a:cxn>
                <a:cxn ang="0">
                  <a:pos x="137" y="31"/>
                </a:cxn>
                <a:cxn ang="0">
                  <a:pos x="121" y="39"/>
                </a:cxn>
                <a:cxn ang="0">
                  <a:pos x="107" y="60"/>
                </a:cxn>
                <a:cxn ang="0">
                  <a:pos x="92" y="82"/>
                </a:cxn>
                <a:cxn ang="0">
                  <a:pos x="75" y="90"/>
                </a:cxn>
                <a:cxn ang="0">
                  <a:pos x="55" y="91"/>
                </a:cxn>
                <a:cxn ang="0">
                  <a:pos x="36" y="163"/>
                </a:cxn>
                <a:cxn ang="0">
                  <a:pos x="29" y="194"/>
                </a:cxn>
                <a:cxn ang="0">
                  <a:pos x="35" y="217"/>
                </a:cxn>
                <a:cxn ang="0">
                  <a:pos x="34" y="235"/>
                </a:cxn>
                <a:cxn ang="0">
                  <a:pos x="27" y="240"/>
                </a:cxn>
                <a:cxn ang="0">
                  <a:pos x="7" y="241"/>
                </a:cxn>
                <a:cxn ang="0">
                  <a:pos x="0" y="246"/>
                </a:cxn>
                <a:cxn ang="0">
                  <a:pos x="9" y="263"/>
                </a:cxn>
                <a:cxn ang="0">
                  <a:pos x="26" y="283"/>
                </a:cxn>
                <a:cxn ang="0">
                  <a:pos x="30" y="300"/>
                </a:cxn>
                <a:cxn ang="0">
                  <a:pos x="26" y="315"/>
                </a:cxn>
                <a:cxn ang="0">
                  <a:pos x="22" y="330"/>
                </a:cxn>
                <a:cxn ang="0">
                  <a:pos x="29" y="345"/>
                </a:cxn>
                <a:cxn ang="0">
                  <a:pos x="46" y="348"/>
                </a:cxn>
                <a:cxn ang="0">
                  <a:pos x="70" y="347"/>
                </a:cxn>
                <a:cxn ang="0">
                  <a:pos x="105" y="340"/>
                </a:cxn>
                <a:cxn ang="0">
                  <a:pos x="182" y="306"/>
                </a:cxn>
                <a:cxn ang="0">
                  <a:pos x="213" y="293"/>
                </a:cxn>
                <a:cxn ang="0">
                  <a:pos x="234" y="331"/>
                </a:cxn>
                <a:cxn ang="0">
                  <a:pos x="243" y="340"/>
                </a:cxn>
                <a:cxn ang="0">
                  <a:pos x="257" y="330"/>
                </a:cxn>
                <a:cxn ang="0">
                  <a:pos x="267" y="337"/>
                </a:cxn>
                <a:cxn ang="0">
                  <a:pos x="283" y="352"/>
                </a:cxn>
                <a:cxn ang="0">
                  <a:pos x="293" y="352"/>
                </a:cxn>
                <a:cxn ang="0">
                  <a:pos x="302" y="344"/>
                </a:cxn>
                <a:cxn ang="0">
                  <a:pos x="312" y="334"/>
                </a:cxn>
                <a:cxn ang="0">
                  <a:pos x="340" y="327"/>
                </a:cxn>
                <a:cxn ang="0">
                  <a:pos x="367" y="312"/>
                </a:cxn>
                <a:cxn ang="0">
                  <a:pos x="388" y="292"/>
                </a:cxn>
                <a:cxn ang="0">
                  <a:pos x="425" y="243"/>
                </a:cxn>
                <a:cxn ang="0">
                  <a:pos x="441" y="223"/>
                </a:cxn>
                <a:cxn ang="0">
                  <a:pos x="425" y="212"/>
                </a:cxn>
                <a:cxn ang="0">
                  <a:pos x="408" y="182"/>
                </a:cxn>
                <a:cxn ang="0">
                  <a:pos x="391" y="160"/>
                </a:cxn>
                <a:cxn ang="0">
                  <a:pos x="370" y="151"/>
                </a:cxn>
                <a:cxn ang="0">
                  <a:pos x="331" y="149"/>
                </a:cxn>
                <a:cxn ang="0">
                  <a:pos x="309" y="145"/>
                </a:cxn>
                <a:cxn ang="0">
                  <a:pos x="280" y="124"/>
                </a:cxn>
                <a:cxn ang="0">
                  <a:pos x="255" y="92"/>
                </a:cxn>
                <a:cxn ang="0">
                  <a:pos x="210" y="25"/>
                </a:cxn>
                <a:cxn ang="0">
                  <a:pos x="195" y="10"/>
                </a:cxn>
              </a:cxnLst>
              <a:rect l="0" t="0" r="r" b="b"/>
              <a:pathLst>
                <a:path w="441" h="352">
                  <a:moveTo>
                    <a:pt x="203" y="17"/>
                  </a:moveTo>
                  <a:lnTo>
                    <a:pt x="203" y="17"/>
                  </a:lnTo>
                  <a:lnTo>
                    <a:pt x="199" y="17"/>
                  </a:lnTo>
                  <a:lnTo>
                    <a:pt x="196" y="15"/>
                  </a:lnTo>
                  <a:lnTo>
                    <a:pt x="190" y="8"/>
                  </a:lnTo>
                  <a:lnTo>
                    <a:pt x="186" y="2"/>
                  </a:lnTo>
                  <a:lnTo>
                    <a:pt x="183" y="0"/>
                  </a:lnTo>
                  <a:lnTo>
                    <a:pt x="181" y="0"/>
                  </a:lnTo>
                  <a:lnTo>
                    <a:pt x="181" y="0"/>
                  </a:lnTo>
                  <a:lnTo>
                    <a:pt x="177" y="0"/>
                  </a:lnTo>
                  <a:lnTo>
                    <a:pt x="175" y="1"/>
                  </a:lnTo>
                  <a:lnTo>
                    <a:pt x="172" y="4"/>
                  </a:lnTo>
                  <a:lnTo>
                    <a:pt x="167" y="8"/>
                  </a:lnTo>
                  <a:lnTo>
                    <a:pt x="165" y="9"/>
                  </a:lnTo>
                  <a:lnTo>
                    <a:pt x="162" y="10"/>
                  </a:lnTo>
                  <a:lnTo>
                    <a:pt x="162" y="10"/>
                  </a:lnTo>
                  <a:lnTo>
                    <a:pt x="159" y="16"/>
                  </a:lnTo>
                  <a:lnTo>
                    <a:pt x="156" y="21"/>
                  </a:lnTo>
                  <a:lnTo>
                    <a:pt x="152" y="24"/>
                  </a:lnTo>
                  <a:lnTo>
                    <a:pt x="148" y="27"/>
                  </a:lnTo>
                  <a:lnTo>
                    <a:pt x="137" y="31"/>
                  </a:lnTo>
                  <a:lnTo>
                    <a:pt x="125" y="35"/>
                  </a:lnTo>
                  <a:lnTo>
                    <a:pt x="125" y="35"/>
                  </a:lnTo>
                  <a:lnTo>
                    <a:pt x="121" y="39"/>
                  </a:lnTo>
                  <a:lnTo>
                    <a:pt x="118" y="42"/>
                  </a:lnTo>
                  <a:lnTo>
                    <a:pt x="112" y="50"/>
                  </a:lnTo>
                  <a:lnTo>
                    <a:pt x="107" y="60"/>
                  </a:lnTo>
                  <a:lnTo>
                    <a:pt x="103" y="69"/>
                  </a:lnTo>
                  <a:lnTo>
                    <a:pt x="97" y="77"/>
                  </a:lnTo>
                  <a:lnTo>
                    <a:pt x="92" y="82"/>
                  </a:lnTo>
                  <a:lnTo>
                    <a:pt x="88" y="85"/>
                  </a:lnTo>
                  <a:lnTo>
                    <a:pt x="82" y="87"/>
                  </a:lnTo>
                  <a:lnTo>
                    <a:pt x="75" y="90"/>
                  </a:lnTo>
                  <a:lnTo>
                    <a:pt x="66" y="91"/>
                  </a:lnTo>
                  <a:lnTo>
                    <a:pt x="55" y="91"/>
                  </a:lnTo>
                  <a:lnTo>
                    <a:pt x="55" y="91"/>
                  </a:lnTo>
                  <a:lnTo>
                    <a:pt x="50" y="118"/>
                  </a:lnTo>
                  <a:lnTo>
                    <a:pt x="43" y="141"/>
                  </a:lnTo>
                  <a:lnTo>
                    <a:pt x="36" y="163"/>
                  </a:lnTo>
                  <a:lnTo>
                    <a:pt x="30" y="186"/>
                  </a:lnTo>
                  <a:lnTo>
                    <a:pt x="30" y="186"/>
                  </a:lnTo>
                  <a:lnTo>
                    <a:pt x="29" y="194"/>
                  </a:lnTo>
                  <a:lnTo>
                    <a:pt x="30" y="200"/>
                  </a:lnTo>
                  <a:lnTo>
                    <a:pt x="34" y="212"/>
                  </a:lnTo>
                  <a:lnTo>
                    <a:pt x="35" y="217"/>
                  </a:lnTo>
                  <a:lnTo>
                    <a:pt x="36" y="222"/>
                  </a:lnTo>
                  <a:lnTo>
                    <a:pt x="35" y="228"/>
                  </a:lnTo>
                  <a:lnTo>
                    <a:pt x="34" y="235"/>
                  </a:lnTo>
                  <a:lnTo>
                    <a:pt x="34" y="235"/>
                  </a:lnTo>
                  <a:lnTo>
                    <a:pt x="30" y="238"/>
                  </a:lnTo>
                  <a:lnTo>
                    <a:pt x="27" y="240"/>
                  </a:lnTo>
                  <a:lnTo>
                    <a:pt x="22" y="241"/>
                  </a:lnTo>
                  <a:lnTo>
                    <a:pt x="16" y="241"/>
                  </a:lnTo>
                  <a:lnTo>
                    <a:pt x="7" y="241"/>
                  </a:lnTo>
                  <a:lnTo>
                    <a:pt x="0" y="241"/>
                  </a:lnTo>
                  <a:lnTo>
                    <a:pt x="0" y="241"/>
                  </a:lnTo>
                  <a:lnTo>
                    <a:pt x="0" y="246"/>
                  </a:lnTo>
                  <a:lnTo>
                    <a:pt x="1" y="251"/>
                  </a:lnTo>
                  <a:lnTo>
                    <a:pt x="5" y="258"/>
                  </a:lnTo>
                  <a:lnTo>
                    <a:pt x="9" y="263"/>
                  </a:lnTo>
                  <a:lnTo>
                    <a:pt x="15" y="269"/>
                  </a:lnTo>
                  <a:lnTo>
                    <a:pt x="21" y="276"/>
                  </a:lnTo>
                  <a:lnTo>
                    <a:pt x="26" y="283"/>
                  </a:lnTo>
                  <a:lnTo>
                    <a:pt x="29" y="291"/>
                  </a:lnTo>
                  <a:lnTo>
                    <a:pt x="29" y="296"/>
                  </a:lnTo>
                  <a:lnTo>
                    <a:pt x="30" y="300"/>
                  </a:lnTo>
                  <a:lnTo>
                    <a:pt x="30" y="300"/>
                  </a:lnTo>
                  <a:lnTo>
                    <a:pt x="29" y="308"/>
                  </a:lnTo>
                  <a:lnTo>
                    <a:pt x="26" y="315"/>
                  </a:lnTo>
                  <a:lnTo>
                    <a:pt x="23" y="322"/>
                  </a:lnTo>
                  <a:lnTo>
                    <a:pt x="22" y="330"/>
                  </a:lnTo>
                  <a:lnTo>
                    <a:pt x="22" y="330"/>
                  </a:lnTo>
                  <a:lnTo>
                    <a:pt x="23" y="337"/>
                  </a:lnTo>
                  <a:lnTo>
                    <a:pt x="26" y="342"/>
                  </a:lnTo>
                  <a:lnTo>
                    <a:pt x="29" y="345"/>
                  </a:lnTo>
                  <a:lnTo>
                    <a:pt x="34" y="347"/>
                  </a:lnTo>
                  <a:lnTo>
                    <a:pt x="39" y="348"/>
                  </a:lnTo>
                  <a:lnTo>
                    <a:pt x="46" y="348"/>
                  </a:lnTo>
                  <a:lnTo>
                    <a:pt x="59" y="348"/>
                  </a:lnTo>
                  <a:lnTo>
                    <a:pt x="59" y="348"/>
                  </a:lnTo>
                  <a:lnTo>
                    <a:pt x="70" y="347"/>
                  </a:lnTo>
                  <a:lnTo>
                    <a:pt x="82" y="346"/>
                  </a:lnTo>
                  <a:lnTo>
                    <a:pt x="93" y="344"/>
                  </a:lnTo>
                  <a:lnTo>
                    <a:pt x="105" y="340"/>
                  </a:lnTo>
                  <a:lnTo>
                    <a:pt x="126" y="334"/>
                  </a:lnTo>
                  <a:lnTo>
                    <a:pt x="146" y="324"/>
                  </a:lnTo>
                  <a:lnTo>
                    <a:pt x="182" y="306"/>
                  </a:lnTo>
                  <a:lnTo>
                    <a:pt x="198" y="299"/>
                  </a:lnTo>
                  <a:lnTo>
                    <a:pt x="213" y="293"/>
                  </a:lnTo>
                  <a:lnTo>
                    <a:pt x="213" y="293"/>
                  </a:lnTo>
                  <a:lnTo>
                    <a:pt x="220" y="307"/>
                  </a:lnTo>
                  <a:lnTo>
                    <a:pt x="227" y="320"/>
                  </a:lnTo>
                  <a:lnTo>
                    <a:pt x="234" y="331"/>
                  </a:lnTo>
                  <a:lnTo>
                    <a:pt x="237" y="337"/>
                  </a:lnTo>
                  <a:lnTo>
                    <a:pt x="243" y="340"/>
                  </a:lnTo>
                  <a:lnTo>
                    <a:pt x="243" y="340"/>
                  </a:lnTo>
                  <a:lnTo>
                    <a:pt x="248" y="338"/>
                  </a:lnTo>
                  <a:lnTo>
                    <a:pt x="251" y="336"/>
                  </a:lnTo>
                  <a:lnTo>
                    <a:pt x="257" y="330"/>
                  </a:lnTo>
                  <a:lnTo>
                    <a:pt x="257" y="330"/>
                  </a:lnTo>
                  <a:lnTo>
                    <a:pt x="263" y="332"/>
                  </a:lnTo>
                  <a:lnTo>
                    <a:pt x="267" y="337"/>
                  </a:lnTo>
                  <a:lnTo>
                    <a:pt x="274" y="344"/>
                  </a:lnTo>
                  <a:lnTo>
                    <a:pt x="280" y="350"/>
                  </a:lnTo>
                  <a:lnTo>
                    <a:pt x="283" y="352"/>
                  </a:lnTo>
                  <a:lnTo>
                    <a:pt x="287" y="352"/>
                  </a:lnTo>
                  <a:lnTo>
                    <a:pt x="287" y="352"/>
                  </a:lnTo>
                  <a:lnTo>
                    <a:pt x="293" y="352"/>
                  </a:lnTo>
                  <a:lnTo>
                    <a:pt x="297" y="350"/>
                  </a:lnTo>
                  <a:lnTo>
                    <a:pt x="299" y="347"/>
                  </a:lnTo>
                  <a:lnTo>
                    <a:pt x="302" y="344"/>
                  </a:lnTo>
                  <a:lnTo>
                    <a:pt x="305" y="338"/>
                  </a:lnTo>
                  <a:lnTo>
                    <a:pt x="309" y="336"/>
                  </a:lnTo>
                  <a:lnTo>
                    <a:pt x="312" y="334"/>
                  </a:lnTo>
                  <a:lnTo>
                    <a:pt x="312" y="334"/>
                  </a:lnTo>
                  <a:lnTo>
                    <a:pt x="327" y="330"/>
                  </a:lnTo>
                  <a:lnTo>
                    <a:pt x="340" y="327"/>
                  </a:lnTo>
                  <a:lnTo>
                    <a:pt x="350" y="322"/>
                  </a:lnTo>
                  <a:lnTo>
                    <a:pt x="359" y="317"/>
                  </a:lnTo>
                  <a:lnTo>
                    <a:pt x="367" y="312"/>
                  </a:lnTo>
                  <a:lnTo>
                    <a:pt x="375" y="306"/>
                  </a:lnTo>
                  <a:lnTo>
                    <a:pt x="382" y="299"/>
                  </a:lnTo>
                  <a:lnTo>
                    <a:pt x="388" y="292"/>
                  </a:lnTo>
                  <a:lnTo>
                    <a:pt x="400" y="277"/>
                  </a:lnTo>
                  <a:lnTo>
                    <a:pt x="411" y="260"/>
                  </a:lnTo>
                  <a:lnTo>
                    <a:pt x="425" y="243"/>
                  </a:lnTo>
                  <a:lnTo>
                    <a:pt x="433" y="233"/>
                  </a:lnTo>
                  <a:lnTo>
                    <a:pt x="441" y="223"/>
                  </a:lnTo>
                  <a:lnTo>
                    <a:pt x="441" y="223"/>
                  </a:lnTo>
                  <a:lnTo>
                    <a:pt x="435" y="220"/>
                  </a:lnTo>
                  <a:lnTo>
                    <a:pt x="429" y="216"/>
                  </a:lnTo>
                  <a:lnTo>
                    <a:pt x="425" y="212"/>
                  </a:lnTo>
                  <a:lnTo>
                    <a:pt x="421" y="206"/>
                  </a:lnTo>
                  <a:lnTo>
                    <a:pt x="415" y="193"/>
                  </a:lnTo>
                  <a:lnTo>
                    <a:pt x="408" y="182"/>
                  </a:lnTo>
                  <a:lnTo>
                    <a:pt x="401" y="169"/>
                  </a:lnTo>
                  <a:lnTo>
                    <a:pt x="396" y="164"/>
                  </a:lnTo>
                  <a:lnTo>
                    <a:pt x="391" y="160"/>
                  </a:lnTo>
                  <a:lnTo>
                    <a:pt x="385" y="155"/>
                  </a:lnTo>
                  <a:lnTo>
                    <a:pt x="378" y="153"/>
                  </a:lnTo>
                  <a:lnTo>
                    <a:pt x="370" y="151"/>
                  </a:lnTo>
                  <a:lnTo>
                    <a:pt x="360" y="149"/>
                  </a:lnTo>
                  <a:lnTo>
                    <a:pt x="360" y="149"/>
                  </a:lnTo>
                  <a:lnTo>
                    <a:pt x="331" y="149"/>
                  </a:lnTo>
                  <a:lnTo>
                    <a:pt x="331" y="149"/>
                  </a:lnTo>
                  <a:lnTo>
                    <a:pt x="319" y="148"/>
                  </a:lnTo>
                  <a:lnTo>
                    <a:pt x="309" y="145"/>
                  </a:lnTo>
                  <a:lnTo>
                    <a:pt x="298" y="140"/>
                  </a:lnTo>
                  <a:lnTo>
                    <a:pt x="289" y="132"/>
                  </a:lnTo>
                  <a:lnTo>
                    <a:pt x="280" y="124"/>
                  </a:lnTo>
                  <a:lnTo>
                    <a:pt x="271" y="115"/>
                  </a:lnTo>
                  <a:lnTo>
                    <a:pt x="263" y="103"/>
                  </a:lnTo>
                  <a:lnTo>
                    <a:pt x="255" y="92"/>
                  </a:lnTo>
                  <a:lnTo>
                    <a:pt x="240" y="69"/>
                  </a:lnTo>
                  <a:lnTo>
                    <a:pt x="225" y="46"/>
                  </a:lnTo>
                  <a:lnTo>
                    <a:pt x="210" y="25"/>
                  </a:lnTo>
                  <a:lnTo>
                    <a:pt x="203" y="17"/>
                  </a:lnTo>
                  <a:lnTo>
                    <a:pt x="195" y="10"/>
                  </a:lnTo>
                  <a:lnTo>
                    <a:pt x="195" y="10"/>
                  </a:lnTo>
                  <a:lnTo>
                    <a:pt x="203" y="17"/>
                  </a:lnTo>
                  <a:lnTo>
                    <a:pt x="203" y="17"/>
                  </a:lnTo>
                  <a:close/>
                </a:path>
              </a:pathLst>
            </a:custGeom>
            <a:solidFill>
              <a:schemeClr val="accent2"/>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81" name="Freeform 68"/>
            <p:cNvSpPr>
              <a:spLocks/>
            </p:cNvSpPr>
            <p:nvPr/>
          </p:nvSpPr>
          <p:spPr bwMode="auto">
            <a:xfrm>
              <a:off x="1642354" y="3997530"/>
              <a:ext cx="216498" cy="293071"/>
            </a:xfrm>
            <a:custGeom>
              <a:avLst/>
              <a:gdLst/>
              <a:ahLst/>
              <a:cxnLst>
                <a:cxn ang="0">
                  <a:pos x="118" y="393"/>
                </a:cxn>
                <a:cxn ang="0">
                  <a:pos x="125" y="376"/>
                </a:cxn>
                <a:cxn ang="0">
                  <a:pos x="145" y="361"/>
                </a:cxn>
                <a:cxn ang="0">
                  <a:pos x="204" y="345"/>
                </a:cxn>
                <a:cxn ang="0">
                  <a:pos x="251" y="333"/>
                </a:cxn>
                <a:cxn ang="0">
                  <a:pos x="277" y="318"/>
                </a:cxn>
                <a:cxn ang="0">
                  <a:pos x="291" y="302"/>
                </a:cxn>
                <a:cxn ang="0">
                  <a:pos x="298" y="279"/>
                </a:cxn>
                <a:cxn ang="0">
                  <a:pos x="278" y="269"/>
                </a:cxn>
                <a:cxn ang="0">
                  <a:pos x="258" y="261"/>
                </a:cxn>
                <a:cxn ang="0">
                  <a:pos x="250" y="253"/>
                </a:cxn>
                <a:cxn ang="0">
                  <a:pos x="245" y="235"/>
                </a:cxn>
                <a:cxn ang="0">
                  <a:pos x="232" y="223"/>
                </a:cxn>
                <a:cxn ang="0">
                  <a:pos x="206" y="203"/>
                </a:cxn>
                <a:cxn ang="0">
                  <a:pos x="199" y="192"/>
                </a:cxn>
                <a:cxn ang="0">
                  <a:pos x="195" y="166"/>
                </a:cxn>
                <a:cxn ang="0">
                  <a:pos x="181" y="154"/>
                </a:cxn>
                <a:cxn ang="0">
                  <a:pos x="167" y="151"/>
                </a:cxn>
                <a:cxn ang="0">
                  <a:pos x="138" y="143"/>
                </a:cxn>
                <a:cxn ang="0">
                  <a:pos x="133" y="133"/>
                </a:cxn>
                <a:cxn ang="0">
                  <a:pos x="133" y="124"/>
                </a:cxn>
                <a:cxn ang="0">
                  <a:pos x="143" y="107"/>
                </a:cxn>
                <a:cxn ang="0">
                  <a:pos x="144" y="95"/>
                </a:cxn>
                <a:cxn ang="0">
                  <a:pos x="138" y="78"/>
                </a:cxn>
                <a:cxn ang="0">
                  <a:pos x="129" y="63"/>
                </a:cxn>
                <a:cxn ang="0">
                  <a:pos x="109" y="78"/>
                </a:cxn>
                <a:cxn ang="0">
                  <a:pos x="92" y="81"/>
                </a:cxn>
                <a:cxn ang="0">
                  <a:pos x="84" y="79"/>
                </a:cxn>
                <a:cxn ang="0">
                  <a:pos x="64" y="61"/>
                </a:cxn>
                <a:cxn ang="0">
                  <a:pos x="53" y="32"/>
                </a:cxn>
                <a:cxn ang="0">
                  <a:pos x="53" y="11"/>
                </a:cxn>
                <a:cxn ang="0">
                  <a:pos x="55" y="0"/>
                </a:cxn>
                <a:cxn ang="0">
                  <a:pos x="52" y="11"/>
                </a:cxn>
                <a:cxn ang="0">
                  <a:pos x="21" y="50"/>
                </a:cxn>
                <a:cxn ang="0">
                  <a:pos x="3" y="78"/>
                </a:cxn>
                <a:cxn ang="0">
                  <a:pos x="0" y="99"/>
                </a:cxn>
                <a:cxn ang="0">
                  <a:pos x="3" y="118"/>
                </a:cxn>
                <a:cxn ang="0">
                  <a:pos x="19" y="151"/>
                </a:cxn>
                <a:cxn ang="0">
                  <a:pos x="49" y="195"/>
                </a:cxn>
                <a:cxn ang="0">
                  <a:pos x="59" y="219"/>
                </a:cxn>
                <a:cxn ang="0">
                  <a:pos x="59" y="238"/>
                </a:cxn>
                <a:cxn ang="0">
                  <a:pos x="52" y="261"/>
                </a:cxn>
                <a:cxn ang="0">
                  <a:pos x="52" y="301"/>
                </a:cxn>
                <a:cxn ang="0">
                  <a:pos x="59" y="318"/>
                </a:cxn>
                <a:cxn ang="0">
                  <a:pos x="72" y="330"/>
                </a:cxn>
                <a:cxn ang="0">
                  <a:pos x="85" y="344"/>
                </a:cxn>
                <a:cxn ang="0">
                  <a:pos x="99" y="367"/>
                </a:cxn>
                <a:cxn ang="0">
                  <a:pos x="116" y="382"/>
                </a:cxn>
                <a:cxn ang="0">
                  <a:pos x="118" y="400"/>
                </a:cxn>
              </a:cxnLst>
              <a:rect l="0" t="0" r="r" b="b"/>
              <a:pathLst>
                <a:path w="298" h="400">
                  <a:moveTo>
                    <a:pt x="118" y="400"/>
                  </a:moveTo>
                  <a:lnTo>
                    <a:pt x="118" y="400"/>
                  </a:lnTo>
                  <a:lnTo>
                    <a:pt x="118" y="393"/>
                  </a:lnTo>
                  <a:lnTo>
                    <a:pt x="120" y="386"/>
                  </a:lnTo>
                  <a:lnTo>
                    <a:pt x="122" y="380"/>
                  </a:lnTo>
                  <a:lnTo>
                    <a:pt x="125" y="376"/>
                  </a:lnTo>
                  <a:lnTo>
                    <a:pt x="129" y="371"/>
                  </a:lnTo>
                  <a:lnTo>
                    <a:pt x="133" y="367"/>
                  </a:lnTo>
                  <a:lnTo>
                    <a:pt x="145" y="361"/>
                  </a:lnTo>
                  <a:lnTo>
                    <a:pt x="157" y="355"/>
                  </a:lnTo>
                  <a:lnTo>
                    <a:pt x="171" y="352"/>
                  </a:lnTo>
                  <a:lnTo>
                    <a:pt x="204" y="345"/>
                  </a:lnTo>
                  <a:lnTo>
                    <a:pt x="220" y="342"/>
                  </a:lnTo>
                  <a:lnTo>
                    <a:pt x="236" y="338"/>
                  </a:lnTo>
                  <a:lnTo>
                    <a:pt x="251" y="333"/>
                  </a:lnTo>
                  <a:lnTo>
                    <a:pt x="265" y="326"/>
                  </a:lnTo>
                  <a:lnTo>
                    <a:pt x="271" y="323"/>
                  </a:lnTo>
                  <a:lnTo>
                    <a:pt x="277" y="318"/>
                  </a:lnTo>
                  <a:lnTo>
                    <a:pt x="282" y="314"/>
                  </a:lnTo>
                  <a:lnTo>
                    <a:pt x="286" y="308"/>
                  </a:lnTo>
                  <a:lnTo>
                    <a:pt x="291" y="302"/>
                  </a:lnTo>
                  <a:lnTo>
                    <a:pt x="294" y="295"/>
                  </a:lnTo>
                  <a:lnTo>
                    <a:pt x="297" y="287"/>
                  </a:lnTo>
                  <a:lnTo>
                    <a:pt x="298" y="279"/>
                  </a:lnTo>
                  <a:lnTo>
                    <a:pt x="298" y="279"/>
                  </a:lnTo>
                  <a:lnTo>
                    <a:pt x="289" y="275"/>
                  </a:lnTo>
                  <a:lnTo>
                    <a:pt x="278" y="269"/>
                  </a:lnTo>
                  <a:lnTo>
                    <a:pt x="271" y="265"/>
                  </a:lnTo>
                  <a:lnTo>
                    <a:pt x="266" y="263"/>
                  </a:lnTo>
                  <a:lnTo>
                    <a:pt x="258" y="261"/>
                  </a:lnTo>
                  <a:lnTo>
                    <a:pt x="251" y="261"/>
                  </a:lnTo>
                  <a:lnTo>
                    <a:pt x="251" y="261"/>
                  </a:lnTo>
                  <a:lnTo>
                    <a:pt x="250" y="253"/>
                  </a:lnTo>
                  <a:lnTo>
                    <a:pt x="248" y="246"/>
                  </a:lnTo>
                  <a:lnTo>
                    <a:pt x="247" y="241"/>
                  </a:lnTo>
                  <a:lnTo>
                    <a:pt x="245" y="235"/>
                  </a:lnTo>
                  <a:lnTo>
                    <a:pt x="243" y="232"/>
                  </a:lnTo>
                  <a:lnTo>
                    <a:pt x="239" y="229"/>
                  </a:lnTo>
                  <a:lnTo>
                    <a:pt x="232" y="223"/>
                  </a:lnTo>
                  <a:lnTo>
                    <a:pt x="216" y="212"/>
                  </a:lnTo>
                  <a:lnTo>
                    <a:pt x="209" y="207"/>
                  </a:lnTo>
                  <a:lnTo>
                    <a:pt x="206" y="203"/>
                  </a:lnTo>
                  <a:lnTo>
                    <a:pt x="202" y="199"/>
                  </a:lnTo>
                  <a:lnTo>
                    <a:pt x="202" y="199"/>
                  </a:lnTo>
                  <a:lnTo>
                    <a:pt x="199" y="192"/>
                  </a:lnTo>
                  <a:lnTo>
                    <a:pt x="198" y="185"/>
                  </a:lnTo>
                  <a:lnTo>
                    <a:pt x="197" y="172"/>
                  </a:lnTo>
                  <a:lnTo>
                    <a:pt x="195" y="166"/>
                  </a:lnTo>
                  <a:lnTo>
                    <a:pt x="193" y="162"/>
                  </a:lnTo>
                  <a:lnTo>
                    <a:pt x="189" y="157"/>
                  </a:lnTo>
                  <a:lnTo>
                    <a:pt x="181" y="154"/>
                  </a:lnTo>
                  <a:lnTo>
                    <a:pt x="181" y="154"/>
                  </a:lnTo>
                  <a:lnTo>
                    <a:pt x="174" y="153"/>
                  </a:lnTo>
                  <a:lnTo>
                    <a:pt x="167" y="151"/>
                  </a:lnTo>
                  <a:lnTo>
                    <a:pt x="151" y="149"/>
                  </a:lnTo>
                  <a:lnTo>
                    <a:pt x="144" y="148"/>
                  </a:lnTo>
                  <a:lnTo>
                    <a:pt x="138" y="143"/>
                  </a:lnTo>
                  <a:lnTo>
                    <a:pt x="136" y="141"/>
                  </a:lnTo>
                  <a:lnTo>
                    <a:pt x="134" y="138"/>
                  </a:lnTo>
                  <a:lnTo>
                    <a:pt x="133" y="133"/>
                  </a:lnTo>
                  <a:lnTo>
                    <a:pt x="132" y="128"/>
                  </a:lnTo>
                  <a:lnTo>
                    <a:pt x="132" y="128"/>
                  </a:lnTo>
                  <a:lnTo>
                    <a:pt x="133" y="124"/>
                  </a:lnTo>
                  <a:lnTo>
                    <a:pt x="134" y="119"/>
                  </a:lnTo>
                  <a:lnTo>
                    <a:pt x="138" y="113"/>
                  </a:lnTo>
                  <a:lnTo>
                    <a:pt x="143" y="107"/>
                  </a:lnTo>
                  <a:lnTo>
                    <a:pt x="144" y="102"/>
                  </a:lnTo>
                  <a:lnTo>
                    <a:pt x="144" y="95"/>
                  </a:lnTo>
                  <a:lnTo>
                    <a:pt x="144" y="95"/>
                  </a:lnTo>
                  <a:lnTo>
                    <a:pt x="144" y="90"/>
                  </a:lnTo>
                  <a:lnTo>
                    <a:pt x="141" y="86"/>
                  </a:lnTo>
                  <a:lnTo>
                    <a:pt x="138" y="78"/>
                  </a:lnTo>
                  <a:lnTo>
                    <a:pt x="133" y="70"/>
                  </a:lnTo>
                  <a:lnTo>
                    <a:pt x="129" y="63"/>
                  </a:lnTo>
                  <a:lnTo>
                    <a:pt x="129" y="63"/>
                  </a:lnTo>
                  <a:lnTo>
                    <a:pt x="121" y="70"/>
                  </a:lnTo>
                  <a:lnTo>
                    <a:pt x="114" y="76"/>
                  </a:lnTo>
                  <a:lnTo>
                    <a:pt x="109" y="78"/>
                  </a:lnTo>
                  <a:lnTo>
                    <a:pt x="105" y="79"/>
                  </a:lnTo>
                  <a:lnTo>
                    <a:pt x="99" y="80"/>
                  </a:lnTo>
                  <a:lnTo>
                    <a:pt x="92" y="81"/>
                  </a:lnTo>
                  <a:lnTo>
                    <a:pt x="92" y="81"/>
                  </a:lnTo>
                  <a:lnTo>
                    <a:pt x="88" y="80"/>
                  </a:lnTo>
                  <a:lnTo>
                    <a:pt x="84" y="79"/>
                  </a:lnTo>
                  <a:lnTo>
                    <a:pt x="77" y="76"/>
                  </a:lnTo>
                  <a:lnTo>
                    <a:pt x="70" y="69"/>
                  </a:lnTo>
                  <a:lnTo>
                    <a:pt x="64" y="61"/>
                  </a:lnTo>
                  <a:lnTo>
                    <a:pt x="59" y="52"/>
                  </a:lnTo>
                  <a:lnTo>
                    <a:pt x="55" y="42"/>
                  </a:lnTo>
                  <a:lnTo>
                    <a:pt x="53" y="32"/>
                  </a:lnTo>
                  <a:lnTo>
                    <a:pt x="52" y="21"/>
                  </a:lnTo>
                  <a:lnTo>
                    <a:pt x="52" y="21"/>
                  </a:lnTo>
                  <a:lnTo>
                    <a:pt x="53" y="11"/>
                  </a:lnTo>
                  <a:lnTo>
                    <a:pt x="54" y="4"/>
                  </a:lnTo>
                  <a:lnTo>
                    <a:pt x="55" y="0"/>
                  </a:lnTo>
                  <a:lnTo>
                    <a:pt x="55" y="0"/>
                  </a:lnTo>
                  <a:lnTo>
                    <a:pt x="52" y="11"/>
                  </a:lnTo>
                  <a:lnTo>
                    <a:pt x="52" y="11"/>
                  </a:lnTo>
                  <a:lnTo>
                    <a:pt x="52" y="11"/>
                  </a:lnTo>
                  <a:lnTo>
                    <a:pt x="46" y="23"/>
                  </a:lnTo>
                  <a:lnTo>
                    <a:pt x="38" y="32"/>
                  </a:lnTo>
                  <a:lnTo>
                    <a:pt x="21" y="50"/>
                  </a:lnTo>
                  <a:lnTo>
                    <a:pt x="13" y="61"/>
                  </a:lnTo>
                  <a:lnTo>
                    <a:pt x="7" y="71"/>
                  </a:lnTo>
                  <a:lnTo>
                    <a:pt x="3" y="78"/>
                  </a:lnTo>
                  <a:lnTo>
                    <a:pt x="2" y="84"/>
                  </a:lnTo>
                  <a:lnTo>
                    <a:pt x="1" y="92"/>
                  </a:lnTo>
                  <a:lnTo>
                    <a:pt x="0" y="99"/>
                  </a:lnTo>
                  <a:lnTo>
                    <a:pt x="0" y="99"/>
                  </a:lnTo>
                  <a:lnTo>
                    <a:pt x="1" y="109"/>
                  </a:lnTo>
                  <a:lnTo>
                    <a:pt x="3" y="118"/>
                  </a:lnTo>
                  <a:lnTo>
                    <a:pt x="6" y="127"/>
                  </a:lnTo>
                  <a:lnTo>
                    <a:pt x="9" y="135"/>
                  </a:lnTo>
                  <a:lnTo>
                    <a:pt x="19" y="151"/>
                  </a:lnTo>
                  <a:lnTo>
                    <a:pt x="30" y="166"/>
                  </a:lnTo>
                  <a:lnTo>
                    <a:pt x="40" y="180"/>
                  </a:lnTo>
                  <a:lnTo>
                    <a:pt x="49" y="195"/>
                  </a:lnTo>
                  <a:lnTo>
                    <a:pt x="54" y="203"/>
                  </a:lnTo>
                  <a:lnTo>
                    <a:pt x="56" y="210"/>
                  </a:lnTo>
                  <a:lnTo>
                    <a:pt x="59" y="219"/>
                  </a:lnTo>
                  <a:lnTo>
                    <a:pt x="59" y="227"/>
                  </a:lnTo>
                  <a:lnTo>
                    <a:pt x="59" y="227"/>
                  </a:lnTo>
                  <a:lnTo>
                    <a:pt x="59" y="238"/>
                  </a:lnTo>
                  <a:lnTo>
                    <a:pt x="57" y="247"/>
                  </a:lnTo>
                  <a:lnTo>
                    <a:pt x="55" y="254"/>
                  </a:lnTo>
                  <a:lnTo>
                    <a:pt x="52" y="261"/>
                  </a:lnTo>
                  <a:lnTo>
                    <a:pt x="52" y="261"/>
                  </a:lnTo>
                  <a:lnTo>
                    <a:pt x="52" y="301"/>
                  </a:lnTo>
                  <a:lnTo>
                    <a:pt x="52" y="301"/>
                  </a:lnTo>
                  <a:lnTo>
                    <a:pt x="53" y="308"/>
                  </a:lnTo>
                  <a:lnTo>
                    <a:pt x="55" y="314"/>
                  </a:lnTo>
                  <a:lnTo>
                    <a:pt x="59" y="318"/>
                  </a:lnTo>
                  <a:lnTo>
                    <a:pt x="63" y="323"/>
                  </a:lnTo>
                  <a:lnTo>
                    <a:pt x="68" y="328"/>
                  </a:lnTo>
                  <a:lnTo>
                    <a:pt x="72" y="330"/>
                  </a:lnTo>
                  <a:lnTo>
                    <a:pt x="82" y="334"/>
                  </a:lnTo>
                  <a:lnTo>
                    <a:pt x="82" y="334"/>
                  </a:lnTo>
                  <a:lnTo>
                    <a:pt x="85" y="344"/>
                  </a:lnTo>
                  <a:lnTo>
                    <a:pt x="88" y="352"/>
                  </a:lnTo>
                  <a:lnTo>
                    <a:pt x="93" y="360"/>
                  </a:lnTo>
                  <a:lnTo>
                    <a:pt x="99" y="367"/>
                  </a:lnTo>
                  <a:lnTo>
                    <a:pt x="105" y="372"/>
                  </a:lnTo>
                  <a:lnTo>
                    <a:pt x="110" y="378"/>
                  </a:lnTo>
                  <a:lnTo>
                    <a:pt x="116" y="382"/>
                  </a:lnTo>
                  <a:lnTo>
                    <a:pt x="122" y="385"/>
                  </a:lnTo>
                  <a:lnTo>
                    <a:pt x="122" y="385"/>
                  </a:lnTo>
                  <a:lnTo>
                    <a:pt x="118" y="400"/>
                  </a:lnTo>
                  <a:lnTo>
                    <a:pt x="118" y="400"/>
                  </a:lnTo>
                  <a:close/>
                </a:path>
              </a:pathLst>
            </a:custGeom>
            <a:solidFill>
              <a:schemeClr val="accent6"/>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82" name="Freeform 69"/>
            <p:cNvSpPr>
              <a:spLocks/>
            </p:cNvSpPr>
            <p:nvPr/>
          </p:nvSpPr>
          <p:spPr bwMode="auto">
            <a:xfrm>
              <a:off x="1428762" y="3914421"/>
              <a:ext cx="255729" cy="307651"/>
            </a:xfrm>
            <a:custGeom>
              <a:avLst/>
              <a:gdLst/>
              <a:ahLst/>
              <a:cxnLst>
                <a:cxn ang="0">
                  <a:pos x="341" y="95"/>
                </a:cxn>
                <a:cxn ang="0">
                  <a:pos x="324" y="72"/>
                </a:cxn>
                <a:cxn ang="0">
                  <a:pos x="290" y="63"/>
                </a:cxn>
                <a:cxn ang="0">
                  <a:pos x="280" y="65"/>
                </a:cxn>
                <a:cxn ang="0">
                  <a:pos x="258" y="77"/>
                </a:cxn>
                <a:cxn ang="0">
                  <a:pos x="249" y="77"/>
                </a:cxn>
                <a:cxn ang="0">
                  <a:pos x="240" y="69"/>
                </a:cxn>
                <a:cxn ang="0">
                  <a:pos x="228" y="55"/>
                </a:cxn>
                <a:cxn ang="0">
                  <a:pos x="214" y="49"/>
                </a:cxn>
                <a:cxn ang="0">
                  <a:pos x="183" y="42"/>
                </a:cxn>
                <a:cxn ang="0">
                  <a:pos x="173" y="36"/>
                </a:cxn>
                <a:cxn ang="0">
                  <a:pos x="164" y="19"/>
                </a:cxn>
                <a:cxn ang="0">
                  <a:pos x="153" y="2"/>
                </a:cxn>
                <a:cxn ang="0">
                  <a:pos x="136" y="19"/>
                </a:cxn>
                <a:cxn ang="0">
                  <a:pos x="129" y="22"/>
                </a:cxn>
                <a:cxn ang="0">
                  <a:pos x="90" y="22"/>
                </a:cxn>
                <a:cxn ang="0">
                  <a:pos x="78" y="15"/>
                </a:cxn>
                <a:cxn ang="0">
                  <a:pos x="56" y="45"/>
                </a:cxn>
                <a:cxn ang="0">
                  <a:pos x="22" y="95"/>
                </a:cxn>
                <a:cxn ang="0">
                  <a:pos x="0" y="114"/>
                </a:cxn>
                <a:cxn ang="0">
                  <a:pos x="25" y="120"/>
                </a:cxn>
                <a:cxn ang="0">
                  <a:pos x="44" y="138"/>
                </a:cxn>
                <a:cxn ang="0">
                  <a:pos x="59" y="162"/>
                </a:cxn>
                <a:cxn ang="0">
                  <a:pos x="73" y="175"/>
                </a:cxn>
                <a:cxn ang="0">
                  <a:pos x="99" y="191"/>
                </a:cxn>
                <a:cxn ang="0">
                  <a:pos x="110" y="207"/>
                </a:cxn>
                <a:cxn ang="0">
                  <a:pos x="114" y="231"/>
                </a:cxn>
                <a:cxn ang="0">
                  <a:pos x="112" y="241"/>
                </a:cxn>
                <a:cxn ang="0">
                  <a:pos x="101" y="269"/>
                </a:cxn>
                <a:cxn ang="0">
                  <a:pos x="101" y="284"/>
                </a:cxn>
                <a:cxn ang="0">
                  <a:pos x="107" y="305"/>
                </a:cxn>
                <a:cxn ang="0">
                  <a:pos x="124" y="323"/>
                </a:cxn>
                <a:cxn ang="0">
                  <a:pos x="140" y="341"/>
                </a:cxn>
                <a:cxn ang="0">
                  <a:pos x="147" y="362"/>
                </a:cxn>
                <a:cxn ang="0">
                  <a:pos x="147" y="376"/>
                </a:cxn>
                <a:cxn ang="0">
                  <a:pos x="133" y="392"/>
                </a:cxn>
                <a:cxn ang="0">
                  <a:pos x="126" y="407"/>
                </a:cxn>
                <a:cxn ang="0">
                  <a:pos x="127" y="415"/>
                </a:cxn>
                <a:cxn ang="0">
                  <a:pos x="135" y="422"/>
                </a:cxn>
                <a:cxn ang="0">
                  <a:pos x="144" y="422"/>
                </a:cxn>
                <a:cxn ang="0">
                  <a:pos x="158" y="407"/>
                </a:cxn>
                <a:cxn ang="0">
                  <a:pos x="165" y="404"/>
                </a:cxn>
                <a:cxn ang="0">
                  <a:pos x="204" y="404"/>
                </a:cxn>
                <a:cxn ang="0">
                  <a:pos x="235" y="394"/>
                </a:cxn>
                <a:cxn ang="0">
                  <a:pos x="250" y="393"/>
                </a:cxn>
                <a:cxn ang="0">
                  <a:pos x="273" y="399"/>
                </a:cxn>
                <a:cxn ang="0">
                  <a:pos x="297" y="404"/>
                </a:cxn>
                <a:cxn ang="0">
                  <a:pos x="324" y="400"/>
                </a:cxn>
                <a:cxn ang="0">
                  <a:pos x="347" y="379"/>
                </a:cxn>
                <a:cxn ang="0">
                  <a:pos x="353" y="341"/>
                </a:cxn>
                <a:cxn ang="0">
                  <a:pos x="350" y="324"/>
                </a:cxn>
                <a:cxn ang="0">
                  <a:pos x="334" y="294"/>
                </a:cxn>
                <a:cxn ang="0">
                  <a:pos x="303" y="249"/>
                </a:cxn>
                <a:cxn ang="0">
                  <a:pos x="295" y="223"/>
                </a:cxn>
                <a:cxn ang="0">
                  <a:pos x="295" y="206"/>
                </a:cxn>
                <a:cxn ang="0">
                  <a:pos x="301" y="185"/>
                </a:cxn>
                <a:cxn ang="0">
                  <a:pos x="332" y="146"/>
                </a:cxn>
                <a:cxn ang="0">
                  <a:pos x="346" y="125"/>
                </a:cxn>
              </a:cxnLst>
              <a:rect l="0" t="0" r="r" b="b"/>
              <a:pathLst>
                <a:path w="353" h="422">
                  <a:moveTo>
                    <a:pt x="349" y="114"/>
                  </a:moveTo>
                  <a:lnTo>
                    <a:pt x="349" y="114"/>
                  </a:lnTo>
                  <a:lnTo>
                    <a:pt x="341" y="95"/>
                  </a:lnTo>
                  <a:lnTo>
                    <a:pt x="336" y="86"/>
                  </a:lnTo>
                  <a:lnTo>
                    <a:pt x="331" y="79"/>
                  </a:lnTo>
                  <a:lnTo>
                    <a:pt x="324" y="72"/>
                  </a:lnTo>
                  <a:lnTo>
                    <a:pt x="316" y="66"/>
                  </a:lnTo>
                  <a:lnTo>
                    <a:pt x="304" y="64"/>
                  </a:lnTo>
                  <a:lnTo>
                    <a:pt x="290" y="63"/>
                  </a:lnTo>
                  <a:lnTo>
                    <a:pt x="290" y="63"/>
                  </a:lnTo>
                  <a:lnTo>
                    <a:pt x="286" y="63"/>
                  </a:lnTo>
                  <a:lnTo>
                    <a:pt x="280" y="65"/>
                  </a:lnTo>
                  <a:lnTo>
                    <a:pt x="271" y="70"/>
                  </a:lnTo>
                  <a:lnTo>
                    <a:pt x="262" y="74"/>
                  </a:lnTo>
                  <a:lnTo>
                    <a:pt x="258" y="77"/>
                  </a:lnTo>
                  <a:lnTo>
                    <a:pt x="254" y="77"/>
                  </a:lnTo>
                  <a:lnTo>
                    <a:pt x="254" y="77"/>
                  </a:lnTo>
                  <a:lnTo>
                    <a:pt x="249" y="77"/>
                  </a:lnTo>
                  <a:lnTo>
                    <a:pt x="246" y="74"/>
                  </a:lnTo>
                  <a:lnTo>
                    <a:pt x="242" y="72"/>
                  </a:lnTo>
                  <a:lnTo>
                    <a:pt x="240" y="69"/>
                  </a:lnTo>
                  <a:lnTo>
                    <a:pt x="235" y="62"/>
                  </a:lnTo>
                  <a:lnTo>
                    <a:pt x="232" y="58"/>
                  </a:lnTo>
                  <a:lnTo>
                    <a:pt x="228" y="55"/>
                  </a:lnTo>
                  <a:lnTo>
                    <a:pt x="228" y="55"/>
                  </a:lnTo>
                  <a:lnTo>
                    <a:pt x="221" y="51"/>
                  </a:lnTo>
                  <a:lnTo>
                    <a:pt x="214" y="49"/>
                  </a:lnTo>
                  <a:lnTo>
                    <a:pt x="203" y="46"/>
                  </a:lnTo>
                  <a:lnTo>
                    <a:pt x="193" y="45"/>
                  </a:lnTo>
                  <a:lnTo>
                    <a:pt x="183" y="42"/>
                  </a:lnTo>
                  <a:lnTo>
                    <a:pt x="180" y="41"/>
                  </a:lnTo>
                  <a:lnTo>
                    <a:pt x="176" y="39"/>
                  </a:lnTo>
                  <a:lnTo>
                    <a:pt x="173" y="36"/>
                  </a:lnTo>
                  <a:lnTo>
                    <a:pt x="170" y="32"/>
                  </a:lnTo>
                  <a:lnTo>
                    <a:pt x="167" y="26"/>
                  </a:lnTo>
                  <a:lnTo>
                    <a:pt x="164" y="19"/>
                  </a:lnTo>
                  <a:lnTo>
                    <a:pt x="158" y="0"/>
                  </a:lnTo>
                  <a:lnTo>
                    <a:pt x="158" y="0"/>
                  </a:lnTo>
                  <a:lnTo>
                    <a:pt x="153" y="2"/>
                  </a:lnTo>
                  <a:lnTo>
                    <a:pt x="149" y="5"/>
                  </a:lnTo>
                  <a:lnTo>
                    <a:pt x="142" y="12"/>
                  </a:lnTo>
                  <a:lnTo>
                    <a:pt x="136" y="19"/>
                  </a:lnTo>
                  <a:lnTo>
                    <a:pt x="133" y="22"/>
                  </a:lnTo>
                  <a:lnTo>
                    <a:pt x="129" y="22"/>
                  </a:lnTo>
                  <a:lnTo>
                    <a:pt x="129" y="22"/>
                  </a:lnTo>
                  <a:lnTo>
                    <a:pt x="96" y="22"/>
                  </a:lnTo>
                  <a:lnTo>
                    <a:pt x="96" y="22"/>
                  </a:lnTo>
                  <a:lnTo>
                    <a:pt x="90" y="22"/>
                  </a:lnTo>
                  <a:lnTo>
                    <a:pt x="86" y="19"/>
                  </a:lnTo>
                  <a:lnTo>
                    <a:pt x="81" y="17"/>
                  </a:lnTo>
                  <a:lnTo>
                    <a:pt x="78" y="15"/>
                  </a:lnTo>
                  <a:lnTo>
                    <a:pt x="78" y="15"/>
                  </a:lnTo>
                  <a:lnTo>
                    <a:pt x="65" y="30"/>
                  </a:lnTo>
                  <a:lnTo>
                    <a:pt x="56" y="45"/>
                  </a:lnTo>
                  <a:lnTo>
                    <a:pt x="40" y="71"/>
                  </a:lnTo>
                  <a:lnTo>
                    <a:pt x="31" y="84"/>
                  </a:lnTo>
                  <a:lnTo>
                    <a:pt x="22" y="95"/>
                  </a:lnTo>
                  <a:lnTo>
                    <a:pt x="13" y="104"/>
                  </a:lnTo>
                  <a:lnTo>
                    <a:pt x="7" y="109"/>
                  </a:lnTo>
                  <a:lnTo>
                    <a:pt x="0" y="114"/>
                  </a:lnTo>
                  <a:lnTo>
                    <a:pt x="0" y="114"/>
                  </a:lnTo>
                  <a:lnTo>
                    <a:pt x="14" y="117"/>
                  </a:lnTo>
                  <a:lnTo>
                    <a:pt x="25" y="120"/>
                  </a:lnTo>
                  <a:lnTo>
                    <a:pt x="33" y="125"/>
                  </a:lnTo>
                  <a:lnTo>
                    <a:pt x="40" y="131"/>
                  </a:lnTo>
                  <a:lnTo>
                    <a:pt x="44" y="138"/>
                  </a:lnTo>
                  <a:lnTo>
                    <a:pt x="50" y="145"/>
                  </a:lnTo>
                  <a:lnTo>
                    <a:pt x="59" y="162"/>
                  </a:lnTo>
                  <a:lnTo>
                    <a:pt x="59" y="162"/>
                  </a:lnTo>
                  <a:lnTo>
                    <a:pt x="61" y="165"/>
                  </a:lnTo>
                  <a:lnTo>
                    <a:pt x="65" y="169"/>
                  </a:lnTo>
                  <a:lnTo>
                    <a:pt x="73" y="175"/>
                  </a:lnTo>
                  <a:lnTo>
                    <a:pt x="81" y="179"/>
                  </a:lnTo>
                  <a:lnTo>
                    <a:pt x="91" y="184"/>
                  </a:lnTo>
                  <a:lnTo>
                    <a:pt x="99" y="191"/>
                  </a:lnTo>
                  <a:lnTo>
                    <a:pt x="104" y="195"/>
                  </a:lnTo>
                  <a:lnTo>
                    <a:pt x="107" y="200"/>
                  </a:lnTo>
                  <a:lnTo>
                    <a:pt x="110" y="207"/>
                  </a:lnTo>
                  <a:lnTo>
                    <a:pt x="112" y="214"/>
                  </a:lnTo>
                  <a:lnTo>
                    <a:pt x="114" y="222"/>
                  </a:lnTo>
                  <a:lnTo>
                    <a:pt x="114" y="231"/>
                  </a:lnTo>
                  <a:lnTo>
                    <a:pt x="114" y="231"/>
                  </a:lnTo>
                  <a:lnTo>
                    <a:pt x="113" y="237"/>
                  </a:lnTo>
                  <a:lnTo>
                    <a:pt x="112" y="241"/>
                  </a:lnTo>
                  <a:lnTo>
                    <a:pt x="107" y="252"/>
                  </a:lnTo>
                  <a:lnTo>
                    <a:pt x="102" y="263"/>
                  </a:lnTo>
                  <a:lnTo>
                    <a:pt x="101" y="269"/>
                  </a:lnTo>
                  <a:lnTo>
                    <a:pt x="99" y="276"/>
                  </a:lnTo>
                  <a:lnTo>
                    <a:pt x="99" y="276"/>
                  </a:lnTo>
                  <a:lnTo>
                    <a:pt x="101" y="284"/>
                  </a:lnTo>
                  <a:lnTo>
                    <a:pt x="102" y="292"/>
                  </a:lnTo>
                  <a:lnTo>
                    <a:pt x="104" y="299"/>
                  </a:lnTo>
                  <a:lnTo>
                    <a:pt x="107" y="305"/>
                  </a:lnTo>
                  <a:lnTo>
                    <a:pt x="111" y="310"/>
                  </a:lnTo>
                  <a:lnTo>
                    <a:pt x="114" y="315"/>
                  </a:lnTo>
                  <a:lnTo>
                    <a:pt x="124" y="323"/>
                  </a:lnTo>
                  <a:lnTo>
                    <a:pt x="133" y="332"/>
                  </a:lnTo>
                  <a:lnTo>
                    <a:pt x="136" y="337"/>
                  </a:lnTo>
                  <a:lnTo>
                    <a:pt x="140" y="341"/>
                  </a:lnTo>
                  <a:lnTo>
                    <a:pt x="143" y="347"/>
                  </a:lnTo>
                  <a:lnTo>
                    <a:pt x="145" y="354"/>
                  </a:lnTo>
                  <a:lnTo>
                    <a:pt x="147" y="362"/>
                  </a:lnTo>
                  <a:lnTo>
                    <a:pt x="148" y="371"/>
                  </a:lnTo>
                  <a:lnTo>
                    <a:pt x="148" y="371"/>
                  </a:lnTo>
                  <a:lnTo>
                    <a:pt x="147" y="376"/>
                  </a:lnTo>
                  <a:lnTo>
                    <a:pt x="144" y="381"/>
                  </a:lnTo>
                  <a:lnTo>
                    <a:pt x="136" y="389"/>
                  </a:lnTo>
                  <a:lnTo>
                    <a:pt x="133" y="392"/>
                  </a:lnTo>
                  <a:lnTo>
                    <a:pt x="129" y="397"/>
                  </a:lnTo>
                  <a:lnTo>
                    <a:pt x="127" y="401"/>
                  </a:lnTo>
                  <a:lnTo>
                    <a:pt x="126" y="407"/>
                  </a:lnTo>
                  <a:lnTo>
                    <a:pt x="126" y="407"/>
                  </a:lnTo>
                  <a:lnTo>
                    <a:pt x="126" y="412"/>
                  </a:lnTo>
                  <a:lnTo>
                    <a:pt x="127" y="415"/>
                  </a:lnTo>
                  <a:lnTo>
                    <a:pt x="128" y="417"/>
                  </a:lnTo>
                  <a:lnTo>
                    <a:pt x="130" y="420"/>
                  </a:lnTo>
                  <a:lnTo>
                    <a:pt x="135" y="422"/>
                  </a:lnTo>
                  <a:lnTo>
                    <a:pt x="141" y="422"/>
                  </a:lnTo>
                  <a:lnTo>
                    <a:pt x="141" y="422"/>
                  </a:lnTo>
                  <a:lnTo>
                    <a:pt x="144" y="422"/>
                  </a:lnTo>
                  <a:lnTo>
                    <a:pt x="148" y="420"/>
                  </a:lnTo>
                  <a:lnTo>
                    <a:pt x="152" y="413"/>
                  </a:lnTo>
                  <a:lnTo>
                    <a:pt x="158" y="407"/>
                  </a:lnTo>
                  <a:lnTo>
                    <a:pt x="162" y="405"/>
                  </a:lnTo>
                  <a:lnTo>
                    <a:pt x="165" y="404"/>
                  </a:lnTo>
                  <a:lnTo>
                    <a:pt x="165" y="404"/>
                  </a:lnTo>
                  <a:lnTo>
                    <a:pt x="199" y="404"/>
                  </a:lnTo>
                  <a:lnTo>
                    <a:pt x="199" y="404"/>
                  </a:lnTo>
                  <a:lnTo>
                    <a:pt x="204" y="404"/>
                  </a:lnTo>
                  <a:lnTo>
                    <a:pt x="210" y="402"/>
                  </a:lnTo>
                  <a:lnTo>
                    <a:pt x="223" y="399"/>
                  </a:lnTo>
                  <a:lnTo>
                    <a:pt x="235" y="394"/>
                  </a:lnTo>
                  <a:lnTo>
                    <a:pt x="242" y="393"/>
                  </a:lnTo>
                  <a:lnTo>
                    <a:pt x="250" y="393"/>
                  </a:lnTo>
                  <a:lnTo>
                    <a:pt x="250" y="393"/>
                  </a:lnTo>
                  <a:lnTo>
                    <a:pt x="257" y="393"/>
                  </a:lnTo>
                  <a:lnTo>
                    <a:pt x="263" y="394"/>
                  </a:lnTo>
                  <a:lnTo>
                    <a:pt x="273" y="399"/>
                  </a:lnTo>
                  <a:lnTo>
                    <a:pt x="283" y="402"/>
                  </a:lnTo>
                  <a:lnTo>
                    <a:pt x="290" y="404"/>
                  </a:lnTo>
                  <a:lnTo>
                    <a:pt x="297" y="404"/>
                  </a:lnTo>
                  <a:lnTo>
                    <a:pt x="297" y="404"/>
                  </a:lnTo>
                  <a:lnTo>
                    <a:pt x="312" y="404"/>
                  </a:lnTo>
                  <a:lnTo>
                    <a:pt x="324" y="400"/>
                  </a:lnTo>
                  <a:lnTo>
                    <a:pt x="333" y="394"/>
                  </a:lnTo>
                  <a:lnTo>
                    <a:pt x="341" y="387"/>
                  </a:lnTo>
                  <a:lnTo>
                    <a:pt x="347" y="379"/>
                  </a:lnTo>
                  <a:lnTo>
                    <a:pt x="350" y="368"/>
                  </a:lnTo>
                  <a:lnTo>
                    <a:pt x="353" y="356"/>
                  </a:lnTo>
                  <a:lnTo>
                    <a:pt x="353" y="341"/>
                  </a:lnTo>
                  <a:lnTo>
                    <a:pt x="353" y="341"/>
                  </a:lnTo>
                  <a:lnTo>
                    <a:pt x="353" y="333"/>
                  </a:lnTo>
                  <a:lnTo>
                    <a:pt x="350" y="324"/>
                  </a:lnTo>
                  <a:lnTo>
                    <a:pt x="348" y="317"/>
                  </a:lnTo>
                  <a:lnTo>
                    <a:pt x="343" y="309"/>
                  </a:lnTo>
                  <a:lnTo>
                    <a:pt x="334" y="294"/>
                  </a:lnTo>
                  <a:lnTo>
                    <a:pt x="324" y="280"/>
                  </a:lnTo>
                  <a:lnTo>
                    <a:pt x="313" y="265"/>
                  </a:lnTo>
                  <a:lnTo>
                    <a:pt x="303" y="249"/>
                  </a:lnTo>
                  <a:lnTo>
                    <a:pt x="300" y="241"/>
                  </a:lnTo>
                  <a:lnTo>
                    <a:pt x="297" y="232"/>
                  </a:lnTo>
                  <a:lnTo>
                    <a:pt x="295" y="223"/>
                  </a:lnTo>
                  <a:lnTo>
                    <a:pt x="294" y="213"/>
                  </a:lnTo>
                  <a:lnTo>
                    <a:pt x="294" y="213"/>
                  </a:lnTo>
                  <a:lnTo>
                    <a:pt x="295" y="206"/>
                  </a:lnTo>
                  <a:lnTo>
                    <a:pt x="296" y="198"/>
                  </a:lnTo>
                  <a:lnTo>
                    <a:pt x="297" y="192"/>
                  </a:lnTo>
                  <a:lnTo>
                    <a:pt x="301" y="185"/>
                  </a:lnTo>
                  <a:lnTo>
                    <a:pt x="307" y="175"/>
                  </a:lnTo>
                  <a:lnTo>
                    <a:pt x="315" y="164"/>
                  </a:lnTo>
                  <a:lnTo>
                    <a:pt x="332" y="146"/>
                  </a:lnTo>
                  <a:lnTo>
                    <a:pt x="340" y="137"/>
                  </a:lnTo>
                  <a:lnTo>
                    <a:pt x="346" y="125"/>
                  </a:lnTo>
                  <a:lnTo>
                    <a:pt x="346" y="125"/>
                  </a:lnTo>
                  <a:lnTo>
                    <a:pt x="349" y="114"/>
                  </a:lnTo>
                  <a:lnTo>
                    <a:pt x="349" y="114"/>
                  </a:lnTo>
                  <a:close/>
                </a:path>
              </a:pathLst>
            </a:custGeom>
            <a:solidFill>
              <a:srgbClr val="FFCC00"/>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83" name="Freeform 70"/>
            <p:cNvSpPr>
              <a:spLocks/>
            </p:cNvSpPr>
            <p:nvPr/>
          </p:nvSpPr>
          <p:spPr bwMode="auto">
            <a:xfrm>
              <a:off x="1735346" y="4032525"/>
              <a:ext cx="251370" cy="169135"/>
            </a:xfrm>
            <a:custGeom>
              <a:avLst/>
              <a:gdLst/>
              <a:ahLst/>
              <a:cxnLst>
                <a:cxn ang="0">
                  <a:pos x="341" y="182"/>
                </a:cxn>
                <a:cxn ang="0">
                  <a:pos x="330" y="179"/>
                </a:cxn>
                <a:cxn ang="0">
                  <a:pos x="290" y="179"/>
                </a:cxn>
                <a:cxn ang="0">
                  <a:pos x="284" y="209"/>
                </a:cxn>
                <a:cxn ang="0">
                  <a:pos x="266" y="224"/>
                </a:cxn>
                <a:cxn ang="0">
                  <a:pos x="246" y="228"/>
                </a:cxn>
                <a:cxn ang="0">
                  <a:pos x="233" y="220"/>
                </a:cxn>
                <a:cxn ang="0">
                  <a:pos x="222" y="206"/>
                </a:cxn>
                <a:cxn ang="0">
                  <a:pos x="213" y="201"/>
                </a:cxn>
                <a:cxn ang="0">
                  <a:pos x="194" y="216"/>
                </a:cxn>
                <a:cxn ang="0">
                  <a:pos x="177" y="230"/>
                </a:cxn>
                <a:cxn ang="0">
                  <a:pos x="160" y="227"/>
                </a:cxn>
                <a:cxn ang="0">
                  <a:pos x="137" y="215"/>
                </a:cxn>
                <a:cxn ang="0">
                  <a:pos x="122" y="213"/>
                </a:cxn>
                <a:cxn ang="0">
                  <a:pos x="118" y="193"/>
                </a:cxn>
                <a:cxn ang="0">
                  <a:pos x="110" y="181"/>
                </a:cxn>
                <a:cxn ang="0">
                  <a:pos x="80" y="159"/>
                </a:cxn>
                <a:cxn ang="0">
                  <a:pos x="73" y="151"/>
                </a:cxn>
                <a:cxn ang="0">
                  <a:pos x="68" y="124"/>
                </a:cxn>
                <a:cxn ang="0">
                  <a:pos x="60" y="109"/>
                </a:cxn>
                <a:cxn ang="0">
                  <a:pos x="45" y="105"/>
                </a:cxn>
                <a:cxn ang="0">
                  <a:pos x="15" y="100"/>
                </a:cxn>
                <a:cxn ang="0">
                  <a:pos x="5" y="90"/>
                </a:cxn>
                <a:cxn ang="0">
                  <a:pos x="3" y="80"/>
                </a:cxn>
                <a:cxn ang="0">
                  <a:pos x="9" y="65"/>
                </a:cxn>
                <a:cxn ang="0">
                  <a:pos x="15" y="47"/>
                </a:cxn>
                <a:cxn ang="0">
                  <a:pos x="12" y="38"/>
                </a:cxn>
                <a:cxn ang="0">
                  <a:pos x="0" y="15"/>
                </a:cxn>
                <a:cxn ang="0">
                  <a:pos x="11" y="4"/>
                </a:cxn>
                <a:cxn ang="0">
                  <a:pos x="25" y="0"/>
                </a:cxn>
                <a:cxn ang="0">
                  <a:pos x="68" y="6"/>
                </a:cxn>
                <a:cxn ang="0">
                  <a:pos x="110" y="10"/>
                </a:cxn>
                <a:cxn ang="0">
                  <a:pos x="112" y="16"/>
                </a:cxn>
                <a:cxn ang="0">
                  <a:pos x="138" y="34"/>
                </a:cxn>
                <a:cxn ang="0">
                  <a:pos x="171" y="46"/>
                </a:cxn>
                <a:cxn ang="0">
                  <a:pos x="188" y="47"/>
                </a:cxn>
                <a:cxn ang="0">
                  <a:pos x="206" y="37"/>
                </a:cxn>
                <a:cxn ang="0">
                  <a:pos x="221" y="18"/>
                </a:cxn>
                <a:cxn ang="0">
                  <a:pos x="231" y="55"/>
                </a:cxn>
                <a:cxn ang="0">
                  <a:pos x="236" y="65"/>
                </a:cxn>
                <a:cxn ang="0">
                  <a:pos x="264" y="84"/>
                </a:cxn>
                <a:cxn ang="0">
                  <a:pos x="285" y="99"/>
                </a:cxn>
                <a:cxn ang="0">
                  <a:pos x="285" y="109"/>
                </a:cxn>
                <a:cxn ang="0">
                  <a:pos x="271" y="106"/>
                </a:cxn>
                <a:cxn ang="0">
                  <a:pos x="271" y="128"/>
                </a:cxn>
                <a:cxn ang="0">
                  <a:pos x="282" y="137"/>
                </a:cxn>
                <a:cxn ang="0">
                  <a:pos x="301" y="145"/>
                </a:cxn>
                <a:cxn ang="0">
                  <a:pos x="325" y="151"/>
                </a:cxn>
                <a:cxn ang="0">
                  <a:pos x="338" y="162"/>
                </a:cxn>
                <a:cxn ang="0">
                  <a:pos x="345" y="176"/>
                </a:cxn>
              </a:cxnLst>
              <a:rect l="0" t="0" r="r" b="b"/>
              <a:pathLst>
                <a:path w="345" h="231">
                  <a:moveTo>
                    <a:pt x="345" y="183"/>
                  </a:moveTo>
                  <a:lnTo>
                    <a:pt x="345" y="183"/>
                  </a:lnTo>
                  <a:lnTo>
                    <a:pt x="341" y="182"/>
                  </a:lnTo>
                  <a:lnTo>
                    <a:pt x="338" y="181"/>
                  </a:lnTo>
                  <a:lnTo>
                    <a:pt x="330" y="179"/>
                  </a:lnTo>
                  <a:lnTo>
                    <a:pt x="330" y="179"/>
                  </a:lnTo>
                  <a:lnTo>
                    <a:pt x="290" y="179"/>
                  </a:lnTo>
                  <a:lnTo>
                    <a:pt x="290" y="179"/>
                  </a:lnTo>
                  <a:lnTo>
                    <a:pt x="290" y="179"/>
                  </a:lnTo>
                  <a:lnTo>
                    <a:pt x="290" y="191"/>
                  </a:lnTo>
                  <a:lnTo>
                    <a:pt x="287" y="201"/>
                  </a:lnTo>
                  <a:lnTo>
                    <a:pt x="284" y="209"/>
                  </a:lnTo>
                  <a:lnTo>
                    <a:pt x="279" y="216"/>
                  </a:lnTo>
                  <a:lnTo>
                    <a:pt x="272" y="221"/>
                  </a:lnTo>
                  <a:lnTo>
                    <a:pt x="266" y="224"/>
                  </a:lnTo>
                  <a:lnTo>
                    <a:pt x="256" y="227"/>
                  </a:lnTo>
                  <a:lnTo>
                    <a:pt x="246" y="228"/>
                  </a:lnTo>
                  <a:lnTo>
                    <a:pt x="246" y="228"/>
                  </a:lnTo>
                  <a:lnTo>
                    <a:pt x="240" y="227"/>
                  </a:lnTo>
                  <a:lnTo>
                    <a:pt x="237" y="223"/>
                  </a:lnTo>
                  <a:lnTo>
                    <a:pt x="233" y="220"/>
                  </a:lnTo>
                  <a:lnTo>
                    <a:pt x="230" y="214"/>
                  </a:lnTo>
                  <a:lnTo>
                    <a:pt x="226" y="209"/>
                  </a:lnTo>
                  <a:lnTo>
                    <a:pt x="222" y="206"/>
                  </a:lnTo>
                  <a:lnTo>
                    <a:pt x="218" y="202"/>
                  </a:lnTo>
                  <a:lnTo>
                    <a:pt x="213" y="201"/>
                  </a:lnTo>
                  <a:lnTo>
                    <a:pt x="213" y="201"/>
                  </a:lnTo>
                  <a:lnTo>
                    <a:pt x="208" y="202"/>
                  </a:lnTo>
                  <a:lnTo>
                    <a:pt x="203" y="206"/>
                  </a:lnTo>
                  <a:lnTo>
                    <a:pt x="194" y="216"/>
                  </a:lnTo>
                  <a:lnTo>
                    <a:pt x="188" y="222"/>
                  </a:lnTo>
                  <a:lnTo>
                    <a:pt x="183" y="227"/>
                  </a:lnTo>
                  <a:lnTo>
                    <a:pt x="177" y="230"/>
                  </a:lnTo>
                  <a:lnTo>
                    <a:pt x="169" y="231"/>
                  </a:lnTo>
                  <a:lnTo>
                    <a:pt x="169" y="231"/>
                  </a:lnTo>
                  <a:lnTo>
                    <a:pt x="160" y="227"/>
                  </a:lnTo>
                  <a:lnTo>
                    <a:pt x="149" y="221"/>
                  </a:lnTo>
                  <a:lnTo>
                    <a:pt x="142" y="217"/>
                  </a:lnTo>
                  <a:lnTo>
                    <a:pt x="137" y="215"/>
                  </a:lnTo>
                  <a:lnTo>
                    <a:pt x="129" y="213"/>
                  </a:lnTo>
                  <a:lnTo>
                    <a:pt x="122" y="213"/>
                  </a:lnTo>
                  <a:lnTo>
                    <a:pt x="122" y="213"/>
                  </a:lnTo>
                  <a:lnTo>
                    <a:pt x="121" y="205"/>
                  </a:lnTo>
                  <a:lnTo>
                    <a:pt x="119" y="198"/>
                  </a:lnTo>
                  <a:lnTo>
                    <a:pt x="118" y="193"/>
                  </a:lnTo>
                  <a:lnTo>
                    <a:pt x="116" y="187"/>
                  </a:lnTo>
                  <a:lnTo>
                    <a:pt x="114" y="184"/>
                  </a:lnTo>
                  <a:lnTo>
                    <a:pt x="110" y="181"/>
                  </a:lnTo>
                  <a:lnTo>
                    <a:pt x="103" y="175"/>
                  </a:lnTo>
                  <a:lnTo>
                    <a:pt x="87" y="164"/>
                  </a:lnTo>
                  <a:lnTo>
                    <a:pt x="80" y="159"/>
                  </a:lnTo>
                  <a:lnTo>
                    <a:pt x="77" y="155"/>
                  </a:lnTo>
                  <a:lnTo>
                    <a:pt x="73" y="151"/>
                  </a:lnTo>
                  <a:lnTo>
                    <a:pt x="73" y="151"/>
                  </a:lnTo>
                  <a:lnTo>
                    <a:pt x="70" y="144"/>
                  </a:lnTo>
                  <a:lnTo>
                    <a:pt x="69" y="137"/>
                  </a:lnTo>
                  <a:lnTo>
                    <a:pt x="68" y="124"/>
                  </a:lnTo>
                  <a:lnTo>
                    <a:pt x="66" y="118"/>
                  </a:lnTo>
                  <a:lnTo>
                    <a:pt x="64" y="114"/>
                  </a:lnTo>
                  <a:lnTo>
                    <a:pt x="60" y="109"/>
                  </a:lnTo>
                  <a:lnTo>
                    <a:pt x="52" y="106"/>
                  </a:lnTo>
                  <a:lnTo>
                    <a:pt x="52" y="106"/>
                  </a:lnTo>
                  <a:lnTo>
                    <a:pt x="45" y="105"/>
                  </a:lnTo>
                  <a:lnTo>
                    <a:pt x="38" y="103"/>
                  </a:lnTo>
                  <a:lnTo>
                    <a:pt x="22" y="101"/>
                  </a:lnTo>
                  <a:lnTo>
                    <a:pt x="15" y="100"/>
                  </a:lnTo>
                  <a:lnTo>
                    <a:pt x="9" y="95"/>
                  </a:lnTo>
                  <a:lnTo>
                    <a:pt x="7" y="93"/>
                  </a:lnTo>
                  <a:lnTo>
                    <a:pt x="5" y="90"/>
                  </a:lnTo>
                  <a:lnTo>
                    <a:pt x="4" y="85"/>
                  </a:lnTo>
                  <a:lnTo>
                    <a:pt x="3" y="80"/>
                  </a:lnTo>
                  <a:lnTo>
                    <a:pt x="3" y="80"/>
                  </a:lnTo>
                  <a:lnTo>
                    <a:pt x="4" y="76"/>
                  </a:lnTo>
                  <a:lnTo>
                    <a:pt x="5" y="71"/>
                  </a:lnTo>
                  <a:lnTo>
                    <a:pt x="9" y="65"/>
                  </a:lnTo>
                  <a:lnTo>
                    <a:pt x="14" y="59"/>
                  </a:lnTo>
                  <a:lnTo>
                    <a:pt x="15" y="54"/>
                  </a:lnTo>
                  <a:lnTo>
                    <a:pt x="15" y="47"/>
                  </a:lnTo>
                  <a:lnTo>
                    <a:pt x="15" y="47"/>
                  </a:lnTo>
                  <a:lnTo>
                    <a:pt x="15" y="42"/>
                  </a:lnTo>
                  <a:lnTo>
                    <a:pt x="12" y="38"/>
                  </a:lnTo>
                  <a:lnTo>
                    <a:pt x="9" y="30"/>
                  </a:lnTo>
                  <a:lnTo>
                    <a:pt x="4" y="22"/>
                  </a:lnTo>
                  <a:lnTo>
                    <a:pt x="0" y="15"/>
                  </a:lnTo>
                  <a:lnTo>
                    <a:pt x="0" y="15"/>
                  </a:lnTo>
                  <a:lnTo>
                    <a:pt x="5" y="9"/>
                  </a:lnTo>
                  <a:lnTo>
                    <a:pt x="11" y="4"/>
                  </a:lnTo>
                  <a:lnTo>
                    <a:pt x="18" y="1"/>
                  </a:lnTo>
                  <a:lnTo>
                    <a:pt x="25" y="0"/>
                  </a:lnTo>
                  <a:lnTo>
                    <a:pt x="25" y="0"/>
                  </a:lnTo>
                  <a:lnTo>
                    <a:pt x="37" y="0"/>
                  </a:lnTo>
                  <a:lnTo>
                    <a:pt x="47" y="1"/>
                  </a:lnTo>
                  <a:lnTo>
                    <a:pt x="68" y="6"/>
                  </a:lnTo>
                  <a:lnTo>
                    <a:pt x="88" y="9"/>
                  </a:lnTo>
                  <a:lnTo>
                    <a:pt x="99" y="10"/>
                  </a:lnTo>
                  <a:lnTo>
                    <a:pt x="110" y="10"/>
                  </a:lnTo>
                  <a:lnTo>
                    <a:pt x="110" y="10"/>
                  </a:lnTo>
                  <a:lnTo>
                    <a:pt x="110" y="14"/>
                  </a:lnTo>
                  <a:lnTo>
                    <a:pt x="112" y="16"/>
                  </a:lnTo>
                  <a:lnTo>
                    <a:pt x="118" y="23"/>
                  </a:lnTo>
                  <a:lnTo>
                    <a:pt x="127" y="29"/>
                  </a:lnTo>
                  <a:lnTo>
                    <a:pt x="138" y="34"/>
                  </a:lnTo>
                  <a:lnTo>
                    <a:pt x="149" y="40"/>
                  </a:lnTo>
                  <a:lnTo>
                    <a:pt x="161" y="44"/>
                  </a:lnTo>
                  <a:lnTo>
                    <a:pt x="171" y="46"/>
                  </a:lnTo>
                  <a:lnTo>
                    <a:pt x="180" y="47"/>
                  </a:lnTo>
                  <a:lnTo>
                    <a:pt x="180" y="47"/>
                  </a:lnTo>
                  <a:lnTo>
                    <a:pt x="188" y="47"/>
                  </a:lnTo>
                  <a:lnTo>
                    <a:pt x="195" y="45"/>
                  </a:lnTo>
                  <a:lnTo>
                    <a:pt x="201" y="41"/>
                  </a:lnTo>
                  <a:lnTo>
                    <a:pt x="206" y="37"/>
                  </a:lnTo>
                  <a:lnTo>
                    <a:pt x="213" y="28"/>
                  </a:lnTo>
                  <a:lnTo>
                    <a:pt x="221" y="18"/>
                  </a:lnTo>
                  <a:lnTo>
                    <a:pt x="221" y="18"/>
                  </a:lnTo>
                  <a:lnTo>
                    <a:pt x="225" y="30"/>
                  </a:lnTo>
                  <a:lnTo>
                    <a:pt x="228" y="44"/>
                  </a:lnTo>
                  <a:lnTo>
                    <a:pt x="231" y="55"/>
                  </a:lnTo>
                  <a:lnTo>
                    <a:pt x="232" y="61"/>
                  </a:lnTo>
                  <a:lnTo>
                    <a:pt x="236" y="65"/>
                  </a:lnTo>
                  <a:lnTo>
                    <a:pt x="236" y="65"/>
                  </a:lnTo>
                  <a:lnTo>
                    <a:pt x="241" y="71"/>
                  </a:lnTo>
                  <a:lnTo>
                    <a:pt x="248" y="77"/>
                  </a:lnTo>
                  <a:lnTo>
                    <a:pt x="264" y="84"/>
                  </a:lnTo>
                  <a:lnTo>
                    <a:pt x="271" y="88"/>
                  </a:lnTo>
                  <a:lnTo>
                    <a:pt x="279" y="93"/>
                  </a:lnTo>
                  <a:lnTo>
                    <a:pt x="285" y="99"/>
                  </a:lnTo>
                  <a:lnTo>
                    <a:pt x="290" y="106"/>
                  </a:lnTo>
                  <a:lnTo>
                    <a:pt x="290" y="106"/>
                  </a:lnTo>
                  <a:lnTo>
                    <a:pt x="285" y="109"/>
                  </a:lnTo>
                  <a:lnTo>
                    <a:pt x="280" y="110"/>
                  </a:lnTo>
                  <a:lnTo>
                    <a:pt x="277" y="109"/>
                  </a:lnTo>
                  <a:lnTo>
                    <a:pt x="271" y="106"/>
                  </a:lnTo>
                  <a:lnTo>
                    <a:pt x="271" y="106"/>
                  </a:lnTo>
                  <a:lnTo>
                    <a:pt x="271" y="128"/>
                  </a:lnTo>
                  <a:lnTo>
                    <a:pt x="271" y="128"/>
                  </a:lnTo>
                  <a:lnTo>
                    <a:pt x="271" y="128"/>
                  </a:lnTo>
                  <a:lnTo>
                    <a:pt x="277" y="133"/>
                  </a:lnTo>
                  <a:lnTo>
                    <a:pt x="282" y="137"/>
                  </a:lnTo>
                  <a:lnTo>
                    <a:pt x="286" y="139"/>
                  </a:lnTo>
                  <a:lnTo>
                    <a:pt x="292" y="141"/>
                  </a:lnTo>
                  <a:lnTo>
                    <a:pt x="301" y="145"/>
                  </a:lnTo>
                  <a:lnTo>
                    <a:pt x="312" y="146"/>
                  </a:lnTo>
                  <a:lnTo>
                    <a:pt x="321" y="148"/>
                  </a:lnTo>
                  <a:lnTo>
                    <a:pt x="325" y="151"/>
                  </a:lnTo>
                  <a:lnTo>
                    <a:pt x="330" y="154"/>
                  </a:lnTo>
                  <a:lnTo>
                    <a:pt x="333" y="158"/>
                  </a:lnTo>
                  <a:lnTo>
                    <a:pt x="338" y="162"/>
                  </a:lnTo>
                  <a:lnTo>
                    <a:pt x="341" y="168"/>
                  </a:lnTo>
                  <a:lnTo>
                    <a:pt x="345" y="176"/>
                  </a:lnTo>
                  <a:lnTo>
                    <a:pt x="345" y="176"/>
                  </a:lnTo>
                  <a:lnTo>
                    <a:pt x="345" y="183"/>
                  </a:lnTo>
                  <a:lnTo>
                    <a:pt x="345" y="183"/>
                  </a:lnTo>
                  <a:close/>
                </a:path>
              </a:pathLst>
            </a:custGeom>
            <a:solidFill>
              <a:schemeClr val="accent6"/>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84" name="Freeform 71"/>
            <p:cNvSpPr>
              <a:spLocks/>
            </p:cNvSpPr>
            <p:nvPr/>
          </p:nvSpPr>
          <p:spPr bwMode="auto">
            <a:xfrm>
              <a:off x="1517395" y="4569091"/>
              <a:ext cx="479492" cy="454915"/>
            </a:xfrm>
            <a:custGeom>
              <a:avLst/>
              <a:gdLst/>
              <a:ahLst/>
              <a:cxnLst>
                <a:cxn ang="0">
                  <a:pos x="425" y="197"/>
                </a:cxn>
                <a:cxn ang="0">
                  <a:pos x="482" y="223"/>
                </a:cxn>
                <a:cxn ang="0">
                  <a:pos x="566" y="239"/>
                </a:cxn>
                <a:cxn ang="0">
                  <a:pos x="568" y="230"/>
                </a:cxn>
                <a:cxn ang="0">
                  <a:pos x="566" y="224"/>
                </a:cxn>
                <a:cxn ang="0">
                  <a:pos x="563" y="241"/>
                </a:cxn>
                <a:cxn ang="0">
                  <a:pos x="545" y="257"/>
                </a:cxn>
                <a:cxn ang="0">
                  <a:pos x="541" y="275"/>
                </a:cxn>
                <a:cxn ang="0">
                  <a:pos x="556" y="304"/>
                </a:cxn>
                <a:cxn ang="0">
                  <a:pos x="600" y="345"/>
                </a:cxn>
                <a:cxn ang="0">
                  <a:pos x="616" y="379"/>
                </a:cxn>
                <a:cxn ang="0">
                  <a:pos x="643" y="456"/>
                </a:cxn>
                <a:cxn ang="0">
                  <a:pos x="662" y="489"/>
                </a:cxn>
                <a:cxn ang="0">
                  <a:pos x="643" y="511"/>
                </a:cxn>
                <a:cxn ang="0">
                  <a:pos x="625" y="514"/>
                </a:cxn>
                <a:cxn ang="0">
                  <a:pos x="577" y="524"/>
                </a:cxn>
                <a:cxn ang="0">
                  <a:pos x="530" y="533"/>
                </a:cxn>
                <a:cxn ang="0">
                  <a:pos x="501" y="524"/>
                </a:cxn>
                <a:cxn ang="0">
                  <a:pos x="484" y="522"/>
                </a:cxn>
                <a:cxn ang="0">
                  <a:pos x="443" y="537"/>
                </a:cxn>
                <a:cxn ang="0">
                  <a:pos x="412" y="542"/>
                </a:cxn>
                <a:cxn ang="0">
                  <a:pos x="383" y="560"/>
                </a:cxn>
                <a:cxn ang="0">
                  <a:pos x="364" y="605"/>
                </a:cxn>
                <a:cxn ang="0">
                  <a:pos x="341" y="624"/>
                </a:cxn>
                <a:cxn ang="0">
                  <a:pos x="320" y="623"/>
                </a:cxn>
                <a:cxn ang="0">
                  <a:pos x="291" y="610"/>
                </a:cxn>
                <a:cxn ang="0">
                  <a:pos x="286" y="533"/>
                </a:cxn>
                <a:cxn ang="0">
                  <a:pos x="291" y="507"/>
                </a:cxn>
                <a:cxn ang="0">
                  <a:pos x="280" y="504"/>
                </a:cxn>
                <a:cxn ang="0">
                  <a:pos x="232" y="419"/>
                </a:cxn>
                <a:cxn ang="0">
                  <a:pos x="205" y="418"/>
                </a:cxn>
                <a:cxn ang="0">
                  <a:pos x="192" y="402"/>
                </a:cxn>
                <a:cxn ang="0">
                  <a:pos x="183" y="365"/>
                </a:cxn>
                <a:cxn ang="0">
                  <a:pos x="156" y="364"/>
                </a:cxn>
                <a:cxn ang="0">
                  <a:pos x="138" y="359"/>
                </a:cxn>
                <a:cxn ang="0">
                  <a:pos x="129" y="342"/>
                </a:cxn>
                <a:cxn ang="0">
                  <a:pos x="138" y="323"/>
                </a:cxn>
                <a:cxn ang="0">
                  <a:pos x="157" y="302"/>
                </a:cxn>
                <a:cxn ang="0">
                  <a:pos x="156" y="275"/>
                </a:cxn>
                <a:cxn ang="0">
                  <a:pos x="136" y="247"/>
                </a:cxn>
                <a:cxn ang="0">
                  <a:pos x="87" y="216"/>
                </a:cxn>
                <a:cxn ang="0">
                  <a:pos x="70" y="198"/>
                </a:cxn>
                <a:cxn ang="0">
                  <a:pos x="53" y="184"/>
                </a:cxn>
                <a:cxn ang="0">
                  <a:pos x="14" y="170"/>
                </a:cxn>
                <a:cxn ang="0">
                  <a:pos x="1" y="148"/>
                </a:cxn>
                <a:cxn ang="0">
                  <a:pos x="3" y="124"/>
                </a:cxn>
                <a:cxn ang="0">
                  <a:pos x="12" y="89"/>
                </a:cxn>
                <a:cxn ang="0">
                  <a:pos x="82" y="12"/>
                </a:cxn>
                <a:cxn ang="0">
                  <a:pos x="99" y="5"/>
                </a:cxn>
                <a:cxn ang="0">
                  <a:pos x="118" y="0"/>
                </a:cxn>
                <a:cxn ang="0">
                  <a:pos x="148" y="14"/>
                </a:cxn>
                <a:cxn ang="0">
                  <a:pos x="184" y="59"/>
                </a:cxn>
                <a:cxn ang="0">
                  <a:pos x="198" y="68"/>
                </a:cxn>
                <a:cxn ang="0">
                  <a:pos x="241" y="76"/>
                </a:cxn>
                <a:cxn ang="0">
                  <a:pos x="258" y="89"/>
                </a:cxn>
                <a:cxn ang="0">
                  <a:pos x="263" y="106"/>
                </a:cxn>
                <a:cxn ang="0">
                  <a:pos x="278" y="128"/>
                </a:cxn>
                <a:cxn ang="0">
                  <a:pos x="334" y="144"/>
                </a:cxn>
                <a:cxn ang="0">
                  <a:pos x="395" y="157"/>
                </a:cxn>
                <a:cxn ang="0">
                  <a:pos x="419" y="180"/>
                </a:cxn>
              </a:cxnLst>
              <a:rect l="0" t="0" r="r" b="b"/>
              <a:pathLst>
                <a:path w="662" h="625">
                  <a:moveTo>
                    <a:pt x="419" y="188"/>
                  </a:moveTo>
                  <a:lnTo>
                    <a:pt x="419" y="188"/>
                  </a:lnTo>
                  <a:lnTo>
                    <a:pt x="421" y="192"/>
                  </a:lnTo>
                  <a:lnTo>
                    <a:pt x="425" y="197"/>
                  </a:lnTo>
                  <a:lnTo>
                    <a:pt x="431" y="201"/>
                  </a:lnTo>
                  <a:lnTo>
                    <a:pt x="439" y="206"/>
                  </a:lnTo>
                  <a:lnTo>
                    <a:pt x="458" y="215"/>
                  </a:lnTo>
                  <a:lnTo>
                    <a:pt x="482" y="223"/>
                  </a:lnTo>
                  <a:lnTo>
                    <a:pt x="508" y="229"/>
                  </a:lnTo>
                  <a:lnTo>
                    <a:pt x="532" y="235"/>
                  </a:lnTo>
                  <a:lnTo>
                    <a:pt x="551" y="238"/>
                  </a:lnTo>
                  <a:lnTo>
                    <a:pt x="566" y="239"/>
                  </a:lnTo>
                  <a:lnTo>
                    <a:pt x="566" y="239"/>
                  </a:lnTo>
                  <a:lnTo>
                    <a:pt x="570" y="237"/>
                  </a:lnTo>
                  <a:lnTo>
                    <a:pt x="570" y="235"/>
                  </a:lnTo>
                  <a:lnTo>
                    <a:pt x="568" y="230"/>
                  </a:lnTo>
                  <a:lnTo>
                    <a:pt x="566" y="224"/>
                  </a:lnTo>
                  <a:lnTo>
                    <a:pt x="566" y="224"/>
                  </a:lnTo>
                  <a:lnTo>
                    <a:pt x="566" y="224"/>
                  </a:lnTo>
                  <a:lnTo>
                    <a:pt x="566" y="224"/>
                  </a:lnTo>
                  <a:lnTo>
                    <a:pt x="566" y="224"/>
                  </a:lnTo>
                  <a:lnTo>
                    <a:pt x="566" y="224"/>
                  </a:lnTo>
                  <a:lnTo>
                    <a:pt x="565" y="234"/>
                  </a:lnTo>
                  <a:lnTo>
                    <a:pt x="563" y="241"/>
                  </a:lnTo>
                  <a:lnTo>
                    <a:pt x="558" y="245"/>
                  </a:lnTo>
                  <a:lnTo>
                    <a:pt x="554" y="249"/>
                  </a:lnTo>
                  <a:lnTo>
                    <a:pt x="549" y="252"/>
                  </a:lnTo>
                  <a:lnTo>
                    <a:pt x="545" y="257"/>
                  </a:lnTo>
                  <a:lnTo>
                    <a:pt x="542" y="261"/>
                  </a:lnTo>
                  <a:lnTo>
                    <a:pt x="541" y="268"/>
                  </a:lnTo>
                  <a:lnTo>
                    <a:pt x="541" y="268"/>
                  </a:lnTo>
                  <a:lnTo>
                    <a:pt x="541" y="275"/>
                  </a:lnTo>
                  <a:lnTo>
                    <a:pt x="542" y="282"/>
                  </a:lnTo>
                  <a:lnTo>
                    <a:pt x="545" y="288"/>
                  </a:lnTo>
                  <a:lnTo>
                    <a:pt x="548" y="293"/>
                  </a:lnTo>
                  <a:lnTo>
                    <a:pt x="556" y="304"/>
                  </a:lnTo>
                  <a:lnTo>
                    <a:pt x="564" y="314"/>
                  </a:lnTo>
                  <a:lnTo>
                    <a:pt x="584" y="330"/>
                  </a:lnTo>
                  <a:lnTo>
                    <a:pt x="593" y="338"/>
                  </a:lnTo>
                  <a:lnTo>
                    <a:pt x="600" y="345"/>
                  </a:lnTo>
                  <a:lnTo>
                    <a:pt x="600" y="345"/>
                  </a:lnTo>
                  <a:lnTo>
                    <a:pt x="604" y="352"/>
                  </a:lnTo>
                  <a:lnTo>
                    <a:pt x="609" y="360"/>
                  </a:lnTo>
                  <a:lnTo>
                    <a:pt x="616" y="379"/>
                  </a:lnTo>
                  <a:lnTo>
                    <a:pt x="623" y="397"/>
                  </a:lnTo>
                  <a:lnTo>
                    <a:pt x="630" y="418"/>
                  </a:lnTo>
                  <a:lnTo>
                    <a:pt x="637" y="437"/>
                  </a:lnTo>
                  <a:lnTo>
                    <a:pt x="643" y="456"/>
                  </a:lnTo>
                  <a:lnTo>
                    <a:pt x="652" y="474"/>
                  </a:lnTo>
                  <a:lnTo>
                    <a:pt x="656" y="481"/>
                  </a:lnTo>
                  <a:lnTo>
                    <a:pt x="662" y="489"/>
                  </a:lnTo>
                  <a:lnTo>
                    <a:pt x="662" y="489"/>
                  </a:lnTo>
                  <a:lnTo>
                    <a:pt x="655" y="493"/>
                  </a:lnTo>
                  <a:lnTo>
                    <a:pt x="650" y="497"/>
                  </a:lnTo>
                  <a:lnTo>
                    <a:pt x="647" y="503"/>
                  </a:lnTo>
                  <a:lnTo>
                    <a:pt x="643" y="511"/>
                  </a:lnTo>
                  <a:lnTo>
                    <a:pt x="643" y="511"/>
                  </a:lnTo>
                  <a:lnTo>
                    <a:pt x="634" y="513"/>
                  </a:lnTo>
                  <a:lnTo>
                    <a:pt x="625" y="514"/>
                  </a:lnTo>
                  <a:lnTo>
                    <a:pt x="625" y="514"/>
                  </a:lnTo>
                  <a:lnTo>
                    <a:pt x="611" y="516"/>
                  </a:lnTo>
                  <a:lnTo>
                    <a:pt x="599" y="518"/>
                  </a:lnTo>
                  <a:lnTo>
                    <a:pt x="587" y="520"/>
                  </a:lnTo>
                  <a:lnTo>
                    <a:pt x="577" y="524"/>
                  </a:lnTo>
                  <a:lnTo>
                    <a:pt x="555" y="531"/>
                  </a:lnTo>
                  <a:lnTo>
                    <a:pt x="542" y="532"/>
                  </a:lnTo>
                  <a:lnTo>
                    <a:pt x="530" y="533"/>
                  </a:lnTo>
                  <a:lnTo>
                    <a:pt x="530" y="533"/>
                  </a:lnTo>
                  <a:lnTo>
                    <a:pt x="524" y="533"/>
                  </a:lnTo>
                  <a:lnTo>
                    <a:pt x="519" y="532"/>
                  </a:lnTo>
                  <a:lnTo>
                    <a:pt x="510" y="527"/>
                  </a:lnTo>
                  <a:lnTo>
                    <a:pt x="501" y="524"/>
                  </a:lnTo>
                  <a:lnTo>
                    <a:pt x="497" y="522"/>
                  </a:lnTo>
                  <a:lnTo>
                    <a:pt x="493" y="521"/>
                  </a:lnTo>
                  <a:lnTo>
                    <a:pt x="493" y="521"/>
                  </a:lnTo>
                  <a:lnTo>
                    <a:pt x="484" y="522"/>
                  </a:lnTo>
                  <a:lnTo>
                    <a:pt x="475" y="525"/>
                  </a:lnTo>
                  <a:lnTo>
                    <a:pt x="459" y="532"/>
                  </a:lnTo>
                  <a:lnTo>
                    <a:pt x="451" y="535"/>
                  </a:lnTo>
                  <a:lnTo>
                    <a:pt x="443" y="537"/>
                  </a:lnTo>
                  <a:lnTo>
                    <a:pt x="434" y="540"/>
                  </a:lnTo>
                  <a:lnTo>
                    <a:pt x="424" y="541"/>
                  </a:lnTo>
                  <a:lnTo>
                    <a:pt x="424" y="541"/>
                  </a:lnTo>
                  <a:lnTo>
                    <a:pt x="412" y="542"/>
                  </a:lnTo>
                  <a:lnTo>
                    <a:pt x="402" y="544"/>
                  </a:lnTo>
                  <a:lnTo>
                    <a:pt x="395" y="548"/>
                  </a:lnTo>
                  <a:lnTo>
                    <a:pt x="388" y="554"/>
                  </a:lnTo>
                  <a:lnTo>
                    <a:pt x="383" y="560"/>
                  </a:lnTo>
                  <a:lnTo>
                    <a:pt x="379" y="567"/>
                  </a:lnTo>
                  <a:lnTo>
                    <a:pt x="373" y="582"/>
                  </a:lnTo>
                  <a:lnTo>
                    <a:pt x="367" y="598"/>
                  </a:lnTo>
                  <a:lnTo>
                    <a:pt x="364" y="605"/>
                  </a:lnTo>
                  <a:lnTo>
                    <a:pt x="359" y="611"/>
                  </a:lnTo>
                  <a:lnTo>
                    <a:pt x="355" y="617"/>
                  </a:lnTo>
                  <a:lnTo>
                    <a:pt x="349" y="621"/>
                  </a:lnTo>
                  <a:lnTo>
                    <a:pt x="341" y="624"/>
                  </a:lnTo>
                  <a:lnTo>
                    <a:pt x="332" y="625"/>
                  </a:lnTo>
                  <a:lnTo>
                    <a:pt x="332" y="625"/>
                  </a:lnTo>
                  <a:lnTo>
                    <a:pt x="326" y="624"/>
                  </a:lnTo>
                  <a:lnTo>
                    <a:pt x="320" y="623"/>
                  </a:lnTo>
                  <a:lnTo>
                    <a:pt x="309" y="619"/>
                  </a:lnTo>
                  <a:lnTo>
                    <a:pt x="298" y="615"/>
                  </a:lnTo>
                  <a:lnTo>
                    <a:pt x="291" y="610"/>
                  </a:lnTo>
                  <a:lnTo>
                    <a:pt x="291" y="610"/>
                  </a:lnTo>
                  <a:lnTo>
                    <a:pt x="290" y="588"/>
                  </a:lnTo>
                  <a:lnTo>
                    <a:pt x="289" y="571"/>
                  </a:lnTo>
                  <a:lnTo>
                    <a:pt x="287" y="543"/>
                  </a:lnTo>
                  <a:lnTo>
                    <a:pt x="286" y="533"/>
                  </a:lnTo>
                  <a:lnTo>
                    <a:pt x="286" y="524"/>
                  </a:lnTo>
                  <a:lnTo>
                    <a:pt x="288" y="516"/>
                  </a:lnTo>
                  <a:lnTo>
                    <a:pt x="291" y="507"/>
                  </a:lnTo>
                  <a:lnTo>
                    <a:pt x="291" y="507"/>
                  </a:lnTo>
                  <a:lnTo>
                    <a:pt x="284" y="506"/>
                  </a:lnTo>
                  <a:lnTo>
                    <a:pt x="282" y="505"/>
                  </a:lnTo>
                  <a:lnTo>
                    <a:pt x="282" y="504"/>
                  </a:lnTo>
                  <a:lnTo>
                    <a:pt x="280" y="504"/>
                  </a:lnTo>
                  <a:lnTo>
                    <a:pt x="280" y="504"/>
                  </a:lnTo>
                  <a:lnTo>
                    <a:pt x="271" y="486"/>
                  </a:lnTo>
                  <a:lnTo>
                    <a:pt x="255" y="457"/>
                  </a:lnTo>
                  <a:lnTo>
                    <a:pt x="232" y="419"/>
                  </a:lnTo>
                  <a:lnTo>
                    <a:pt x="232" y="419"/>
                  </a:lnTo>
                  <a:lnTo>
                    <a:pt x="211" y="419"/>
                  </a:lnTo>
                  <a:lnTo>
                    <a:pt x="211" y="419"/>
                  </a:lnTo>
                  <a:lnTo>
                    <a:pt x="205" y="418"/>
                  </a:lnTo>
                  <a:lnTo>
                    <a:pt x="202" y="417"/>
                  </a:lnTo>
                  <a:lnTo>
                    <a:pt x="198" y="414"/>
                  </a:lnTo>
                  <a:lnTo>
                    <a:pt x="196" y="410"/>
                  </a:lnTo>
                  <a:lnTo>
                    <a:pt x="192" y="402"/>
                  </a:lnTo>
                  <a:lnTo>
                    <a:pt x="190" y="391"/>
                  </a:lnTo>
                  <a:lnTo>
                    <a:pt x="188" y="373"/>
                  </a:lnTo>
                  <a:lnTo>
                    <a:pt x="186" y="366"/>
                  </a:lnTo>
                  <a:lnTo>
                    <a:pt x="183" y="365"/>
                  </a:lnTo>
                  <a:lnTo>
                    <a:pt x="181" y="364"/>
                  </a:lnTo>
                  <a:lnTo>
                    <a:pt x="181" y="364"/>
                  </a:lnTo>
                  <a:lnTo>
                    <a:pt x="156" y="364"/>
                  </a:lnTo>
                  <a:lnTo>
                    <a:pt x="156" y="364"/>
                  </a:lnTo>
                  <a:lnTo>
                    <a:pt x="151" y="364"/>
                  </a:lnTo>
                  <a:lnTo>
                    <a:pt x="146" y="363"/>
                  </a:lnTo>
                  <a:lnTo>
                    <a:pt x="142" y="361"/>
                  </a:lnTo>
                  <a:lnTo>
                    <a:pt x="138" y="359"/>
                  </a:lnTo>
                  <a:lnTo>
                    <a:pt x="135" y="356"/>
                  </a:lnTo>
                  <a:lnTo>
                    <a:pt x="131" y="351"/>
                  </a:lnTo>
                  <a:lnTo>
                    <a:pt x="130" y="346"/>
                  </a:lnTo>
                  <a:lnTo>
                    <a:pt x="129" y="342"/>
                  </a:lnTo>
                  <a:lnTo>
                    <a:pt x="129" y="342"/>
                  </a:lnTo>
                  <a:lnTo>
                    <a:pt x="130" y="335"/>
                  </a:lnTo>
                  <a:lnTo>
                    <a:pt x="134" y="328"/>
                  </a:lnTo>
                  <a:lnTo>
                    <a:pt x="138" y="323"/>
                  </a:lnTo>
                  <a:lnTo>
                    <a:pt x="144" y="318"/>
                  </a:lnTo>
                  <a:lnTo>
                    <a:pt x="150" y="313"/>
                  </a:lnTo>
                  <a:lnTo>
                    <a:pt x="154" y="307"/>
                  </a:lnTo>
                  <a:lnTo>
                    <a:pt x="157" y="302"/>
                  </a:lnTo>
                  <a:lnTo>
                    <a:pt x="159" y="295"/>
                  </a:lnTo>
                  <a:lnTo>
                    <a:pt x="159" y="295"/>
                  </a:lnTo>
                  <a:lnTo>
                    <a:pt x="158" y="284"/>
                  </a:lnTo>
                  <a:lnTo>
                    <a:pt x="156" y="275"/>
                  </a:lnTo>
                  <a:lnTo>
                    <a:pt x="152" y="267"/>
                  </a:lnTo>
                  <a:lnTo>
                    <a:pt x="148" y="260"/>
                  </a:lnTo>
                  <a:lnTo>
                    <a:pt x="143" y="253"/>
                  </a:lnTo>
                  <a:lnTo>
                    <a:pt x="136" y="247"/>
                  </a:lnTo>
                  <a:lnTo>
                    <a:pt x="123" y="238"/>
                  </a:lnTo>
                  <a:lnTo>
                    <a:pt x="108" y="229"/>
                  </a:lnTo>
                  <a:lnTo>
                    <a:pt x="93" y="221"/>
                  </a:lnTo>
                  <a:lnTo>
                    <a:pt x="87" y="216"/>
                  </a:lnTo>
                  <a:lnTo>
                    <a:pt x="81" y="211"/>
                  </a:lnTo>
                  <a:lnTo>
                    <a:pt x="75" y="205"/>
                  </a:lnTo>
                  <a:lnTo>
                    <a:pt x="70" y="198"/>
                  </a:lnTo>
                  <a:lnTo>
                    <a:pt x="70" y="198"/>
                  </a:lnTo>
                  <a:lnTo>
                    <a:pt x="67" y="193"/>
                  </a:lnTo>
                  <a:lnTo>
                    <a:pt x="64" y="190"/>
                  </a:lnTo>
                  <a:lnTo>
                    <a:pt x="59" y="186"/>
                  </a:lnTo>
                  <a:lnTo>
                    <a:pt x="53" y="184"/>
                  </a:lnTo>
                  <a:lnTo>
                    <a:pt x="42" y="181"/>
                  </a:lnTo>
                  <a:lnTo>
                    <a:pt x="30" y="177"/>
                  </a:lnTo>
                  <a:lnTo>
                    <a:pt x="19" y="174"/>
                  </a:lnTo>
                  <a:lnTo>
                    <a:pt x="14" y="170"/>
                  </a:lnTo>
                  <a:lnTo>
                    <a:pt x="9" y="167"/>
                  </a:lnTo>
                  <a:lnTo>
                    <a:pt x="6" y="162"/>
                  </a:lnTo>
                  <a:lnTo>
                    <a:pt x="3" y="157"/>
                  </a:lnTo>
                  <a:lnTo>
                    <a:pt x="1" y="148"/>
                  </a:lnTo>
                  <a:lnTo>
                    <a:pt x="0" y="140"/>
                  </a:lnTo>
                  <a:lnTo>
                    <a:pt x="0" y="140"/>
                  </a:lnTo>
                  <a:lnTo>
                    <a:pt x="1" y="132"/>
                  </a:lnTo>
                  <a:lnTo>
                    <a:pt x="3" y="124"/>
                  </a:lnTo>
                  <a:lnTo>
                    <a:pt x="6" y="112"/>
                  </a:lnTo>
                  <a:lnTo>
                    <a:pt x="9" y="99"/>
                  </a:lnTo>
                  <a:lnTo>
                    <a:pt x="11" y="94"/>
                  </a:lnTo>
                  <a:lnTo>
                    <a:pt x="12" y="89"/>
                  </a:lnTo>
                  <a:lnTo>
                    <a:pt x="12" y="89"/>
                  </a:lnTo>
                  <a:lnTo>
                    <a:pt x="12" y="59"/>
                  </a:lnTo>
                  <a:lnTo>
                    <a:pt x="12" y="59"/>
                  </a:lnTo>
                  <a:lnTo>
                    <a:pt x="82" y="12"/>
                  </a:lnTo>
                  <a:lnTo>
                    <a:pt x="82" y="12"/>
                  </a:lnTo>
                  <a:lnTo>
                    <a:pt x="82" y="12"/>
                  </a:lnTo>
                  <a:lnTo>
                    <a:pt x="91" y="8"/>
                  </a:lnTo>
                  <a:lnTo>
                    <a:pt x="99" y="5"/>
                  </a:lnTo>
                  <a:lnTo>
                    <a:pt x="108" y="1"/>
                  </a:lnTo>
                  <a:lnTo>
                    <a:pt x="113" y="0"/>
                  </a:lnTo>
                  <a:lnTo>
                    <a:pt x="118" y="0"/>
                  </a:lnTo>
                  <a:lnTo>
                    <a:pt x="118" y="0"/>
                  </a:lnTo>
                  <a:lnTo>
                    <a:pt x="123" y="1"/>
                  </a:lnTo>
                  <a:lnTo>
                    <a:pt x="128" y="2"/>
                  </a:lnTo>
                  <a:lnTo>
                    <a:pt x="137" y="7"/>
                  </a:lnTo>
                  <a:lnTo>
                    <a:pt x="148" y="14"/>
                  </a:lnTo>
                  <a:lnTo>
                    <a:pt x="157" y="23"/>
                  </a:lnTo>
                  <a:lnTo>
                    <a:pt x="165" y="32"/>
                  </a:lnTo>
                  <a:lnTo>
                    <a:pt x="173" y="43"/>
                  </a:lnTo>
                  <a:lnTo>
                    <a:pt x="184" y="59"/>
                  </a:lnTo>
                  <a:lnTo>
                    <a:pt x="184" y="59"/>
                  </a:lnTo>
                  <a:lnTo>
                    <a:pt x="188" y="62"/>
                  </a:lnTo>
                  <a:lnTo>
                    <a:pt x="192" y="66"/>
                  </a:lnTo>
                  <a:lnTo>
                    <a:pt x="198" y="68"/>
                  </a:lnTo>
                  <a:lnTo>
                    <a:pt x="204" y="69"/>
                  </a:lnTo>
                  <a:lnTo>
                    <a:pt x="215" y="71"/>
                  </a:lnTo>
                  <a:lnTo>
                    <a:pt x="228" y="74"/>
                  </a:lnTo>
                  <a:lnTo>
                    <a:pt x="241" y="76"/>
                  </a:lnTo>
                  <a:lnTo>
                    <a:pt x="245" y="78"/>
                  </a:lnTo>
                  <a:lnTo>
                    <a:pt x="250" y="81"/>
                  </a:lnTo>
                  <a:lnTo>
                    <a:pt x="255" y="84"/>
                  </a:lnTo>
                  <a:lnTo>
                    <a:pt x="258" y="89"/>
                  </a:lnTo>
                  <a:lnTo>
                    <a:pt x="260" y="93"/>
                  </a:lnTo>
                  <a:lnTo>
                    <a:pt x="261" y="100"/>
                  </a:lnTo>
                  <a:lnTo>
                    <a:pt x="261" y="100"/>
                  </a:lnTo>
                  <a:lnTo>
                    <a:pt x="263" y="106"/>
                  </a:lnTo>
                  <a:lnTo>
                    <a:pt x="265" y="112"/>
                  </a:lnTo>
                  <a:lnTo>
                    <a:pt x="267" y="116"/>
                  </a:lnTo>
                  <a:lnTo>
                    <a:pt x="271" y="121"/>
                  </a:lnTo>
                  <a:lnTo>
                    <a:pt x="278" y="128"/>
                  </a:lnTo>
                  <a:lnTo>
                    <a:pt x="287" y="134"/>
                  </a:lnTo>
                  <a:lnTo>
                    <a:pt x="297" y="137"/>
                  </a:lnTo>
                  <a:lnTo>
                    <a:pt x="309" y="140"/>
                  </a:lnTo>
                  <a:lnTo>
                    <a:pt x="334" y="144"/>
                  </a:lnTo>
                  <a:lnTo>
                    <a:pt x="359" y="147"/>
                  </a:lnTo>
                  <a:lnTo>
                    <a:pt x="372" y="150"/>
                  </a:lnTo>
                  <a:lnTo>
                    <a:pt x="385" y="153"/>
                  </a:lnTo>
                  <a:lnTo>
                    <a:pt x="395" y="157"/>
                  </a:lnTo>
                  <a:lnTo>
                    <a:pt x="405" y="162"/>
                  </a:lnTo>
                  <a:lnTo>
                    <a:pt x="413" y="170"/>
                  </a:lnTo>
                  <a:lnTo>
                    <a:pt x="417" y="175"/>
                  </a:lnTo>
                  <a:lnTo>
                    <a:pt x="419" y="180"/>
                  </a:lnTo>
                  <a:lnTo>
                    <a:pt x="419" y="180"/>
                  </a:lnTo>
                  <a:lnTo>
                    <a:pt x="419" y="188"/>
                  </a:lnTo>
                  <a:lnTo>
                    <a:pt x="419" y="188"/>
                  </a:lnTo>
                  <a:close/>
                </a:path>
              </a:pathLst>
            </a:custGeom>
            <a:solidFill>
              <a:schemeClr val="accent5"/>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85" name="Freeform 72"/>
            <p:cNvSpPr>
              <a:spLocks/>
            </p:cNvSpPr>
            <p:nvPr/>
          </p:nvSpPr>
          <p:spPr bwMode="auto">
            <a:xfrm>
              <a:off x="1601670" y="4407247"/>
              <a:ext cx="267354" cy="297444"/>
            </a:xfrm>
            <a:custGeom>
              <a:avLst/>
              <a:gdLst/>
              <a:ahLst/>
              <a:cxnLst>
                <a:cxn ang="0">
                  <a:pos x="302" y="403"/>
                </a:cxn>
                <a:cxn ang="0">
                  <a:pos x="311" y="387"/>
                </a:cxn>
                <a:cxn ang="0">
                  <a:pos x="347" y="358"/>
                </a:cxn>
                <a:cxn ang="0">
                  <a:pos x="364" y="335"/>
                </a:cxn>
                <a:cxn ang="0">
                  <a:pos x="368" y="321"/>
                </a:cxn>
                <a:cxn ang="0">
                  <a:pos x="362" y="307"/>
                </a:cxn>
                <a:cxn ang="0">
                  <a:pos x="352" y="298"/>
                </a:cxn>
                <a:cxn ang="0">
                  <a:pos x="349" y="288"/>
                </a:cxn>
                <a:cxn ang="0">
                  <a:pos x="359" y="262"/>
                </a:cxn>
                <a:cxn ang="0">
                  <a:pos x="367" y="242"/>
                </a:cxn>
                <a:cxn ang="0">
                  <a:pos x="367" y="218"/>
                </a:cxn>
                <a:cxn ang="0">
                  <a:pos x="361" y="200"/>
                </a:cxn>
                <a:cxn ang="0">
                  <a:pos x="349" y="192"/>
                </a:cxn>
                <a:cxn ang="0">
                  <a:pos x="349" y="170"/>
                </a:cxn>
                <a:cxn ang="0">
                  <a:pos x="338" y="167"/>
                </a:cxn>
                <a:cxn ang="0">
                  <a:pos x="309" y="146"/>
                </a:cxn>
                <a:cxn ang="0">
                  <a:pos x="285" y="130"/>
                </a:cxn>
                <a:cxn ang="0">
                  <a:pos x="268" y="126"/>
                </a:cxn>
                <a:cxn ang="0">
                  <a:pos x="256" y="130"/>
                </a:cxn>
                <a:cxn ang="0">
                  <a:pos x="245" y="143"/>
                </a:cxn>
                <a:cxn ang="0">
                  <a:pos x="232" y="151"/>
                </a:cxn>
                <a:cxn ang="0">
                  <a:pos x="217" y="146"/>
                </a:cxn>
                <a:cxn ang="0">
                  <a:pos x="207" y="126"/>
                </a:cxn>
                <a:cxn ang="0">
                  <a:pos x="201" y="76"/>
                </a:cxn>
                <a:cxn ang="0">
                  <a:pos x="192" y="52"/>
                </a:cxn>
                <a:cxn ang="0">
                  <a:pos x="170" y="42"/>
                </a:cxn>
                <a:cxn ang="0">
                  <a:pos x="162" y="43"/>
                </a:cxn>
                <a:cxn ang="0">
                  <a:pos x="141" y="52"/>
                </a:cxn>
                <a:cxn ang="0">
                  <a:pos x="128" y="51"/>
                </a:cxn>
                <a:cxn ang="0">
                  <a:pos x="103" y="35"/>
                </a:cxn>
                <a:cxn ang="0">
                  <a:pos x="84" y="9"/>
                </a:cxn>
                <a:cxn ang="0">
                  <a:pos x="74" y="4"/>
                </a:cxn>
                <a:cxn ang="0">
                  <a:pos x="59" y="17"/>
                </a:cxn>
                <a:cxn ang="0">
                  <a:pos x="53" y="35"/>
                </a:cxn>
                <a:cxn ang="0">
                  <a:pos x="51" y="159"/>
                </a:cxn>
                <a:cxn ang="0">
                  <a:pos x="50" y="172"/>
                </a:cxn>
                <a:cxn ang="0">
                  <a:pos x="39" y="190"/>
                </a:cxn>
                <a:cxn ang="0">
                  <a:pos x="5" y="215"/>
                </a:cxn>
                <a:cxn ang="0">
                  <a:pos x="0" y="221"/>
                </a:cxn>
                <a:cxn ang="0">
                  <a:pos x="5" y="222"/>
                </a:cxn>
                <a:cxn ang="0">
                  <a:pos x="30" y="235"/>
                </a:cxn>
                <a:cxn ang="0">
                  <a:pos x="55" y="264"/>
                </a:cxn>
                <a:cxn ang="0">
                  <a:pos x="70" y="283"/>
                </a:cxn>
                <a:cxn ang="0">
                  <a:pos x="86" y="290"/>
                </a:cxn>
                <a:cxn ang="0">
                  <a:pos x="123" y="297"/>
                </a:cxn>
                <a:cxn ang="0">
                  <a:pos x="137" y="305"/>
                </a:cxn>
                <a:cxn ang="0">
                  <a:pos x="143" y="321"/>
                </a:cxn>
                <a:cxn ang="0">
                  <a:pos x="147" y="333"/>
                </a:cxn>
                <a:cxn ang="0">
                  <a:pos x="160" y="349"/>
                </a:cxn>
                <a:cxn ang="0">
                  <a:pos x="191" y="361"/>
                </a:cxn>
                <a:cxn ang="0">
                  <a:pos x="254" y="371"/>
                </a:cxn>
                <a:cxn ang="0">
                  <a:pos x="287" y="383"/>
                </a:cxn>
                <a:cxn ang="0">
                  <a:pos x="301" y="401"/>
                </a:cxn>
                <a:cxn ang="0">
                  <a:pos x="301" y="409"/>
                </a:cxn>
              </a:cxnLst>
              <a:rect l="0" t="0" r="r" b="b"/>
              <a:pathLst>
                <a:path w="368" h="409">
                  <a:moveTo>
                    <a:pt x="301" y="409"/>
                  </a:moveTo>
                  <a:lnTo>
                    <a:pt x="301" y="409"/>
                  </a:lnTo>
                  <a:lnTo>
                    <a:pt x="302" y="403"/>
                  </a:lnTo>
                  <a:lnTo>
                    <a:pt x="305" y="397"/>
                  </a:lnTo>
                  <a:lnTo>
                    <a:pt x="308" y="391"/>
                  </a:lnTo>
                  <a:lnTo>
                    <a:pt x="311" y="387"/>
                  </a:lnTo>
                  <a:lnTo>
                    <a:pt x="323" y="378"/>
                  </a:lnTo>
                  <a:lnTo>
                    <a:pt x="334" y="367"/>
                  </a:lnTo>
                  <a:lnTo>
                    <a:pt x="347" y="358"/>
                  </a:lnTo>
                  <a:lnTo>
                    <a:pt x="357" y="346"/>
                  </a:lnTo>
                  <a:lnTo>
                    <a:pt x="361" y="341"/>
                  </a:lnTo>
                  <a:lnTo>
                    <a:pt x="364" y="335"/>
                  </a:lnTo>
                  <a:lnTo>
                    <a:pt x="367" y="328"/>
                  </a:lnTo>
                  <a:lnTo>
                    <a:pt x="368" y="321"/>
                  </a:lnTo>
                  <a:lnTo>
                    <a:pt x="368" y="321"/>
                  </a:lnTo>
                  <a:lnTo>
                    <a:pt x="367" y="314"/>
                  </a:lnTo>
                  <a:lnTo>
                    <a:pt x="364" y="311"/>
                  </a:lnTo>
                  <a:lnTo>
                    <a:pt x="362" y="307"/>
                  </a:lnTo>
                  <a:lnTo>
                    <a:pt x="359" y="304"/>
                  </a:lnTo>
                  <a:lnTo>
                    <a:pt x="355" y="302"/>
                  </a:lnTo>
                  <a:lnTo>
                    <a:pt x="352" y="298"/>
                  </a:lnTo>
                  <a:lnTo>
                    <a:pt x="351" y="294"/>
                  </a:lnTo>
                  <a:lnTo>
                    <a:pt x="349" y="288"/>
                  </a:lnTo>
                  <a:lnTo>
                    <a:pt x="349" y="288"/>
                  </a:lnTo>
                  <a:lnTo>
                    <a:pt x="351" y="280"/>
                  </a:lnTo>
                  <a:lnTo>
                    <a:pt x="352" y="274"/>
                  </a:lnTo>
                  <a:lnTo>
                    <a:pt x="359" y="262"/>
                  </a:lnTo>
                  <a:lnTo>
                    <a:pt x="362" y="257"/>
                  </a:lnTo>
                  <a:lnTo>
                    <a:pt x="364" y="250"/>
                  </a:lnTo>
                  <a:lnTo>
                    <a:pt x="367" y="242"/>
                  </a:lnTo>
                  <a:lnTo>
                    <a:pt x="368" y="233"/>
                  </a:lnTo>
                  <a:lnTo>
                    <a:pt x="368" y="233"/>
                  </a:lnTo>
                  <a:lnTo>
                    <a:pt x="367" y="218"/>
                  </a:lnTo>
                  <a:lnTo>
                    <a:pt x="366" y="211"/>
                  </a:lnTo>
                  <a:lnTo>
                    <a:pt x="364" y="205"/>
                  </a:lnTo>
                  <a:lnTo>
                    <a:pt x="361" y="200"/>
                  </a:lnTo>
                  <a:lnTo>
                    <a:pt x="359" y="197"/>
                  </a:lnTo>
                  <a:lnTo>
                    <a:pt x="354" y="193"/>
                  </a:lnTo>
                  <a:lnTo>
                    <a:pt x="349" y="192"/>
                  </a:lnTo>
                  <a:lnTo>
                    <a:pt x="349" y="192"/>
                  </a:lnTo>
                  <a:lnTo>
                    <a:pt x="349" y="170"/>
                  </a:lnTo>
                  <a:lnTo>
                    <a:pt x="349" y="170"/>
                  </a:lnTo>
                  <a:lnTo>
                    <a:pt x="349" y="170"/>
                  </a:lnTo>
                  <a:lnTo>
                    <a:pt x="344" y="169"/>
                  </a:lnTo>
                  <a:lnTo>
                    <a:pt x="338" y="167"/>
                  </a:lnTo>
                  <a:lnTo>
                    <a:pt x="328" y="161"/>
                  </a:lnTo>
                  <a:lnTo>
                    <a:pt x="318" y="154"/>
                  </a:lnTo>
                  <a:lnTo>
                    <a:pt x="309" y="146"/>
                  </a:lnTo>
                  <a:lnTo>
                    <a:pt x="300" y="139"/>
                  </a:lnTo>
                  <a:lnTo>
                    <a:pt x="291" y="132"/>
                  </a:lnTo>
                  <a:lnTo>
                    <a:pt x="285" y="130"/>
                  </a:lnTo>
                  <a:lnTo>
                    <a:pt x="280" y="128"/>
                  </a:lnTo>
                  <a:lnTo>
                    <a:pt x="275" y="127"/>
                  </a:lnTo>
                  <a:lnTo>
                    <a:pt x="268" y="126"/>
                  </a:lnTo>
                  <a:lnTo>
                    <a:pt x="268" y="126"/>
                  </a:lnTo>
                  <a:lnTo>
                    <a:pt x="262" y="127"/>
                  </a:lnTo>
                  <a:lnTo>
                    <a:pt x="256" y="130"/>
                  </a:lnTo>
                  <a:lnTo>
                    <a:pt x="253" y="134"/>
                  </a:lnTo>
                  <a:lnTo>
                    <a:pt x="248" y="138"/>
                  </a:lnTo>
                  <a:lnTo>
                    <a:pt x="245" y="143"/>
                  </a:lnTo>
                  <a:lnTo>
                    <a:pt x="241" y="147"/>
                  </a:lnTo>
                  <a:lnTo>
                    <a:pt x="237" y="150"/>
                  </a:lnTo>
                  <a:lnTo>
                    <a:pt x="232" y="151"/>
                  </a:lnTo>
                  <a:lnTo>
                    <a:pt x="232" y="151"/>
                  </a:lnTo>
                  <a:lnTo>
                    <a:pt x="224" y="150"/>
                  </a:lnTo>
                  <a:lnTo>
                    <a:pt x="217" y="146"/>
                  </a:lnTo>
                  <a:lnTo>
                    <a:pt x="212" y="140"/>
                  </a:lnTo>
                  <a:lnTo>
                    <a:pt x="209" y="134"/>
                  </a:lnTo>
                  <a:lnTo>
                    <a:pt x="207" y="126"/>
                  </a:lnTo>
                  <a:lnTo>
                    <a:pt x="206" y="116"/>
                  </a:lnTo>
                  <a:lnTo>
                    <a:pt x="203" y="97"/>
                  </a:lnTo>
                  <a:lnTo>
                    <a:pt x="201" y="76"/>
                  </a:lnTo>
                  <a:lnTo>
                    <a:pt x="199" y="67"/>
                  </a:lnTo>
                  <a:lnTo>
                    <a:pt x="195" y="59"/>
                  </a:lnTo>
                  <a:lnTo>
                    <a:pt x="192" y="52"/>
                  </a:lnTo>
                  <a:lnTo>
                    <a:pt x="186" y="46"/>
                  </a:lnTo>
                  <a:lnTo>
                    <a:pt x="178" y="43"/>
                  </a:lnTo>
                  <a:lnTo>
                    <a:pt x="170" y="42"/>
                  </a:lnTo>
                  <a:lnTo>
                    <a:pt x="170" y="42"/>
                  </a:lnTo>
                  <a:lnTo>
                    <a:pt x="165" y="42"/>
                  </a:lnTo>
                  <a:lnTo>
                    <a:pt x="162" y="43"/>
                  </a:lnTo>
                  <a:lnTo>
                    <a:pt x="154" y="47"/>
                  </a:lnTo>
                  <a:lnTo>
                    <a:pt x="146" y="51"/>
                  </a:lnTo>
                  <a:lnTo>
                    <a:pt x="141" y="52"/>
                  </a:lnTo>
                  <a:lnTo>
                    <a:pt x="137" y="53"/>
                  </a:lnTo>
                  <a:lnTo>
                    <a:pt x="137" y="53"/>
                  </a:lnTo>
                  <a:lnTo>
                    <a:pt x="128" y="51"/>
                  </a:lnTo>
                  <a:lnTo>
                    <a:pt x="120" y="47"/>
                  </a:lnTo>
                  <a:lnTo>
                    <a:pt x="111" y="42"/>
                  </a:lnTo>
                  <a:lnTo>
                    <a:pt x="103" y="35"/>
                  </a:lnTo>
                  <a:lnTo>
                    <a:pt x="95" y="27"/>
                  </a:lnTo>
                  <a:lnTo>
                    <a:pt x="88" y="19"/>
                  </a:lnTo>
                  <a:lnTo>
                    <a:pt x="84" y="9"/>
                  </a:lnTo>
                  <a:lnTo>
                    <a:pt x="81" y="0"/>
                  </a:lnTo>
                  <a:lnTo>
                    <a:pt x="81" y="0"/>
                  </a:lnTo>
                  <a:lnTo>
                    <a:pt x="74" y="4"/>
                  </a:lnTo>
                  <a:lnTo>
                    <a:pt x="69" y="8"/>
                  </a:lnTo>
                  <a:lnTo>
                    <a:pt x="64" y="12"/>
                  </a:lnTo>
                  <a:lnTo>
                    <a:pt x="59" y="17"/>
                  </a:lnTo>
                  <a:lnTo>
                    <a:pt x="56" y="22"/>
                  </a:lnTo>
                  <a:lnTo>
                    <a:pt x="54" y="29"/>
                  </a:lnTo>
                  <a:lnTo>
                    <a:pt x="53" y="35"/>
                  </a:lnTo>
                  <a:lnTo>
                    <a:pt x="51" y="42"/>
                  </a:lnTo>
                  <a:lnTo>
                    <a:pt x="51" y="42"/>
                  </a:lnTo>
                  <a:lnTo>
                    <a:pt x="51" y="159"/>
                  </a:lnTo>
                  <a:lnTo>
                    <a:pt x="51" y="159"/>
                  </a:lnTo>
                  <a:lnTo>
                    <a:pt x="51" y="166"/>
                  </a:lnTo>
                  <a:lnTo>
                    <a:pt x="50" y="172"/>
                  </a:lnTo>
                  <a:lnTo>
                    <a:pt x="48" y="176"/>
                  </a:lnTo>
                  <a:lnTo>
                    <a:pt x="46" y="182"/>
                  </a:lnTo>
                  <a:lnTo>
                    <a:pt x="39" y="190"/>
                  </a:lnTo>
                  <a:lnTo>
                    <a:pt x="30" y="197"/>
                  </a:lnTo>
                  <a:lnTo>
                    <a:pt x="12" y="208"/>
                  </a:lnTo>
                  <a:lnTo>
                    <a:pt x="5" y="215"/>
                  </a:lnTo>
                  <a:lnTo>
                    <a:pt x="0" y="221"/>
                  </a:lnTo>
                  <a:lnTo>
                    <a:pt x="0" y="221"/>
                  </a:lnTo>
                  <a:lnTo>
                    <a:pt x="0" y="221"/>
                  </a:lnTo>
                  <a:lnTo>
                    <a:pt x="0" y="221"/>
                  </a:lnTo>
                  <a:lnTo>
                    <a:pt x="0" y="221"/>
                  </a:lnTo>
                  <a:lnTo>
                    <a:pt x="5" y="222"/>
                  </a:lnTo>
                  <a:lnTo>
                    <a:pt x="10" y="223"/>
                  </a:lnTo>
                  <a:lnTo>
                    <a:pt x="19" y="228"/>
                  </a:lnTo>
                  <a:lnTo>
                    <a:pt x="30" y="235"/>
                  </a:lnTo>
                  <a:lnTo>
                    <a:pt x="39" y="244"/>
                  </a:lnTo>
                  <a:lnTo>
                    <a:pt x="47" y="253"/>
                  </a:lnTo>
                  <a:lnTo>
                    <a:pt x="55" y="264"/>
                  </a:lnTo>
                  <a:lnTo>
                    <a:pt x="66" y="280"/>
                  </a:lnTo>
                  <a:lnTo>
                    <a:pt x="66" y="280"/>
                  </a:lnTo>
                  <a:lnTo>
                    <a:pt x="70" y="283"/>
                  </a:lnTo>
                  <a:lnTo>
                    <a:pt x="74" y="287"/>
                  </a:lnTo>
                  <a:lnTo>
                    <a:pt x="80" y="289"/>
                  </a:lnTo>
                  <a:lnTo>
                    <a:pt x="86" y="290"/>
                  </a:lnTo>
                  <a:lnTo>
                    <a:pt x="97" y="292"/>
                  </a:lnTo>
                  <a:lnTo>
                    <a:pt x="110" y="295"/>
                  </a:lnTo>
                  <a:lnTo>
                    <a:pt x="123" y="297"/>
                  </a:lnTo>
                  <a:lnTo>
                    <a:pt x="127" y="299"/>
                  </a:lnTo>
                  <a:lnTo>
                    <a:pt x="132" y="302"/>
                  </a:lnTo>
                  <a:lnTo>
                    <a:pt x="137" y="305"/>
                  </a:lnTo>
                  <a:lnTo>
                    <a:pt x="140" y="310"/>
                  </a:lnTo>
                  <a:lnTo>
                    <a:pt x="142" y="314"/>
                  </a:lnTo>
                  <a:lnTo>
                    <a:pt x="143" y="321"/>
                  </a:lnTo>
                  <a:lnTo>
                    <a:pt x="143" y="321"/>
                  </a:lnTo>
                  <a:lnTo>
                    <a:pt x="145" y="327"/>
                  </a:lnTo>
                  <a:lnTo>
                    <a:pt x="147" y="333"/>
                  </a:lnTo>
                  <a:lnTo>
                    <a:pt x="149" y="337"/>
                  </a:lnTo>
                  <a:lnTo>
                    <a:pt x="153" y="342"/>
                  </a:lnTo>
                  <a:lnTo>
                    <a:pt x="160" y="349"/>
                  </a:lnTo>
                  <a:lnTo>
                    <a:pt x="169" y="355"/>
                  </a:lnTo>
                  <a:lnTo>
                    <a:pt x="179" y="358"/>
                  </a:lnTo>
                  <a:lnTo>
                    <a:pt x="191" y="361"/>
                  </a:lnTo>
                  <a:lnTo>
                    <a:pt x="216" y="365"/>
                  </a:lnTo>
                  <a:lnTo>
                    <a:pt x="241" y="368"/>
                  </a:lnTo>
                  <a:lnTo>
                    <a:pt x="254" y="371"/>
                  </a:lnTo>
                  <a:lnTo>
                    <a:pt x="267" y="374"/>
                  </a:lnTo>
                  <a:lnTo>
                    <a:pt x="277" y="378"/>
                  </a:lnTo>
                  <a:lnTo>
                    <a:pt x="287" y="383"/>
                  </a:lnTo>
                  <a:lnTo>
                    <a:pt x="295" y="391"/>
                  </a:lnTo>
                  <a:lnTo>
                    <a:pt x="299" y="396"/>
                  </a:lnTo>
                  <a:lnTo>
                    <a:pt x="301" y="401"/>
                  </a:lnTo>
                  <a:lnTo>
                    <a:pt x="301" y="401"/>
                  </a:lnTo>
                  <a:lnTo>
                    <a:pt x="301" y="409"/>
                  </a:lnTo>
                  <a:lnTo>
                    <a:pt x="301" y="409"/>
                  </a:lnTo>
                  <a:close/>
                </a:path>
              </a:pathLst>
            </a:custGeom>
            <a:solidFill>
              <a:schemeClr val="accent5"/>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86" name="Freeform 73"/>
            <p:cNvSpPr>
              <a:spLocks/>
            </p:cNvSpPr>
            <p:nvPr/>
          </p:nvSpPr>
          <p:spPr bwMode="auto">
            <a:xfrm>
              <a:off x="1263120" y="4624498"/>
              <a:ext cx="464962" cy="422838"/>
            </a:xfrm>
            <a:custGeom>
              <a:avLst/>
              <a:gdLst/>
              <a:ahLst/>
              <a:cxnLst>
                <a:cxn ang="0">
                  <a:pos x="606" y="436"/>
                </a:cxn>
                <a:cxn ang="0">
                  <a:pos x="588" y="452"/>
                </a:cxn>
                <a:cxn ang="0">
                  <a:pos x="512" y="475"/>
                </a:cxn>
                <a:cxn ang="0">
                  <a:pos x="486" y="501"/>
                </a:cxn>
                <a:cxn ang="0">
                  <a:pos x="477" y="533"/>
                </a:cxn>
                <a:cxn ang="0">
                  <a:pos x="443" y="565"/>
                </a:cxn>
                <a:cxn ang="0">
                  <a:pos x="403" y="574"/>
                </a:cxn>
                <a:cxn ang="0">
                  <a:pos x="391" y="535"/>
                </a:cxn>
                <a:cxn ang="0">
                  <a:pos x="368" y="526"/>
                </a:cxn>
                <a:cxn ang="0">
                  <a:pos x="330" y="533"/>
                </a:cxn>
                <a:cxn ang="0">
                  <a:pos x="271" y="526"/>
                </a:cxn>
                <a:cxn ang="0">
                  <a:pos x="242" y="536"/>
                </a:cxn>
                <a:cxn ang="0">
                  <a:pos x="217" y="547"/>
                </a:cxn>
                <a:cxn ang="0">
                  <a:pos x="195" y="512"/>
                </a:cxn>
                <a:cxn ang="0">
                  <a:pos x="186" y="509"/>
                </a:cxn>
                <a:cxn ang="0">
                  <a:pos x="168" y="543"/>
                </a:cxn>
                <a:cxn ang="0">
                  <a:pos x="142" y="536"/>
                </a:cxn>
                <a:cxn ang="0">
                  <a:pos x="113" y="529"/>
                </a:cxn>
                <a:cxn ang="0">
                  <a:pos x="76" y="540"/>
                </a:cxn>
                <a:cxn ang="0">
                  <a:pos x="54" y="534"/>
                </a:cxn>
                <a:cxn ang="0">
                  <a:pos x="19" y="490"/>
                </a:cxn>
                <a:cxn ang="0">
                  <a:pos x="24" y="455"/>
                </a:cxn>
                <a:cxn ang="0">
                  <a:pos x="28" y="422"/>
                </a:cxn>
                <a:cxn ang="0">
                  <a:pos x="9" y="395"/>
                </a:cxn>
                <a:cxn ang="0">
                  <a:pos x="0" y="375"/>
                </a:cxn>
                <a:cxn ang="0">
                  <a:pos x="27" y="346"/>
                </a:cxn>
                <a:cxn ang="0">
                  <a:pos x="57" y="338"/>
                </a:cxn>
                <a:cxn ang="0">
                  <a:pos x="100" y="350"/>
                </a:cxn>
                <a:cxn ang="0">
                  <a:pos x="117" y="343"/>
                </a:cxn>
                <a:cxn ang="0">
                  <a:pos x="120" y="298"/>
                </a:cxn>
                <a:cxn ang="0">
                  <a:pos x="123" y="241"/>
                </a:cxn>
                <a:cxn ang="0">
                  <a:pos x="151" y="206"/>
                </a:cxn>
                <a:cxn ang="0">
                  <a:pos x="165" y="169"/>
                </a:cxn>
                <a:cxn ang="0">
                  <a:pos x="154" y="137"/>
                </a:cxn>
                <a:cxn ang="0">
                  <a:pos x="143" y="100"/>
                </a:cxn>
                <a:cxn ang="0">
                  <a:pos x="170" y="57"/>
                </a:cxn>
                <a:cxn ang="0">
                  <a:pos x="201" y="0"/>
                </a:cxn>
                <a:cxn ang="0">
                  <a:pos x="286" y="2"/>
                </a:cxn>
                <a:cxn ang="0">
                  <a:pos x="326" y="36"/>
                </a:cxn>
                <a:cxn ang="0">
                  <a:pos x="346" y="50"/>
                </a:cxn>
                <a:cxn ang="0">
                  <a:pos x="349" y="71"/>
                </a:cxn>
                <a:cxn ang="0">
                  <a:pos x="367" y="97"/>
                </a:cxn>
                <a:cxn ang="0">
                  <a:pos x="412" y="113"/>
                </a:cxn>
                <a:cxn ang="0">
                  <a:pos x="429" y="134"/>
                </a:cxn>
                <a:cxn ang="0">
                  <a:pos x="484" y="170"/>
                </a:cxn>
                <a:cxn ang="0">
                  <a:pos x="506" y="207"/>
                </a:cxn>
                <a:cxn ang="0">
                  <a:pos x="498" y="236"/>
                </a:cxn>
                <a:cxn ang="0">
                  <a:pos x="477" y="265"/>
                </a:cxn>
                <a:cxn ang="0">
                  <a:pos x="486" y="282"/>
                </a:cxn>
                <a:cxn ang="0">
                  <a:pos x="504" y="287"/>
                </a:cxn>
                <a:cxn ang="0">
                  <a:pos x="536" y="296"/>
                </a:cxn>
                <a:cxn ang="0">
                  <a:pos x="550" y="340"/>
                </a:cxn>
                <a:cxn ang="0">
                  <a:pos x="580" y="342"/>
                </a:cxn>
                <a:cxn ang="0">
                  <a:pos x="630" y="427"/>
                </a:cxn>
                <a:cxn ang="0">
                  <a:pos x="639" y="430"/>
                </a:cxn>
              </a:cxnLst>
              <a:rect l="0" t="0" r="r" b="b"/>
              <a:pathLst>
                <a:path w="639" h="580">
                  <a:moveTo>
                    <a:pt x="621" y="430"/>
                  </a:moveTo>
                  <a:lnTo>
                    <a:pt x="621" y="430"/>
                  </a:lnTo>
                  <a:lnTo>
                    <a:pt x="615" y="430"/>
                  </a:lnTo>
                  <a:lnTo>
                    <a:pt x="609" y="433"/>
                  </a:lnTo>
                  <a:lnTo>
                    <a:pt x="606" y="436"/>
                  </a:lnTo>
                  <a:lnTo>
                    <a:pt x="603" y="440"/>
                  </a:lnTo>
                  <a:lnTo>
                    <a:pt x="597" y="448"/>
                  </a:lnTo>
                  <a:lnTo>
                    <a:pt x="592" y="450"/>
                  </a:lnTo>
                  <a:lnTo>
                    <a:pt x="588" y="452"/>
                  </a:lnTo>
                  <a:lnTo>
                    <a:pt x="588" y="452"/>
                  </a:lnTo>
                  <a:lnTo>
                    <a:pt x="574" y="456"/>
                  </a:lnTo>
                  <a:lnTo>
                    <a:pt x="559" y="460"/>
                  </a:lnTo>
                  <a:lnTo>
                    <a:pt x="543" y="464"/>
                  </a:lnTo>
                  <a:lnTo>
                    <a:pt x="527" y="468"/>
                  </a:lnTo>
                  <a:lnTo>
                    <a:pt x="512" y="475"/>
                  </a:lnTo>
                  <a:lnTo>
                    <a:pt x="505" y="479"/>
                  </a:lnTo>
                  <a:lnTo>
                    <a:pt x="499" y="483"/>
                  </a:lnTo>
                  <a:lnTo>
                    <a:pt x="494" y="488"/>
                  </a:lnTo>
                  <a:lnTo>
                    <a:pt x="490" y="494"/>
                  </a:lnTo>
                  <a:lnTo>
                    <a:pt x="486" y="501"/>
                  </a:lnTo>
                  <a:lnTo>
                    <a:pt x="485" y="508"/>
                  </a:lnTo>
                  <a:lnTo>
                    <a:pt x="485" y="508"/>
                  </a:lnTo>
                  <a:lnTo>
                    <a:pt x="483" y="517"/>
                  </a:lnTo>
                  <a:lnTo>
                    <a:pt x="481" y="526"/>
                  </a:lnTo>
                  <a:lnTo>
                    <a:pt x="477" y="533"/>
                  </a:lnTo>
                  <a:lnTo>
                    <a:pt x="474" y="540"/>
                  </a:lnTo>
                  <a:lnTo>
                    <a:pt x="469" y="546"/>
                  </a:lnTo>
                  <a:lnTo>
                    <a:pt x="464" y="551"/>
                  </a:lnTo>
                  <a:lnTo>
                    <a:pt x="454" y="559"/>
                  </a:lnTo>
                  <a:lnTo>
                    <a:pt x="443" y="565"/>
                  </a:lnTo>
                  <a:lnTo>
                    <a:pt x="431" y="571"/>
                  </a:lnTo>
                  <a:lnTo>
                    <a:pt x="418" y="575"/>
                  </a:lnTo>
                  <a:lnTo>
                    <a:pt x="407" y="580"/>
                  </a:lnTo>
                  <a:lnTo>
                    <a:pt x="407" y="580"/>
                  </a:lnTo>
                  <a:lnTo>
                    <a:pt x="403" y="574"/>
                  </a:lnTo>
                  <a:lnTo>
                    <a:pt x="401" y="566"/>
                  </a:lnTo>
                  <a:lnTo>
                    <a:pt x="400" y="557"/>
                  </a:lnTo>
                  <a:lnTo>
                    <a:pt x="397" y="548"/>
                  </a:lnTo>
                  <a:lnTo>
                    <a:pt x="393" y="540"/>
                  </a:lnTo>
                  <a:lnTo>
                    <a:pt x="391" y="535"/>
                  </a:lnTo>
                  <a:lnTo>
                    <a:pt x="387" y="533"/>
                  </a:lnTo>
                  <a:lnTo>
                    <a:pt x="384" y="529"/>
                  </a:lnTo>
                  <a:lnTo>
                    <a:pt x="379" y="527"/>
                  </a:lnTo>
                  <a:lnTo>
                    <a:pt x="374" y="526"/>
                  </a:lnTo>
                  <a:lnTo>
                    <a:pt x="368" y="526"/>
                  </a:lnTo>
                  <a:lnTo>
                    <a:pt x="368" y="526"/>
                  </a:lnTo>
                  <a:lnTo>
                    <a:pt x="357" y="527"/>
                  </a:lnTo>
                  <a:lnTo>
                    <a:pt x="351" y="529"/>
                  </a:lnTo>
                  <a:lnTo>
                    <a:pt x="341" y="532"/>
                  </a:lnTo>
                  <a:lnTo>
                    <a:pt x="330" y="533"/>
                  </a:lnTo>
                  <a:lnTo>
                    <a:pt x="330" y="533"/>
                  </a:lnTo>
                  <a:lnTo>
                    <a:pt x="314" y="532"/>
                  </a:lnTo>
                  <a:lnTo>
                    <a:pt x="301" y="529"/>
                  </a:lnTo>
                  <a:lnTo>
                    <a:pt x="287" y="527"/>
                  </a:lnTo>
                  <a:lnTo>
                    <a:pt x="271" y="526"/>
                  </a:lnTo>
                  <a:lnTo>
                    <a:pt x="271" y="526"/>
                  </a:lnTo>
                  <a:lnTo>
                    <a:pt x="262" y="527"/>
                  </a:lnTo>
                  <a:lnTo>
                    <a:pt x="255" y="529"/>
                  </a:lnTo>
                  <a:lnTo>
                    <a:pt x="248" y="533"/>
                  </a:lnTo>
                  <a:lnTo>
                    <a:pt x="242" y="536"/>
                  </a:lnTo>
                  <a:lnTo>
                    <a:pt x="232" y="544"/>
                  </a:lnTo>
                  <a:lnTo>
                    <a:pt x="226" y="547"/>
                  </a:lnTo>
                  <a:lnTo>
                    <a:pt x="221" y="548"/>
                  </a:lnTo>
                  <a:lnTo>
                    <a:pt x="221" y="548"/>
                  </a:lnTo>
                  <a:lnTo>
                    <a:pt x="217" y="547"/>
                  </a:lnTo>
                  <a:lnTo>
                    <a:pt x="214" y="546"/>
                  </a:lnTo>
                  <a:lnTo>
                    <a:pt x="209" y="542"/>
                  </a:lnTo>
                  <a:lnTo>
                    <a:pt x="204" y="535"/>
                  </a:lnTo>
                  <a:lnTo>
                    <a:pt x="201" y="528"/>
                  </a:lnTo>
                  <a:lnTo>
                    <a:pt x="195" y="512"/>
                  </a:lnTo>
                  <a:lnTo>
                    <a:pt x="193" y="505"/>
                  </a:lnTo>
                  <a:lnTo>
                    <a:pt x="191" y="500"/>
                  </a:lnTo>
                  <a:lnTo>
                    <a:pt x="191" y="500"/>
                  </a:lnTo>
                  <a:lnTo>
                    <a:pt x="188" y="503"/>
                  </a:lnTo>
                  <a:lnTo>
                    <a:pt x="186" y="509"/>
                  </a:lnTo>
                  <a:lnTo>
                    <a:pt x="180" y="524"/>
                  </a:lnTo>
                  <a:lnTo>
                    <a:pt x="178" y="531"/>
                  </a:lnTo>
                  <a:lnTo>
                    <a:pt x="174" y="538"/>
                  </a:lnTo>
                  <a:lnTo>
                    <a:pt x="170" y="542"/>
                  </a:lnTo>
                  <a:lnTo>
                    <a:pt x="168" y="543"/>
                  </a:lnTo>
                  <a:lnTo>
                    <a:pt x="165" y="544"/>
                  </a:lnTo>
                  <a:lnTo>
                    <a:pt x="165" y="544"/>
                  </a:lnTo>
                  <a:lnTo>
                    <a:pt x="158" y="543"/>
                  </a:lnTo>
                  <a:lnTo>
                    <a:pt x="153" y="542"/>
                  </a:lnTo>
                  <a:lnTo>
                    <a:pt x="142" y="536"/>
                  </a:lnTo>
                  <a:lnTo>
                    <a:pt x="137" y="534"/>
                  </a:lnTo>
                  <a:lnTo>
                    <a:pt x="130" y="532"/>
                  </a:lnTo>
                  <a:lnTo>
                    <a:pt x="123" y="529"/>
                  </a:lnTo>
                  <a:lnTo>
                    <a:pt x="113" y="529"/>
                  </a:lnTo>
                  <a:lnTo>
                    <a:pt x="113" y="529"/>
                  </a:lnTo>
                  <a:lnTo>
                    <a:pt x="108" y="529"/>
                  </a:lnTo>
                  <a:lnTo>
                    <a:pt x="102" y="531"/>
                  </a:lnTo>
                  <a:lnTo>
                    <a:pt x="92" y="535"/>
                  </a:lnTo>
                  <a:lnTo>
                    <a:pt x="81" y="539"/>
                  </a:lnTo>
                  <a:lnTo>
                    <a:pt x="76" y="540"/>
                  </a:lnTo>
                  <a:lnTo>
                    <a:pt x="70" y="541"/>
                  </a:lnTo>
                  <a:lnTo>
                    <a:pt x="70" y="541"/>
                  </a:lnTo>
                  <a:lnTo>
                    <a:pt x="66" y="540"/>
                  </a:lnTo>
                  <a:lnTo>
                    <a:pt x="62" y="539"/>
                  </a:lnTo>
                  <a:lnTo>
                    <a:pt x="54" y="534"/>
                  </a:lnTo>
                  <a:lnTo>
                    <a:pt x="46" y="527"/>
                  </a:lnTo>
                  <a:lnTo>
                    <a:pt x="36" y="519"/>
                  </a:lnTo>
                  <a:lnTo>
                    <a:pt x="29" y="510"/>
                  </a:lnTo>
                  <a:lnTo>
                    <a:pt x="24" y="501"/>
                  </a:lnTo>
                  <a:lnTo>
                    <a:pt x="19" y="490"/>
                  </a:lnTo>
                  <a:lnTo>
                    <a:pt x="18" y="482"/>
                  </a:lnTo>
                  <a:lnTo>
                    <a:pt x="18" y="482"/>
                  </a:lnTo>
                  <a:lnTo>
                    <a:pt x="18" y="474"/>
                  </a:lnTo>
                  <a:lnTo>
                    <a:pt x="19" y="467"/>
                  </a:lnTo>
                  <a:lnTo>
                    <a:pt x="24" y="455"/>
                  </a:lnTo>
                  <a:lnTo>
                    <a:pt x="27" y="441"/>
                  </a:lnTo>
                  <a:lnTo>
                    <a:pt x="28" y="434"/>
                  </a:lnTo>
                  <a:lnTo>
                    <a:pt x="29" y="427"/>
                  </a:lnTo>
                  <a:lnTo>
                    <a:pt x="29" y="427"/>
                  </a:lnTo>
                  <a:lnTo>
                    <a:pt x="28" y="422"/>
                  </a:lnTo>
                  <a:lnTo>
                    <a:pt x="28" y="418"/>
                  </a:lnTo>
                  <a:lnTo>
                    <a:pt x="25" y="411"/>
                  </a:lnTo>
                  <a:lnTo>
                    <a:pt x="20" y="405"/>
                  </a:lnTo>
                  <a:lnTo>
                    <a:pt x="15" y="399"/>
                  </a:lnTo>
                  <a:lnTo>
                    <a:pt x="9" y="395"/>
                  </a:lnTo>
                  <a:lnTo>
                    <a:pt x="4" y="390"/>
                  </a:lnTo>
                  <a:lnTo>
                    <a:pt x="1" y="386"/>
                  </a:lnTo>
                  <a:lnTo>
                    <a:pt x="0" y="379"/>
                  </a:lnTo>
                  <a:lnTo>
                    <a:pt x="0" y="379"/>
                  </a:lnTo>
                  <a:lnTo>
                    <a:pt x="0" y="375"/>
                  </a:lnTo>
                  <a:lnTo>
                    <a:pt x="1" y="372"/>
                  </a:lnTo>
                  <a:lnTo>
                    <a:pt x="5" y="365"/>
                  </a:lnTo>
                  <a:lnTo>
                    <a:pt x="11" y="358"/>
                  </a:lnTo>
                  <a:lnTo>
                    <a:pt x="18" y="352"/>
                  </a:lnTo>
                  <a:lnTo>
                    <a:pt x="27" y="346"/>
                  </a:lnTo>
                  <a:lnTo>
                    <a:pt x="35" y="342"/>
                  </a:lnTo>
                  <a:lnTo>
                    <a:pt x="43" y="340"/>
                  </a:lnTo>
                  <a:lnTo>
                    <a:pt x="51" y="338"/>
                  </a:lnTo>
                  <a:lnTo>
                    <a:pt x="51" y="338"/>
                  </a:lnTo>
                  <a:lnTo>
                    <a:pt x="57" y="338"/>
                  </a:lnTo>
                  <a:lnTo>
                    <a:pt x="64" y="340"/>
                  </a:lnTo>
                  <a:lnTo>
                    <a:pt x="76" y="344"/>
                  </a:lnTo>
                  <a:lnTo>
                    <a:pt x="86" y="348"/>
                  </a:lnTo>
                  <a:lnTo>
                    <a:pt x="93" y="349"/>
                  </a:lnTo>
                  <a:lnTo>
                    <a:pt x="100" y="350"/>
                  </a:lnTo>
                  <a:lnTo>
                    <a:pt x="100" y="350"/>
                  </a:lnTo>
                  <a:lnTo>
                    <a:pt x="109" y="349"/>
                  </a:lnTo>
                  <a:lnTo>
                    <a:pt x="112" y="346"/>
                  </a:lnTo>
                  <a:lnTo>
                    <a:pt x="115" y="345"/>
                  </a:lnTo>
                  <a:lnTo>
                    <a:pt x="117" y="343"/>
                  </a:lnTo>
                  <a:lnTo>
                    <a:pt x="119" y="340"/>
                  </a:lnTo>
                  <a:lnTo>
                    <a:pt x="122" y="334"/>
                  </a:lnTo>
                  <a:lnTo>
                    <a:pt x="122" y="326"/>
                  </a:lnTo>
                  <a:lnTo>
                    <a:pt x="122" y="317"/>
                  </a:lnTo>
                  <a:lnTo>
                    <a:pt x="120" y="298"/>
                  </a:lnTo>
                  <a:lnTo>
                    <a:pt x="120" y="298"/>
                  </a:lnTo>
                  <a:lnTo>
                    <a:pt x="120" y="253"/>
                  </a:lnTo>
                  <a:lnTo>
                    <a:pt x="120" y="253"/>
                  </a:lnTo>
                  <a:lnTo>
                    <a:pt x="122" y="246"/>
                  </a:lnTo>
                  <a:lnTo>
                    <a:pt x="123" y="241"/>
                  </a:lnTo>
                  <a:lnTo>
                    <a:pt x="125" y="235"/>
                  </a:lnTo>
                  <a:lnTo>
                    <a:pt x="127" y="230"/>
                  </a:lnTo>
                  <a:lnTo>
                    <a:pt x="135" y="222"/>
                  </a:lnTo>
                  <a:lnTo>
                    <a:pt x="143" y="214"/>
                  </a:lnTo>
                  <a:lnTo>
                    <a:pt x="151" y="206"/>
                  </a:lnTo>
                  <a:lnTo>
                    <a:pt x="158" y="197"/>
                  </a:lnTo>
                  <a:lnTo>
                    <a:pt x="161" y="191"/>
                  </a:lnTo>
                  <a:lnTo>
                    <a:pt x="163" y="185"/>
                  </a:lnTo>
                  <a:lnTo>
                    <a:pt x="164" y="178"/>
                  </a:lnTo>
                  <a:lnTo>
                    <a:pt x="165" y="169"/>
                  </a:lnTo>
                  <a:lnTo>
                    <a:pt x="165" y="169"/>
                  </a:lnTo>
                  <a:lnTo>
                    <a:pt x="164" y="160"/>
                  </a:lnTo>
                  <a:lnTo>
                    <a:pt x="162" y="152"/>
                  </a:lnTo>
                  <a:lnTo>
                    <a:pt x="158" y="144"/>
                  </a:lnTo>
                  <a:lnTo>
                    <a:pt x="154" y="137"/>
                  </a:lnTo>
                  <a:lnTo>
                    <a:pt x="147" y="122"/>
                  </a:lnTo>
                  <a:lnTo>
                    <a:pt x="145" y="115"/>
                  </a:lnTo>
                  <a:lnTo>
                    <a:pt x="143" y="107"/>
                  </a:lnTo>
                  <a:lnTo>
                    <a:pt x="143" y="107"/>
                  </a:lnTo>
                  <a:lnTo>
                    <a:pt x="143" y="100"/>
                  </a:lnTo>
                  <a:lnTo>
                    <a:pt x="146" y="94"/>
                  </a:lnTo>
                  <a:lnTo>
                    <a:pt x="148" y="88"/>
                  </a:lnTo>
                  <a:lnTo>
                    <a:pt x="151" y="82"/>
                  </a:lnTo>
                  <a:lnTo>
                    <a:pt x="160" y="69"/>
                  </a:lnTo>
                  <a:lnTo>
                    <a:pt x="170" y="57"/>
                  </a:lnTo>
                  <a:lnTo>
                    <a:pt x="180" y="43"/>
                  </a:lnTo>
                  <a:lnTo>
                    <a:pt x="189" y="29"/>
                  </a:lnTo>
                  <a:lnTo>
                    <a:pt x="196" y="15"/>
                  </a:lnTo>
                  <a:lnTo>
                    <a:pt x="200" y="8"/>
                  </a:lnTo>
                  <a:lnTo>
                    <a:pt x="201" y="0"/>
                  </a:lnTo>
                  <a:lnTo>
                    <a:pt x="201" y="0"/>
                  </a:lnTo>
                  <a:lnTo>
                    <a:pt x="279" y="0"/>
                  </a:lnTo>
                  <a:lnTo>
                    <a:pt x="279" y="0"/>
                  </a:lnTo>
                  <a:lnTo>
                    <a:pt x="283" y="0"/>
                  </a:lnTo>
                  <a:lnTo>
                    <a:pt x="286" y="2"/>
                  </a:lnTo>
                  <a:lnTo>
                    <a:pt x="293" y="7"/>
                  </a:lnTo>
                  <a:lnTo>
                    <a:pt x="301" y="13"/>
                  </a:lnTo>
                  <a:lnTo>
                    <a:pt x="309" y="21"/>
                  </a:lnTo>
                  <a:lnTo>
                    <a:pt x="317" y="29"/>
                  </a:lnTo>
                  <a:lnTo>
                    <a:pt x="326" y="36"/>
                  </a:lnTo>
                  <a:lnTo>
                    <a:pt x="336" y="42"/>
                  </a:lnTo>
                  <a:lnTo>
                    <a:pt x="340" y="43"/>
                  </a:lnTo>
                  <a:lnTo>
                    <a:pt x="345" y="44"/>
                  </a:lnTo>
                  <a:lnTo>
                    <a:pt x="345" y="44"/>
                  </a:lnTo>
                  <a:lnTo>
                    <a:pt x="346" y="50"/>
                  </a:lnTo>
                  <a:lnTo>
                    <a:pt x="347" y="54"/>
                  </a:lnTo>
                  <a:lnTo>
                    <a:pt x="348" y="58"/>
                  </a:lnTo>
                  <a:lnTo>
                    <a:pt x="348" y="63"/>
                  </a:lnTo>
                  <a:lnTo>
                    <a:pt x="348" y="63"/>
                  </a:lnTo>
                  <a:lnTo>
                    <a:pt x="349" y="71"/>
                  </a:lnTo>
                  <a:lnTo>
                    <a:pt x="351" y="80"/>
                  </a:lnTo>
                  <a:lnTo>
                    <a:pt x="354" y="85"/>
                  </a:lnTo>
                  <a:lnTo>
                    <a:pt x="357" y="90"/>
                  </a:lnTo>
                  <a:lnTo>
                    <a:pt x="362" y="93"/>
                  </a:lnTo>
                  <a:lnTo>
                    <a:pt x="367" y="97"/>
                  </a:lnTo>
                  <a:lnTo>
                    <a:pt x="378" y="100"/>
                  </a:lnTo>
                  <a:lnTo>
                    <a:pt x="390" y="104"/>
                  </a:lnTo>
                  <a:lnTo>
                    <a:pt x="401" y="107"/>
                  </a:lnTo>
                  <a:lnTo>
                    <a:pt x="407" y="109"/>
                  </a:lnTo>
                  <a:lnTo>
                    <a:pt x="412" y="113"/>
                  </a:lnTo>
                  <a:lnTo>
                    <a:pt x="415" y="116"/>
                  </a:lnTo>
                  <a:lnTo>
                    <a:pt x="418" y="121"/>
                  </a:lnTo>
                  <a:lnTo>
                    <a:pt x="418" y="121"/>
                  </a:lnTo>
                  <a:lnTo>
                    <a:pt x="423" y="128"/>
                  </a:lnTo>
                  <a:lnTo>
                    <a:pt x="429" y="134"/>
                  </a:lnTo>
                  <a:lnTo>
                    <a:pt x="435" y="139"/>
                  </a:lnTo>
                  <a:lnTo>
                    <a:pt x="441" y="144"/>
                  </a:lnTo>
                  <a:lnTo>
                    <a:pt x="456" y="152"/>
                  </a:lnTo>
                  <a:lnTo>
                    <a:pt x="471" y="161"/>
                  </a:lnTo>
                  <a:lnTo>
                    <a:pt x="484" y="170"/>
                  </a:lnTo>
                  <a:lnTo>
                    <a:pt x="491" y="176"/>
                  </a:lnTo>
                  <a:lnTo>
                    <a:pt x="496" y="183"/>
                  </a:lnTo>
                  <a:lnTo>
                    <a:pt x="500" y="190"/>
                  </a:lnTo>
                  <a:lnTo>
                    <a:pt x="504" y="198"/>
                  </a:lnTo>
                  <a:lnTo>
                    <a:pt x="506" y="207"/>
                  </a:lnTo>
                  <a:lnTo>
                    <a:pt x="507" y="218"/>
                  </a:lnTo>
                  <a:lnTo>
                    <a:pt x="507" y="218"/>
                  </a:lnTo>
                  <a:lnTo>
                    <a:pt x="505" y="225"/>
                  </a:lnTo>
                  <a:lnTo>
                    <a:pt x="502" y="230"/>
                  </a:lnTo>
                  <a:lnTo>
                    <a:pt x="498" y="236"/>
                  </a:lnTo>
                  <a:lnTo>
                    <a:pt x="492" y="241"/>
                  </a:lnTo>
                  <a:lnTo>
                    <a:pt x="486" y="246"/>
                  </a:lnTo>
                  <a:lnTo>
                    <a:pt x="482" y="251"/>
                  </a:lnTo>
                  <a:lnTo>
                    <a:pt x="478" y="258"/>
                  </a:lnTo>
                  <a:lnTo>
                    <a:pt x="477" y="265"/>
                  </a:lnTo>
                  <a:lnTo>
                    <a:pt x="477" y="265"/>
                  </a:lnTo>
                  <a:lnTo>
                    <a:pt x="478" y="269"/>
                  </a:lnTo>
                  <a:lnTo>
                    <a:pt x="479" y="274"/>
                  </a:lnTo>
                  <a:lnTo>
                    <a:pt x="483" y="279"/>
                  </a:lnTo>
                  <a:lnTo>
                    <a:pt x="486" y="282"/>
                  </a:lnTo>
                  <a:lnTo>
                    <a:pt x="490" y="284"/>
                  </a:lnTo>
                  <a:lnTo>
                    <a:pt x="494" y="286"/>
                  </a:lnTo>
                  <a:lnTo>
                    <a:pt x="499" y="287"/>
                  </a:lnTo>
                  <a:lnTo>
                    <a:pt x="504" y="287"/>
                  </a:lnTo>
                  <a:lnTo>
                    <a:pt x="504" y="287"/>
                  </a:lnTo>
                  <a:lnTo>
                    <a:pt x="529" y="287"/>
                  </a:lnTo>
                  <a:lnTo>
                    <a:pt x="529" y="287"/>
                  </a:lnTo>
                  <a:lnTo>
                    <a:pt x="531" y="288"/>
                  </a:lnTo>
                  <a:lnTo>
                    <a:pt x="534" y="289"/>
                  </a:lnTo>
                  <a:lnTo>
                    <a:pt x="536" y="296"/>
                  </a:lnTo>
                  <a:lnTo>
                    <a:pt x="538" y="314"/>
                  </a:lnTo>
                  <a:lnTo>
                    <a:pt x="540" y="325"/>
                  </a:lnTo>
                  <a:lnTo>
                    <a:pt x="544" y="333"/>
                  </a:lnTo>
                  <a:lnTo>
                    <a:pt x="546" y="337"/>
                  </a:lnTo>
                  <a:lnTo>
                    <a:pt x="550" y="340"/>
                  </a:lnTo>
                  <a:lnTo>
                    <a:pt x="553" y="341"/>
                  </a:lnTo>
                  <a:lnTo>
                    <a:pt x="559" y="342"/>
                  </a:lnTo>
                  <a:lnTo>
                    <a:pt x="559" y="342"/>
                  </a:lnTo>
                  <a:lnTo>
                    <a:pt x="580" y="342"/>
                  </a:lnTo>
                  <a:lnTo>
                    <a:pt x="580" y="342"/>
                  </a:lnTo>
                  <a:lnTo>
                    <a:pt x="603" y="380"/>
                  </a:lnTo>
                  <a:lnTo>
                    <a:pt x="619" y="409"/>
                  </a:lnTo>
                  <a:lnTo>
                    <a:pt x="628" y="427"/>
                  </a:lnTo>
                  <a:lnTo>
                    <a:pt x="628" y="427"/>
                  </a:lnTo>
                  <a:lnTo>
                    <a:pt x="630" y="427"/>
                  </a:lnTo>
                  <a:lnTo>
                    <a:pt x="630" y="428"/>
                  </a:lnTo>
                  <a:lnTo>
                    <a:pt x="632" y="429"/>
                  </a:lnTo>
                  <a:lnTo>
                    <a:pt x="639" y="430"/>
                  </a:lnTo>
                  <a:lnTo>
                    <a:pt x="639" y="430"/>
                  </a:lnTo>
                  <a:lnTo>
                    <a:pt x="639" y="430"/>
                  </a:lnTo>
                  <a:lnTo>
                    <a:pt x="621" y="430"/>
                  </a:lnTo>
                  <a:lnTo>
                    <a:pt x="621" y="430"/>
                  </a:lnTo>
                  <a:close/>
                </a:path>
              </a:pathLst>
            </a:custGeom>
            <a:solidFill>
              <a:srgbClr val="A72A70"/>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87" name="Freeform 74"/>
            <p:cNvSpPr>
              <a:spLocks/>
            </p:cNvSpPr>
            <p:nvPr/>
          </p:nvSpPr>
          <p:spPr bwMode="auto">
            <a:xfrm>
              <a:off x="1482524" y="4191453"/>
              <a:ext cx="267354" cy="215794"/>
            </a:xfrm>
            <a:custGeom>
              <a:avLst/>
              <a:gdLst/>
              <a:ahLst/>
              <a:cxnLst>
                <a:cxn ang="0">
                  <a:pos x="55" y="29"/>
                </a:cxn>
                <a:cxn ang="0">
                  <a:pos x="56" y="40"/>
                </a:cxn>
                <a:cxn ang="0">
                  <a:pos x="67" y="44"/>
                </a:cxn>
                <a:cxn ang="0">
                  <a:pos x="74" y="42"/>
                </a:cxn>
                <a:cxn ang="0">
                  <a:pos x="88" y="27"/>
                </a:cxn>
                <a:cxn ang="0">
                  <a:pos x="125" y="26"/>
                </a:cxn>
                <a:cxn ang="0">
                  <a:pos x="136" y="24"/>
                </a:cxn>
                <a:cxn ang="0">
                  <a:pos x="168" y="15"/>
                </a:cxn>
                <a:cxn ang="0">
                  <a:pos x="183" y="15"/>
                </a:cxn>
                <a:cxn ang="0">
                  <a:pos x="209" y="24"/>
                </a:cxn>
                <a:cxn ang="0">
                  <a:pos x="223" y="26"/>
                </a:cxn>
                <a:cxn ang="0">
                  <a:pos x="249" y="22"/>
                </a:cxn>
                <a:cxn ang="0">
                  <a:pos x="265" y="11"/>
                </a:cxn>
                <a:cxn ang="0">
                  <a:pos x="272" y="0"/>
                </a:cxn>
                <a:cxn ang="0">
                  <a:pos x="273" y="44"/>
                </a:cxn>
                <a:cxn ang="0">
                  <a:pos x="283" y="59"/>
                </a:cxn>
                <a:cxn ang="0">
                  <a:pos x="302" y="70"/>
                </a:cxn>
                <a:cxn ang="0">
                  <a:pos x="308" y="88"/>
                </a:cxn>
                <a:cxn ang="0">
                  <a:pos x="325" y="108"/>
                </a:cxn>
                <a:cxn ang="0">
                  <a:pos x="342" y="121"/>
                </a:cxn>
                <a:cxn ang="0">
                  <a:pos x="338" y="136"/>
                </a:cxn>
                <a:cxn ang="0">
                  <a:pos x="340" y="152"/>
                </a:cxn>
                <a:cxn ang="0">
                  <a:pos x="350" y="164"/>
                </a:cxn>
                <a:cxn ang="0">
                  <a:pos x="367" y="169"/>
                </a:cxn>
                <a:cxn ang="0">
                  <a:pos x="367" y="184"/>
                </a:cxn>
                <a:cxn ang="0">
                  <a:pos x="357" y="197"/>
                </a:cxn>
                <a:cxn ang="0">
                  <a:pos x="357" y="212"/>
                </a:cxn>
                <a:cxn ang="0">
                  <a:pos x="346" y="236"/>
                </a:cxn>
                <a:cxn ang="0">
                  <a:pos x="325" y="257"/>
                </a:cxn>
                <a:cxn ang="0">
                  <a:pos x="277" y="282"/>
                </a:cxn>
                <a:cxn ang="0">
                  <a:pos x="236" y="292"/>
                </a:cxn>
                <a:cxn ang="0">
                  <a:pos x="216" y="272"/>
                </a:cxn>
                <a:cxn ang="0">
                  <a:pos x="195" y="265"/>
                </a:cxn>
                <a:cxn ang="0">
                  <a:pos x="182" y="268"/>
                </a:cxn>
                <a:cxn ang="0">
                  <a:pos x="174" y="280"/>
                </a:cxn>
                <a:cxn ang="0">
                  <a:pos x="154" y="287"/>
                </a:cxn>
                <a:cxn ang="0">
                  <a:pos x="146" y="284"/>
                </a:cxn>
                <a:cxn ang="0">
                  <a:pos x="132" y="273"/>
                </a:cxn>
                <a:cxn ang="0">
                  <a:pos x="119" y="250"/>
                </a:cxn>
                <a:cxn ang="0">
                  <a:pos x="106" y="243"/>
                </a:cxn>
                <a:cxn ang="0">
                  <a:pos x="99" y="244"/>
                </a:cxn>
                <a:cxn ang="0">
                  <a:pos x="84" y="253"/>
                </a:cxn>
                <a:cxn ang="0">
                  <a:pos x="75" y="253"/>
                </a:cxn>
                <a:cxn ang="0">
                  <a:pos x="66" y="243"/>
                </a:cxn>
                <a:cxn ang="0">
                  <a:pos x="61" y="221"/>
                </a:cxn>
                <a:cxn ang="0">
                  <a:pos x="58" y="194"/>
                </a:cxn>
                <a:cxn ang="0">
                  <a:pos x="47" y="188"/>
                </a:cxn>
                <a:cxn ang="0">
                  <a:pos x="22" y="188"/>
                </a:cxn>
                <a:cxn ang="0">
                  <a:pos x="8" y="184"/>
                </a:cxn>
                <a:cxn ang="0">
                  <a:pos x="1" y="175"/>
                </a:cxn>
                <a:cxn ang="0">
                  <a:pos x="0" y="166"/>
                </a:cxn>
                <a:cxn ang="0">
                  <a:pos x="5" y="131"/>
                </a:cxn>
                <a:cxn ang="0">
                  <a:pos x="28" y="75"/>
                </a:cxn>
                <a:cxn ang="0">
                  <a:pos x="55" y="29"/>
                </a:cxn>
              </a:cxnLst>
              <a:rect l="0" t="0" r="r" b="b"/>
              <a:pathLst>
                <a:path w="367" h="297">
                  <a:moveTo>
                    <a:pt x="55" y="29"/>
                  </a:moveTo>
                  <a:lnTo>
                    <a:pt x="55" y="29"/>
                  </a:lnTo>
                  <a:lnTo>
                    <a:pt x="55" y="29"/>
                  </a:lnTo>
                  <a:lnTo>
                    <a:pt x="55" y="29"/>
                  </a:lnTo>
                  <a:lnTo>
                    <a:pt x="55" y="38"/>
                  </a:lnTo>
                  <a:lnTo>
                    <a:pt x="56" y="40"/>
                  </a:lnTo>
                  <a:lnTo>
                    <a:pt x="58" y="43"/>
                  </a:lnTo>
                  <a:lnTo>
                    <a:pt x="61" y="44"/>
                  </a:lnTo>
                  <a:lnTo>
                    <a:pt x="67" y="44"/>
                  </a:lnTo>
                  <a:lnTo>
                    <a:pt x="67" y="44"/>
                  </a:lnTo>
                  <a:lnTo>
                    <a:pt x="70" y="44"/>
                  </a:lnTo>
                  <a:lnTo>
                    <a:pt x="74" y="42"/>
                  </a:lnTo>
                  <a:lnTo>
                    <a:pt x="78" y="35"/>
                  </a:lnTo>
                  <a:lnTo>
                    <a:pt x="84" y="29"/>
                  </a:lnTo>
                  <a:lnTo>
                    <a:pt x="88" y="27"/>
                  </a:lnTo>
                  <a:lnTo>
                    <a:pt x="91" y="26"/>
                  </a:lnTo>
                  <a:lnTo>
                    <a:pt x="91" y="26"/>
                  </a:lnTo>
                  <a:lnTo>
                    <a:pt x="125" y="26"/>
                  </a:lnTo>
                  <a:lnTo>
                    <a:pt x="125" y="26"/>
                  </a:lnTo>
                  <a:lnTo>
                    <a:pt x="130" y="26"/>
                  </a:lnTo>
                  <a:lnTo>
                    <a:pt x="136" y="24"/>
                  </a:lnTo>
                  <a:lnTo>
                    <a:pt x="149" y="21"/>
                  </a:lnTo>
                  <a:lnTo>
                    <a:pt x="161" y="16"/>
                  </a:lnTo>
                  <a:lnTo>
                    <a:pt x="168" y="15"/>
                  </a:lnTo>
                  <a:lnTo>
                    <a:pt x="176" y="15"/>
                  </a:lnTo>
                  <a:lnTo>
                    <a:pt x="176" y="15"/>
                  </a:lnTo>
                  <a:lnTo>
                    <a:pt x="183" y="15"/>
                  </a:lnTo>
                  <a:lnTo>
                    <a:pt x="189" y="16"/>
                  </a:lnTo>
                  <a:lnTo>
                    <a:pt x="199" y="21"/>
                  </a:lnTo>
                  <a:lnTo>
                    <a:pt x="209" y="24"/>
                  </a:lnTo>
                  <a:lnTo>
                    <a:pt x="216" y="26"/>
                  </a:lnTo>
                  <a:lnTo>
                    <a:pt x="223" y="26"/>
                  </a:lnTo>
                  <a:lnTo>
                    <a:pt x="223" y="26"/>
                  </a:lnTo>
                  <a:lnTo>
                    <a:pt x="233" y="26"/>
                  </a:lnTo>
                  <a:lnTo>
                    <a:pt x="242" y="24"/>
                  </a:lnTo>
                  <a:lnTo>
                    <a:pt x="249" y="22"/>
                  </a:lnTo>
                  <a:lnTo>
                    <a:pt x="254" y="19"/>
                  </a:lnTo>
                  <a:lnTo>
                    <a:pt x="260" y="15"/>
                  </a:lnTo>
                  <a:lnTo>
                    <a:pt x="265" y="11"/>
                  </a:lnTo>
                  <a:lnTo>
                    <a:pt x="269" y="6"/>
                  </a:lnTo>
                  <a:lnTo>
                    <a:pt x="272" y="0"/>
                  </a:lnTo>
                  <a:lnTo>
                    <a:pt x="272" y="0"/>
                  </a:lnTo>
                  <a:lnTo>
                    <a:pt x="272" y="37"/>
                  </a:lnTo>
                  <a:lnTo>
                    <a:pt x="272" y="37"/>
                  </a:lnTo>
                  <a:lnTo>
                    <a:pt x="273" y="44"/>
                  </a:lnTo>
                  <a:lnTo>
                    <a:pt x="275" y="50"/>
                  </a:lnTo>
                  <a:lnTo>
                    <a:pt x="279" y="54"/>
                  </a:lnTo>
                  <a:lnTo>
                    <a:pt x="283" y="59"/>
                  </a:lnTo>
                  <a:lnTo>
                    <a:pt x="288" y="64"/>
                  </a:lnTo>
                  <a:lnTo>
                    <a:pt x="292" y="66"/>
                  </a:lnTo>
                  <a:lnTo>
                    <a:pt x="302" y="70"/>
                  </a:lnTo>
                  <a:lnTo>
                    <a:pt x="302" y="70"/>
                  </a:lnTo>
                  <a:lnTo>
                    <a:pt x="305" y="80"/>
                  </a:lnTo>
                  <a:lnTo>
                    <a:pt x="308" y="88"/>
                  </a:lnTo>
                  <a:lnTo>
                    <a:pt x="313" y="96"/>
                  </a:lnTo>
                  <a:lnTo>
                    <a:pt x="319" y="103"/>
                  </a:lnTo>
                  <a:lnTo>
                    <a:pt x="325" y="108"/>
                  </a:lnTo>
                  <a:lnTo>
                    <a:pt x="330" y="114"/>
                  </a:lnTo>
                  <a:lnTo>
                    <a:pt x="336" y="118"/>
                  </a:lnTo>
                  <a:lnTo>
                    <a:pt x="342" y="121"/>
                  </a:lnTo>
                  <a:lnTo>
                    <a:pt x="342" y="121"/>
                  </a:lnTo>
                  <a:lnTo>
                    <a:pt x="338" y="136"/>
                  </a:lnTo>
                  <a:lnTo>
                    <a:pt x="338" y="136"/>
                  </a:lnTo>
                  <a:lnTo>
                    <a:pt x="338" y="136"/>
                  </a:lnTo>
                  <a:lnTo>
                    <a:pt x="338" y="145"/>
                  </a:lnTo>
                  <a:lnTo>
                    <a:pt x="340" y="152"/>
                  </a:lnTo>
                  <a:lnTo>
                    <a:pt x="342" y="157"/>
                  </a:lnTo>
                  <a:lnTo>
                    <a:pt x="345" y="161"/>
                  </a:lnTo>
                  <a:lnTo>
                    <a:pt x="350" y="164"/>
                  </a:lnTo>
                  <a:lnTo>
                    <a:pt x="354" y="166"/>
                  </a:lnTo>
                  <a:lnTo>
                    <a:pt x="367" y="169"/>
                  </a:lnTo>
                  <a:lnTo>
                    <a:pt x="367" y="169"/>
                  </a:lnTo>
                  <a:lnTo>
                    <a:pt x="367" y="184"/>
                  </a:lnTo>
                  <a:lnTo>
                    <a:pt x="367" y="184"/>
                  </a:lnTo>
                  <a:lnTo>
                    <a:pt x="367" y="184"/>
                  </a:lnTo>
                  <a:lnTo>
                    <a:pt x="364" y="189"/>
                  </a:lnTo>
                  <a:lnTo>
                    <a:pt x="360" y="194"/>
                  </a:lnTo>
                  <a:lnTo>
                    <a:pt x="357" y="197"/>
                  </a:lnTo>
                  <a:lnTo>
                    <a:pt x="356" y="203"/>
                  </a:lnTo>
                  <a:lnTo>
                    <a:pt x="356" y="203"/>
                  </a:lnTo>
                  <a:lnTo>
                    <a:pt x="357" y="212"/>
                  </a:lnTo>
                  <a:lnTo>
                    <a:pt x="354" y="220"/>
                  </a:lnTo>
                  <a:lnTo>
                    <a:pt x="351" y="229"/>
                  </a:lnTo>
                  <a:lnTo>
                    <a:pt x="346" y="236"/>
                  </a:lnTo>
                  <a:lnTo>
                    <a:pt x="341" y="243"/>
                  </a:lnTo>
                  <a:lnTo>
                    <a:pt x="333" y="250"/>
                  </a:lnTo>
                  <a:lnTo>
                    <a:pt x="325" y="257"/>
                  </a:lnTo>
                  <a:lnTo>
                    <a:pt x="315" y="263"/>
                  </a:lnTo>
                  <a:lnTo>
                    <a:pt x="297" y="273"/>
                  </a:lnTo>
                  <a:lnTo>
                    <a:pt x="277" y="282"/>
                  </a:lnTo>
                  <a:lnTo>
                    <a:pt x="243" y="297"/>
                  </a:lnTo>
                  <a:lnTo>
                    <a:pt x="243" y="297"/>
                  </a:lnTo>
                  <a:lnTo>
                    <a:pt x="236" y="292"/>
                  </a:lnTo>
                  <a:lnTo>
                    <a:pt x="231" y="288"/>
                  </a:lnTo>
                  <a:lnTo>
                    <a:pt x="221" y="278"/>
                  </a:lnTo>
                  <a:lnTo>
                    <a:pt x="216" y="272"/>
                  </a:lnTo>
                  <a:lnTo>
                    <a:pt x="211" y="268"/>
                  </a:lnTo>
                  <a:lnTo>
                    <a:pt x="203" y="266"/>
                  </a:lnTo>
                  <a:lnTo>
                    <a:pt x="195" y="265"/>
                  </a:lnTo>
                  <a:lnTo>
                    <a:pt x="195" y="265"/>
                  </a:lnTo>
                  <a:lnTo>
                    <a:pt x="186" y="266"/>
                  </a:lnTo>
                  <a:lnTo>
                    <a:pt x="182" y="268"/>
                  </a:lnTo>
                  <a:lnTo>
                    <a:pt x="178" y="272"/>
                  </a:lnTo>
                  <a:lnTo>
                    <a:pt x="176" y="275"/>
                  </a:lnTo>
                  <a:lnTo>
                    <a:pt x="174" y="280"/>
                  </a:lnTo>
                  <a:lnTo>
                    <a:pt x="169" y="283"/>
                  </a:lnTo>
                  <a:lnTo>
                    <a:pt x="163" y="286"/>
                  </a:lnTo>
                  <a:lnTo>
                    <a:pt x="154" y="287"/>
                  </a:lnTo>
                  <a:lnTo>
                    <a:pt x="154" y="287"/>
                  </a:lnTo>
                  <a:lnTo>
                    <a:pt x="150" y="286"/>
                  </a:lnTo>
                  <a:lnTo>
                    <a:pt x="146" y="284"/>
                  </a:lnTo>
                  <a:lnTo>
                    <a:pt x="142" y="282"/>
                  </a:lnTo>
                  <a:lnTo>
                    <a:pt x="138" y="280"/>
                  </a:lnTo>
                  <a:lnTo>
                    <a:pt x="132" y="273"/>
                  </a:lnTo>
                  <a:lnTo>
                    <a:pt x="128" y="265"/>
                  </a:lnTo>
                  <a:lnTo>
                    <a:pt x="123" y="257"/>
                  </a:lnTo>
                  <a:lnTo>
                    <a:pt x="119" y="250"/>
                  </a:lnTo>
                  <a:lnTo>
                    <a:pt x="113" y="245"/>
                  </a:lnTo>
                  <a:lnTo>
                    <a:pt x="109" y="243"/>
                  </a:lnTo>
                  <a:lnTo>
                    <a:pt x="106" y="243"/>
                  </a:lnTo>
                  <a:lnTo>
                    <a:pt x="106" y="243"/>
                  </a:lnTo>
                  <a:lnTo>
                    <a:pt x="102" y="243"/>
                  </a:lnTo>
                  <a:lnTo>
                    <a:pt x="99" y="244"/>
                  </a:lnTo>
                  <a:lnTo>
                    <a:pt x="93" y="249"/>
                  </a:lnTo>
                  <a:lnTo>
                    <a:pt x="88" y="252"/>
                  </a:lnTo>
                  <a:lnTo>
                    <a:pt x="84" y="253"/>
                  </a:lnTo>
                  <a:lnTo>
                    <a:pt x="81" y="253"/>
                  </a:lnTo>
                  <a:lnTo>
                    <a:pt x="81" y="253"/>
                  </a:lnTo>
                  <a:lnTo>
                    <a:pt x="75" y="253"/>
                  </a:lnTo>
                  <a:lnTo>
                    <a:pt x="71" y="251"/>
                  </a:lnTo>
                  <a:lnTo>
                    <a:pt x="68" y="248"/>
                  </a:lnTo>
                  <a:lnTo>
                    <a:pt x="66" y="243"/>
                  </a:lnTo>
                  <a:lnTo>
                    <a:pt x="63" y="238"/>
                  </a:lnTo>
                  <a:lnTo>
                    <a:pt x="62" y="233"/>
                  </a:lnTo>
                  <a:lnTo>
                    <a:pt x="61" y="221"/>
                  </a:lnTo>
                  <a:lnTo>
                    <a:pt x="61" y="208"/>
                  </a:lnTo>
                  <a:lnTo>
                    <a:pt x="59" y="198"/>
                  </a:lnTo>
                  <a:lnTo>
                    <a:pt x="58" y="194"/>
                  </a:lnTo>
                  <a:lnTo>
                    <a:pt x="55" y="190"/>
                  </a:lnTo>
                  <a:lnTo>
                    <a:pt x="52" y="189"/>
                  </a:lnTo>
                  <a:lnTo>
                    <a:pt x="47" y="188"/>
                  </a:lnTo>
                  <a:lnTo>
                    <a:pt x="47" y="188"/>
                  </a:lnTo>
                  <a:lnTo>
                    <a:pt x="22" y="188"/>
                  </a:lnTo>
                  <a:lnTo>
                    <a:pt x="22" y="188"/>
                  </a:lnTo>
                  <a:lnTo>
                    <a:pt x="17" y="188"/>
                  </a:lnTo>
                  <a:lnTo>
                    <a:pt x="13" y="187"/>
                  </a:lnTo>
                  <a:lnTo>
                    <a:pt x="8" y="184"/>
                  </a:lnTo>
                  <a:lnTo>
                    <a:pt x="6" y="182"/>
                  </a:lnTo>
                  <a:lnTo>
                    <a:pt x="4" y="179"/>
                  </a:lnTo>
                  <a:lnTo>
                    <a:pt x="1" y="175"/>
                  </a:lnTo>
                  <a:lnTo>
                    <a:pt x="0" y="171"/>
                  </a:lnTo>
                  <a:lnTo>
                    <a:pt x="0" y="166"/>
                  </a:lnTo>
                  <a:lnTo>
                    <a:pt x="0" y="166"/>
                  </a:lnTo>
                  <a:lnTo>
                    <a:pt x="0" y="154"/>
                  </a:lnTo>
                  <a:lnTo>
                    <a:pt x="2" y="143"/>
                  </a:lnTo>
                  <a:lnTo>
                    <a:pt x="5" y="131"/>
                  </a:lnTo>
                  <a:lnTo>
                    <a:pt x="8" y="120"/>
                  </a:lnTo>
                  <a:lnTo>
                    <a:pt x="17" y="97"/>
                  </a:lnTo>
                  <a:lnTo>
                    <a:pt x="28" y="75"/>
                  </a:lnTo>
                  <a:lnTo>
                    <a:pt x="38" y="57"/>
                  </a:lnTo>
                  <a:lnTo>
                    <a:pt x="46" y="43"/>
                  </a:lnTo>
                  <a:lnTo>
                    <a:pt x="55" y="29"/>
                  </a:lnTo>
                  <a:lnTo>
                    <a:pt x="55" y="29"/>
                  </a:lnTo>
                  <a:lnTo>
                    <a:pt x="55" y="29"/>
                  </a:lnTo>
                  <a:close/>
                </a:path>
              </a:pathLst>
            </a:custGeom>
            <a:solidFill>
              <a:schemeClr val="accent6"/>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88" name="Freeform 75"/>
            <p:cNvSpPr>
              <a:spLocks/>
            </p:cNvSpPr>
            <p:nvPr/>
          </p:nvSpPr>
          <p:spPr bwMode="auto">
            <a:xfrm>
              <a:off x="1268931" y="3980034"/>
              <a:ext cx="242652" cy="173510"/>
            </a:xfrm>
            <a:custGeom>
              <a:avLst/>
              <a:gdLst/>
              <a:ahLst/>
              <a:cxnLst>
                <a:cxn ang="0">
                  <a:pos x="311" y="191"/>
                </a:cxn>
                <a:cxn ang="0">
                  <a:pos x="288" y="205"/>
                </a:cxn>
                <a:cxn ang="0">
                  <a:pos x="280" y="205"/>
                </a:cxn>
                <a:cxn ang="0">
                  <a:pos x="269" y="197"/>
                </a:cxn>
                <a:cxn ang="0">
                  <a:pos x="262" y="195"/>
                </a:cxn>
                <a:cxn ang="0">
                  <a:pos x="251" y="203"/>
                </a:cxn>
                <a:cxn ang="0">
                  <a:pos x="242" y="217"/>
                </a:cxn>
                <a:cxn ang="0">
                  <a:pos x="233" y="220"/>
                </a:cxn>
                <a:cxn ang="0">
                  <a:pos x="213" y="211"/>
                </a:cxn>
                <a:cxn ang="0">
                  <a:pos x="197" y="196"/>
                </a:cxn>
                <a:cxn ang="0">
                  <a:pos x="181" y="191"/>
                </a:cxn>
                <a:cxn ang="0">
                  <a:pos x="167" y="192"/>
                </a:cxn>
                <a:cxn ang="0">
                  <a:pos x="148" y="206"/>
                </a:cxn>
                <a:cxn ang="0">
                  <a:pos x="122" y="232"/>
                </a:cxn>
                <a:cxn ang="0">
                  <a:pos x="104" y="238"/>
                </a:cxn>
                <a:cxn ang="0">
                  <a:pos x="78" y="238"/>
                </a:cxn>
                <a:cxn ang="0">
                  <a:pos x="47" y="230"/>
                </a:cxn>
                <a:cxn ang="0">
                  <a:pos x="29" y="219"/>
                </a:cxn>
                <a:cxn ang="0">
                  <a:pos x="18" y="202"/>
                </a:cxn>
                <a:cxn ang="0">
                  <a:pos x="12" y="179"/>
                </a:cxn>
                <a:cxn ang="0">
                  <a:pos x="13" y="162"/>
                </a:cxn>
                <a:cxn ang="0">
                  <a:pos x="27" y="134"/>
                </a:cxn>
                <a:cxn ang="0">
                  <a:pos x="30" y="121"/>
                </a:cxn>
                <a:cxn ang="0">
                  <a:pos x="21" y="105"/>
                </a:cxn>
                <a:cxn ang="0">
                  <a:pos x="5" y="92"/>
                </a:cxn>
                <a:cxn ang="0">
                  <a:pos x="0" y="81"/>
                </a:cxn>
                <a:cxn ang="0">
                  <a:pos x="7" y="64"/>
                </a:cxn>
                <a:cxn ang="0">
                  <a:pos x="6" y="45"/>
                </a:cxn>
                <a:cxn ang="0">
                  <a:pos x="41" y="15"/>
                </a:cxn>
                <a:cxn ang="0">
                  <a:pos x="74" y="0"/>
                </a:cxn>
                <a:cxn ang="0">
                  <a:pos x="95" y="38"/>
                </a:cxn>
                <a:cxn ang="0">
                  <a:pos x="104" y="47"/>
                </a:cxn>
                <a:cxn ang="0">
                  <a:pos x="118" y="37"/>
                </a:cxn>
                <a:cxn ang="0">
                  <a:pos x="128" y="44"/>
                </a:cxn>
                <a:cxn ang="0">
                  <a:pos x="144" y="59"/>
                </a:cxn>
                <a:cxn ang="0">
                  <a:pos x="154" y="59"/>
                </a:cxn>
                <a:cxn ang="0">
                  <a:pos x="163" y="51"/>
                </a:cxn>
                <a:cxn ang="0">
                  <a:pos x="173" y="41"/>
                </a:cxn>
                <a:cxn ang="0">
                  <a:pos x="200" y="35"/>
                </a:cxn>
                <a:cxn ang="0">
                  <a:pos x="221" y="26"/>
                </a:cxn>
                <a:cxn ang="0">
                  <a:pos x="254" y="37"/>
                </a:cxn>
                <a:cxn ang="0">
                  <a:pos x="271" y="57"/>
                </a:cxn>
                <a:cxn ang="0">
                  <a:pos x="282" y="77"/>
                </a:cxn>
                <a:cxn ang="0">
                  <a:pos x="302" y="91"/>
                </a:cxn>
                <a:cxn ang="0">
                  <a:pos x="325" y="107"/>
                </a:cxn>
                <a:cxn ang="0">
                  <a:pos x="333" y="126"/>
                </a:cxn>
                <a:cxn ang="0">
                  <a:pos x="335" y="143"/>
                </a:cxn>
                <a:cxn ang="0">
                  <a:pos x="328" y="164"/>
                </a:cxn>
                <a:cxn ang="0">
                  <a:pos x="320" y="188"/>
                </a:cxn>
                <a:cxn ang="0">
                  <a:pos x="317" y="188"/>
                </a:cxn>
              </a:cxnLst>
              <a:rect l="0" t="0" r="r" b="b"/>
              <a:pathLst>
                <a:path w="335" h="240">
                  <a:moveTo>
                    <a:pt x="317" y="188"/>
                  </a:moveTo>
                  <a:lnTo>
                    <a:pt x="317" y="188"/>
                  </a:lnTo>
                  <a:lnTo>
                    <a:pt x="311" y="191"/>
                  </a:lnTo>
                  <a:lnTo>
                    <a:pt x="303" y="198"/>
                  </a:lnTo>
                  <a:lnTo>
                    <a:pt x="293" y="203"/>
                  </a:lnTo>
                  <a:lnTo>
                    <a:pt x="288" y="205"/>
                  </a:lnTo>
                  <a:lnTo>
                    <a:pt x="284" y="205"/>
                  </a:lnTo>
                  <a:lnTo>
                    <a:pt x="284" y="205"/>
                  </a:lnTo>
                  <a:lnTo>
                    <a:pt x="280" y="205"/>
                  </a:lnTo>
                  <a:lnTo>
                    <a:pt x="278" y="204"/>
                  </a:lnTo>
                  <a:lnTo>
                    <a:pt x="273" y="200"/>
                  </a:lnTo>
                  <a:lnTo>
                    <a:pt x="269" y="197"/>
                  </a:lnTo>
                  <a:lnTo>
                    <a:pt x="265" y="196"/>
                  </a:lnTo>
                  <a:lnTo>
                    <a:pt x="262" y="195"/>
                  </a:lnTo>
                  <a:lnTo>
                    <a:pt x="262" y="195"/>
                  </a:lnTo>
                  <a:lnTo>
                    <a:pt x="257" y="196"/>
                  </a:lnTo>
                  <a:lnTo>
                    <a:pt x="254" y="199"/>
                  </a:lnTo>
                  <a:lnTo>
                    <a:pt x="251" y="203"/>
                  </a:lnTo>
                  <a:lnTo>
                    <a:pt x="249" y="207"/>
                  </a:lnTo>
                  <a:lnTo>
                    <a:pt x="246" y="212"/>
                  </a:lnTo>
                  <a:lnTo>
                    <a:pt x="242" y="217"/>
                  </a:lnTo>
                  <a:lnTo>
                    <a:pt x="239" y="219"/>
                  </a:lnTo>
                  <a:lnTo>
                    <a:pt x="233" y="220"/>
                  </a:lnTo>
                  <a:lnTo>
                    <a:pt x="233" y="220"/>
                  </a:lnTo>
                  <a:lnTo>
                    <a:pt x="225" y="219"/>
                  </a:lnTo>
                  <a:lnTo>
                    <a:pt x="219" y="215"/>
                  </a:lnTo>
                  <a:lnTo>
                    <a:pt x="213" y="211"/>
                  </a:lnTo>
                  <a:lnTo>
                    <a:pt x="208" y="205"/>
                  </a:lnTo>
                  <a:lnTo>
                    <a:pt x="203" y="200"/>
                  </a:lnTo>
                  <a:lnTo>
                    <a:pt x="197" y="196"/>
                  </a:lnTo>
                  <a:lnTo>
                    <a:pt x="190" y="192"/>
                  </a:lnTo>
                  <a:lnTo>
                    <a:pt x="186" y="191"/>
                  </a:lnTo>
                  <a:lnTo>
                    <a:pt x="181" y="191"/>
                  </a:lnTo>
                  <a:lnTo>
                    <a:pt x="181" y="191"/>
                  </a:lnTo>
                  <a:lnTo>
                    <a:pt x="174" y="191"/>
                  </a:lnTo>
                  <a:lnTo>
                    <a:pt x="167" y="192"/>
                  </a:lnTo>
                  <a:lnTo>
                    <a:pt x="163" y="195"/>
                  </a:lnTo>
                  <a:lnTo>
                    <a:pt x="157" y="198"/>
                  </a:lnTo>
                  <a:lnTo>
                    <a:pt x="148" y="206"/>
                  </a:lnTo>
                  <a:lnTo>
                    <a:pt x="141" y="215"/>
                  </a:lnTo>
                  <a:lnTo>
                    <a:pt x="132" y="223"/>
                  </a:lnTo>
                  <a:lnTo>
                    <a:pt x="122" y="232"/>
                  </a:lnTo>
                  <a:lnTo>
                    <a:pt x="118" y="235"/>
                  </a:lnTo>
                  <a:lnTo>
                    <a:pt x="111" y="237"/>
                  </a:lnTo>
                  <a:lnTo>
                    <a:pt x="104" y="238"/>
                  </a:lnTo>
                  <a:lnTo>
                    <a:pt x="97" y="240"/>
                  </a:lnTo>
                  <a:lnTo>
                    <a:pt x="97" y="240"/>
                  </a:lnTo>
                  <a:lnTo>
                    <a:pt x="78" y="238"/>
                  </a:lnTo>
                  <a:lnTo>
                    <a:pt x="61" y="235"/>
                  </a:lnTo>
                  <a:lnTo>
                    <a:pt x="55" y="233"/>
                  </a:lnTo>
                  <a:lnTo>
                    <a:pt x="47" y="230"/>
                  </a:lnTo>
                  <a:lnTo>
                    <a:pt x="41" y="227"/>
                  </a:lnTo>
                  <a:lnTo>
                    <a:pt x="35" y="223"/>
                  </a:lnTo>
                  <a:lnTo>
                    <a:pt x="29" y="219"/>
                  </a:lnTo>
                  <a:lnTo>
                    <a:pt x="25" y="213"/>
                  </a:lnTo>
                  <a:lnTo>
                    <a:pt x="21" y="207"/>
                  </a:lnTo>
                  <a:lnTo>
                    <a:pt x="18" y="202"/>
                  </a:lnTo>
                  <a:lnTo>
                    <a:pt x="15" y="195"/>
                  </a:lnTo>
                  <a:lnTo>
                    <a:pt x="13" y="187"/>
                  </a:lnTo>
                  <a:lnTo>
                    <a:pt x="12" y="179"/>
                  </a:lnTo>
                  <a:lnTo>
                    <a:pt x="12" y="169"/>
                  </a:lnTo>
                  <a:lnTo>
                    <a:pt x="12" y="169"/>
                  </a:lnTo>
                  <a:lnTo>
                    <a:pt x="13" y="162"/>
                  </a:lnTo>
                  <a:lnTo>
                    <a:pt x="14" y="157"/>
                  </a:lnTo>
                  <a:lnTo>
                    <a:pt x="21" y="145"/>
                  </a:lnTo>
                  <a:lnTo>
                    <a:pt x="27" y="134"/>
                  </a:lnTo>
                  <a:lnTo>
                    <a:pt x="29" y="128"/>
                  </a:lnTo>
                  <a:lnTo>
                    <a:pt x="30" y="121"/>
                  </a:lnTo>
                  <a:lnTo>
                    <a:pt x="30" y="121"/>
                  </a:lnTo>
                  <a:lnTo>
                    <a:pt x="29" y="115"/>
                  </a:lnTo>
                  <a:lnTo>
                    <a:pt x="26" y="110"/>
                  </a:lnTo>
                  <a:lnTo>
                    <a:pt x="21" y="105"/>
                  </a:lnTo>
                  <a:lnTo>
                    <a:pt x="15" y="102"/>
                  </a:lnTo>
                  <a:lnTo>
                    <a:pt x="10" y="97"/>
                  </a:lnTo>
                  <a:lnTo>
                    <a:pt x="5" y="92"/>
                  </a:lnTo>
                  <a:lnTo>
                    <a:pt x="2" y="87"/>
                  </a:lnTo>
                  <a:lnTo>
                    <a:pt x="0" y="81"/>
                  </a:lnTo>
                  <a:lnTo>
                    <a:pt x="0" y="81"/>
                  </a:lnTo>
                  <a:lnTo>
                    <a:pt x="2" y="76"/>
                  </a:lnTo>
                  <a:lnTo>
                    <a:pt x="4" y="73"/>
                  </a:lnTo>
                  <a:lnTo>
                    <a:pt x="7" y="64"/>
                  </a:lnTo>
                  <a:lnTo>
                    <a:pt x="9" y="58"/>
                  </a:lnTo>
                  <a:lnTo>
                    <a:pt x="9" y="52"/>
                  </a:lnTo>
                  <a:lnTo>
                    <a:pt x="6" y="45"/>
                  </a:lnTo>
                  <a:lnTo>
                    <a:pt x="0" y="37"/>
                  </a:lnTo>
                  <a:lnTo>
                    <a:pt x="0" y="37"/>
                  </a:lnTo>
                  <a:lnTo>
                    <a:pt x="41" y="15"/>
                  </a:lnTo>
                  <a:lnTo>
                    <a:pt x="58" y="7"/>
                  </a:lnTo>
                  <a:lnTo>
                    <a:pt x="74" y="0"/>
                  </a:lnTo>
                  <a:lnTo>
                    <a:pt x="74" y="0"/>
                  </a:lnTo>
                  <a:lnTo>
                    <a:pt x="81" y="14"/>
                  </a:lnTo>
                  <a:lnTo>
                    <a:pt x="88" y="27"/>
                  </a:lnTo>
                  <a:lnTo>
                    <a:pt x="95" y="38"/>
                  </a:lnTo>
                  <a:lnTo>
                    <a:pt x="98" y="44"/>
                  </a:lnTo>
                  <a:lnTo>
                    <a:pt x="104" y="47"/>
                  </a:lnTo>
                  <a:lnTo>
                    <a:pt x="104" y="47"/>
                  </a:lnTo>
                  <a:lnTo>
                    <a:pt x="109" y="45"/>
                  </a:lnTo>
                  <a:lnTo>
                    <a:pt x="112" y="43"/>
                  </a:lnTo>
                  <a:lnTo>
                    <a:pt x="118" y="37"/>
                  </a:lnTo>
                  <a:lnTo>
                    <a:pt x="118" y="37"/>
                  </a:lnTo>
                  <a:lnTo>
                    <a:pt x="124" y="39"/>
                  </a:lnTo>
                  <a:lnTo>
                    <a:pt x="128" y="44"/>
                  </a:lnTo>
                  <a:lnTo>
                    <a:pt x="135" y="51"/>
                  </a:lnTo>
                  <a:lnTo>
                    <a:pt x="141" y="57"/>
                  </a:lnTo>
                  <a:lnTo>
                    <a:pt x="144" y="59"/>
                  </a:lnTo>
                  <a:lnTo>
                    <a:pt x="148" y="59"/>
                  </a:lnTo>
                  <a:lnTo>
                    <a:pt x="148" y="59"/>
                  </a:lnTo>
                  <a:lnTo>
                    <a:pt x="154" y="59"/>
                  </a:lnTo>
                  <a:lnTo>
                    <a:pt x="158" y="57"/>
                  </a:lnTo>
                  <a:lnTo>
                    <a:pt x="160" y="54"/>
                  </a:lnTo>
                  <a:lnTo>
                    <a:pt x="163" y="51"/>
                  </a:lnTo>
                  <a:lnTo>
                    <a:pt x="166" y="45"/>
                  </a:lnTo>
                  <a:lnTo>
                    <a:pt x="170" y="43"/>
                  </a:lnTo>
                  <a:lnTo>
                    <a:pt x="173" y="41"/>
                  </a:lnTo>
                  <a:lnTo>
                    <a:pt x="173" y="41"/>
                  </a:lnTo>
                  <a:lnTo>
                    <a:pt x="188" y="37"/>
                  </a:lnTo>
                  <a:lnTo>
                    <a:pt x="200" y="35"/>
                  </a:lnTo>
                  <a:lnTo>
                    <a:pt x="211" y="30"/>
                  </a:lnTo>
                  <a:lnTo>
                    <a:pt x="221" y="26"/>
                  </a:lnTo>
                  <a:lnTo>
                    <a:pt x="221" y="26"/>
                  </a:lnTo>
                  <a:lnTo>
                    <a:pt x="235" y="29"/>
                  </a:lnTo>
                  <a:lnTo>
                    <a:pt x="246" y="32"/>
                  </a:lnTo>
                  <a:lnTo>
                    <a:pt x="254" y="37"/>
                  </a:lnTo>
                  <a:lnTo>
                    <a:pt x="261" y="43"/>
                  </a:lnTo>
                  <a:lnTo>
                    <a:pt x="265" y="50"/>
                  </a:lnTo>
                  <a:lnTo>
                    <a:pt x="271" y="57"/>
                  </a:lnTo>
                  <a:lnTo>
                    <a:pt x="280" y="74"/>
                  </a:lnTo>
                  <a:lnTo>
                    <a:pt x="280" y="74"/>
                  </a:lnTo>
                  <a:lnTo>
                    <a:pt x="282" y="77"/>
                  </a:lnTo>
                  <a:lnTo>
                    <a:pt x="286" y="81"/>
                  </a:lnTo>
                  <a:lnTo>
                    <a:pt x="294" y="87"/>
                  </a:lnTo>
                  <a:lnTo>
                    <a:pt x="302" y="91"/>
                  </a:lnTo>
                  <a:lnTo>
                    <a:pt x="312" y="96"/>
                  </a:lnTo>
                  <a:lnTo>
                    <a:pt x="320" y="103"/>
                  </a:lnTo>
                  <a:lnTo>
                    <a:pt x="325" y="107"/>
                  </a:lnTo>
                  <a:lnTo>
                    <a:pt x="328" y="112"/>
                  </a:lnTo>
                  <a:lnTo>
                    <a:pt x="331" y="119"/>
                  </a:lnTo>
                  <a:lnTo>
                    <a:pt x="333" y="126"/>
                  </a:lnTo>
                  <a:lnTo>
                    <a:pt x="335" y="134"/>
                  </a:lnTo>
                  <a:lnTo>
                    <a:pt x="335" y="143"/>
                  </a:lnTo>
                  <a:lnTo>
                    <a:pt x="335" y="143"/>
                  </a:lnTo>
                  <a:lnTo>
                    <a:pt x="334" y="149"/>
                  </a:lnTo>
                  <a:lnTo>
                    <a:pt x="333" y="153"/>
                  </a:lnTo>
                  <a:lnTo>
                    <a:pt x="328" y="164"/>
                  </a:lnTo>
                  <a:lnTo>
                    <a:pt x="323" y="175"/>
                  </a:lnTo>
                  <a:lnTo>
                    <a:pt x="322" y="181"/>
                  </a:lnTo>
                  <a:lnTo>
                    <a:pt x="320" y="188"/>
                  </a:lnTo>
                  <a:lnTo>
                    <a:pt x="320" y="188"/>
                  </a:lnTo>
                  <a:lnTo>
                    <a:pt x="317" y="188"/>
                  </a:lnTo>
                  <a:lnTo>
                    <a:pt x="317" y="188"/>
                  </a:lnTo>
                  <a:close/>
                </a:path>
              </a:pathLst>
            </a:custGeom>
            <a:solidFill>
              <a:schemeClr val="accent6"/>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89" name="Freeform 76"/>
            <p:cNvSpPr>
              <a:spLocks/>
            </p:cNvSpPr>
            <p:nvPr/>
          </p:nvSpPr>
          <p:spPr bwMode="auto">
            <a:xfrm>
              <a:off x="1450557" y="4364963"/>
              <a:ext cx="210686" cy="246412"/>
            </a:xfrm>
            <a:custGeom>
              <a:avLst/>
              <a:gdLst/>
              <a:ahLst/>
              <a:cxnLst>
                <a:cxn ang="0">
                  <a:pos x="291" y="59"/>
                </a:cxn>
                <a:cxn ang="0">
                  <a:pos x="279" y="67"/>
                </a:cxn>
                <a:cxn ang="0">
                  <a:pos x="269" y="76"/>
                </a:cxn>
                <a:cxn ang="0">
                  <a:pos x="264" y="88"/>
                </a:cxn>
                <a:cxn ang="0">
                  <a:pos x="261" y="101"/>
                </a:cxn>
                <a:cxn ang="0">
                  <a:pos x="261" y="218"/>
                </a:cxn>
                <a:cxn ang="0">
                  <a:pos x="261" y="225"/>
                </a:cxn>
                <a:cxn ang="0">
                  <a:pos x="258" y="235"/>
                </a:cxn>
                <a:cxn ang="0">
                  <a:pos x="249" y="249"/>
                </a:cxn>
                <a:cxn ang="0">
                  <a:pos x="222" y="267"/>
                </a:cxn>
                <a:cxn ang="0">
                  <a:pos x="210" y="280"/>
                </a:cxn>
                <a:cxn ang="0">
                  <a:pos x="205" y="280"/>
                </a:cxn>
                <a:cxn ang="0">
                  <a:pos x="191" y="285"/>
                </a:cxn>
                <a:cxn ang="0">
                  <a:pos x="174" y="292"/>
                </a:cxn>
                <a:cxn ang="0">
                  <a:pos x="104" y="339"/>
                </a:cxn>
                <a:cxn ang="0">
                  <a:pos x="104" y="339"/>
                </a:cxn>
                <a:cxn ang="0">
                  <a:pos x="105" y="326"/>
                </a:cxn>
                <a:cxn ang="0">
                  <a:pos x="103" y="318"/>
                </a:cxn>
                <a:cxn ang="0">
                  <a:pos x="97" y="315"/>
                </a:cxn>
                <a:cxn ang="0">
                  <a:pos x="83" y="313"/>
                </a:cxn>
                <a:cxn ang="0">
                  <a:pos x="72" y="311"/>
                </a:cxn>
                <a:cxn ang="0">
                  <a:pos x="66" y="307"/>
                </a:cxn>
                <a:cxn ang="0">
                  <a:pos x="63" y="303"/>
                </a:cxn>
                <a:cxn ang="0">
                  <a:pos x="51" y="266"/>
                </a:cxn>
                <a:cxn ang="0">
                  <a:pos x="36" y="235"/>
                </a:cxn>
                <a:cxn ang="0">
                  <a:pos x="0" y="174"/>
                </a:cxn>
                <a:cxn ang="0">
                  <a:pos x="12" y="173"/>
                </a:cxn>
                <a:cxn ang="0">
                  <a:pos x="26" y="166"/>
                </a:cxn>
                <a:cxn ang="0">
                  <a:pos x="31" y="155"/>
                </a:cxn>
                <a:cxn ang="0">
                  <a:pos x="34" y="126"/>
                </a:cxn>
                <a:cxn ang="0">
                  <a:pos x="34" y="74"/>
                </a:cxn>
                <a:cxn ang="0">
                  <a:pos x="34" y="69"/>
                </a:cxn>
                <a:cxn ang="0">
                  <a:pos x="38" y="59"/>
                </a:cxn>
                <a:cxn ang="0">
                  <a:pos x="50" y="44"/>
                </a:cxn>
                <a:cxn ang="0">
                  <a:pos x="73" y="23"/>
                </a:cxn>
                <a:cxn ang="0">
                  <a:pos x="107" y="0"/>
                </a:cxn>
                <a:cxn ang="0">
                  <a:pos x="111" y="6"/>
                </a:cxn>
                <a:cxn ang="0">
                  <a:pos x="119" y="14"/>
                </a:cxn>
                <a:cxn ang="0">
                  <a:pos x="126" y="15"/>
                </a:cxn>
                <a:cxn ang="0">
                  <a:pos x="129" y="15"/>
                </a:cxn>
                <a:cxn ang="0">
                  <a:pos x="138" y="11"/>
                </a:cxn>
                <a:cxn ang="0">
                  <a:pos x="147" y="5"/>
                </a:cxn>
                <a:cxn ang="0">
                  <a:pos x="151" y="5"/>
                </a:cxn>
                <a:cxn ang="0">
                  <a:pos x="158" y="7"/>
                </a:cxn>
                <a:cxn ang="0">
                  <a:pos x="168" y="19"/>
                </a:cxn>
                <a:cxn ang="0">
                  <a:pos x="177" y="35"/>
                </a:cxn>
                <a:cxn ang="0">
                  <a:pos x="187" y="44"/>
                </a:cxn>
                <a:cxn ang="0">
                  <a:pos x="195" y="48"/>
                </a:cxn>
                <a:cxn ang="0">
                  <a:pos x="199" y="49"/>
                </a:cxn>
                <a:cxn ang="0">
                  <a:pos x="214" y="45"/>
                </a:cxn>
                <a:cxn ang="0">
                  <a:pos x="221" y="37"/>
                </a:cxn>
                <a:cxn ang="0">
                  <a:pos x="227" y="30"/>
                </a:cxn>
                <a:cxn ang="0">
                  <a:pos x="240" y="27"/>
                </a:cxn>
                <a:cxn ang="0">
                  <a:pos x="248" y="28"/>
                </a:cxn>
                <a:cxn ang="0">
                  <a:pos x="261" y="34"/>
                </a:cxn>
                <a:cxn ang="0">
                  <a:pos x="276" y="50"/>
                </a:cxn>
                <a:cxn ang="0">
                  <a:pos x="288" y="59"/>
                </a:cxn>
                <a:cxn ang="0">
                  <a:pos x="291" y="59"/>
                </a:cxn>
              </a:cxnLst>
              <a:rect l="0" t="0" r="r" b="b"/>
              <a:pathLst>
                <a:path w="291" h="339">
                  <a:moveTo>
                    <a:pt x="291" y="59"/>
                  </a:moveTo>
                  <a:lnTo>
                    <a:pt x="291" y="59"/>
                  </a:lnTo>
                  <a:lnTo>
                    <a:pt x="284" y="63"/>
                  </a:lnTo>
                  <a:lnTo>
                    <a:pt x="279" y="67"/>
                  </a:lnTo>
                  <a:lnTo>
                    <a:pt x="274" y="71"/>
                  </a:lnTo>
                  <a:lnTo>
                    <a:pt x="269" y="76"/>
                  </a:lnTo>
                  <a:lnTo>
                    <a:pt x="266" y="81"/>
                  </a:lnTo>
                  <a:lnTo>
                    <a:pt x="264" y="88"/>
                  </a:lnTo>
                  <a:lnTo>
                    <a:pt x="263" y="94"/>
                  </a:lnTo>
                  <a:lnTo>
                    <a:pt x="261" y="101"/>
                  </a:lnTo>
                  <a:lnTo>
                    <a:pt x="261" y="101"/>
                  </a:lnTo>
                  <a:lnTo>
                    <a:pt x="261" y="218"/>
                  </a:lnTo>
                  <a:lnTo>
                    <a:pt x="261" y="218"/>
                  </a:lnTo>
                  <a:lnTo>
                    <a:pt x="261" y="225"/>
                  </a:lnTo>
                  <a:lnTo>
                    <a:pt x="260" y="231"/>
                  </a:lnTo>
                  <a:lnTo>
                    <a:pt x="258" y="235"/>
                  </a:lnTo>
                  <a:lnTo>
                    <a:pt x="256" y="241"/>
                  </a:lnTo>
                  <a:lnTo>
                    <a:pt x="249" y="249"/>
                  </a:lnTo>
                  <a:lnTo>
                    <a:pt x="240" y="256"/>
                  </a:lnTo>
                  <a:lnTo>
                    <a:pt x="222" y="267"/>
                  </a:lnTo>
                  <a:lnTo>
                    <a:pt x="215" y="274"/>
                  </a:lnTo>
                  <a:lnTo>
                    <a:pt x="210" y="280"/>
                  </a:lnTo>
                  <a:lnTo>
                    <a:pt x="210" y="280"/>
                  </a:lnTo>
                  <a:lnTo>
                    <a:pt x="205" y="280"/>
                  </a:lnTo>
                  <a:lnTo>
                    <a:pt x="200" y="281"/>
                  </a:lnTo>
                  <a:lnTo>
                    <a:pt x="191" y="285"/>
                  </a:lnTo>
                  <a:lnTo>
                    <a:pt x="183" y="288"/>
                  </a:lnTo>
                  <a:lnTo>
                    <a:pt x="174" y="292"/>
                  </a:lnTo>
                  <a:lnTo>
                    <a:pt x="174" y="292"/>
                  </a:lnTo>
                  <a:lnTo>
                    <a:pt x="104" y="339"/>
                  </a:lnTo>
                  <a:lnTo>
                    <a:pt x="104" y="339"/>
                  </a:lnTo>
                  <a:lnTo>
                    <a:pt x="104" y="339"/>
                  </a:lnTo>
                  <a:lnTo>
                    <a:pt x="105" y="332"/>
                  </a:lnTo>
                  <a:lnTo>
                    <a:pt x="105" y="326"/>
                  </a:lnTo>
                  <a:lnTo>
                    <a:pt x="104" y="321"/>
                  </a:lnTo>
                  <a:lnTo>
                    <a:pt x="103" y="318"/>
                  </a:lnTo>
                  <a:lnTo>
                    <a:pt x="100" y="316"/>
                  </a:lnTo>
                  <a:lnTo>
                    <a:pt x="97" y="315"/>
                  </a:lnTo>
                  <a:lnTo>
                    <a:pt x="90" y="313"/>
                  </a:lnTo>
                  <a:lnTo>
                    <a:pt x="83" y="313"/>
                  </a:lnTo>
                  <a:lnTo>
                    <a:pt x="75" y="312"/>
                  </a:lnTo>
                  <a:lnTo>
                    <a:pt x="72" y="311"/>
                  </a:lnTo>
                  <a:lnTo>
                    <a:pt x="68" y="310"/>
                  </a:lnTo>
                  <a:lnTo>
                    <a:pt x="66" y="307"/>
                  </a:lnTo>
                  <a:lnTo>
                    <a:pt x="63" y="303"/>
                  </a:lnTo>
                  <a:lnTo>
                    <a:pt x="63" y="303"/>
                  </a:lnTo>
                  <a:lnTo>
                    <a:pt x="57" y="283"/>
                  </a:lnTo>
                  <a:lnTo>
                    <a:pt x="51" y="266"/>
                  </a:lnTo>
                  <a:lnTo>
                    <a:pt x="44" y="250"/>
                  </a:lnTo>
                  <a:lnTo>
                    <a:pt x="36" y="235"/>
                  </a:lnTo>
                  <a:lnTo>
                    <a:pt x="20" y="206"/>
                  </a:lnTo>
                  <a:lnTo>
                    <a:pt x="0" y="174"/>
                  </a:lnTo>
                  <a:lnTo>
                    <a:pt x="0" y="174"/>
                  </a:lnTo>
                  <a:lnTo>
                    <a:pt x="12" y="173"/>
                  </a:lnTo>
                  <a:lnTo>
                    <a:pt x="20" y="171"/>
                  </a:lnTo>
                  <a:lnTo>
                    <a:pt x="26" y="166"/>
                  </a:lnTo>
                  <a:lnTo>
                    <a:pt x="29" y="162"/>
                  </a:lnTo>
                  <a:lnTo>
                    <a:pt x="31" y="155"/>
                  </a:lnTo>
                  <a:lnTo>
                    <a:pt x="34" y="147"/>
                  </a:lnTo>
                  <a:lnTo>
                    <a:pt x="34" y="126"/>
                  </a:lnTo>
                  <a:lnTo>
                    <a:pt x="34" y="126"/>
                  </a:lnTo>
                  <a:lnTo>
                    <a:pt x="34" y="74"/>
                  </a:lnTo>
                  <a:lnTo>
                    <a:pt x="34" y="74"/>
                  </a:lnTo>
                  <a:lnTo>
                    <a:pt x="34" y="69"/>
                  </a:lnTo>
                  <a:lnTo>
                    <a:pt x="36" y="65"/>
                  </a:lnTo>
                  <a:lnTo>
                    <a:pt x="38" y="59"/>
                  </a:lnTo>
                  <a:lnTo>
                    <a:pt x="42" y="54"/>
                  </a:lnTo>
                  <a:lnTo>
                    <a:pt x="50" y="44"/>
                  </a:lnTo>
                  <a:lnTo>
                    <a:pt x="61" y="34"/>
                  </a:lnTo>
                  <a:lnTo>
                    <a:pt x="73" y="23"/>
                  </a:lnTo>
                  <a:lnTo>
                    <a:pt x="85" y="15"/>
                  </a:lnTo>
                  <a:lnTo>
                    <a:pt x="107" y="0"/>
                  </a:lnTo>
                  <a:lnTo>
                    <a:pt x="107" y="0"/>
                  </a:lnTo>
                  <a:lnTo>
                    <a:pt x="111" y="6"/>
                  </a:lnTo>
                  <a:lnTo>
                    <a:pt x="114" y="11"/>
                  </a:lnTo>
                  <a:lnTo>
                    <a:pt x="119" y="14"/>
                  </a:lnTo>
                  <a:lnTo>
                    <a:pt x="122" y="15"/>
                  </a:lnTo>
                  <a:lnTo>
                    <a:pt x="126" y="15"/>
                  </a:lnTo>
                  <a:lnTo>
                    <a:pt x="126" y="15"/>
                  </a:lnTo>
                  <a:lnTo>
                    <a:pt x="129" y="15"/>
                  </a:lnTo>
                  <a:lnTo>
                    <a:pt x="133" y="14"/>
                  </a:lnTo>
                  <a:lnTo>
                    <a:pt x="138" y="11"/>
                  </a:lnTo>
                  <a:lnTo>
                    <a:pt x="144" y="6"/>
                  </a:lnTo>
                  <a:lnTo>
                    <a:pt x="147" y="5"/>
                  </a:lnTo>
                  <a:lnTo>
                    <a:pt x="151" y="5"/>
                  </a:lnTo>
                  <a:lnTo>
                    <a:pt x="151" y="5"/>
                  </a:lnTo>
                  <a:lnTo>
                    <a:pt x="154" y="5"/>
                  </a:lnTo>
                  <a:lnTo>
                    <a:pt x="158" y="7"/>
                  </a:lnTo>
                  <a:lnTo>
                    <a:pt x="164" y="12"/>
                  </a:lnTo>
                  <a:lnTo>
                    <a:pt x="168" y="19"/>
                  </a:lnTo>
                  <a:lnTo>
                    <a:pt x="173" y="27"/>
                  </a:lnTo>
                  <a:lnTo>
                    <a:pt x="177" y="35"/>
                  </a:lnTo>
                  <a:lnTo>
                    <a:pt x="183" y="42"/>
                  </a:lnTo>
                  <a:lnTo>
                    <a:pt x="187" y="44"/>
                  </a:lnTo>
                  <a:lnTo>
                    <a:pt x="191" y="46"/>
                  </a:lnTo>
                  <a:lnTo>
                    <a:pt x="195" y="48"/>
                  </a:lnTo>
                  <a:lnTo>
                    <a:pt x="199" y="49"/>
                  </a:lnTo>
                  <a:lnTo>
                    <a:pt x="199" y="49"/>
                  </a:lnTo>
                  <a:lnTo>
                    <a:pt x="208" y="48"/>
                  </a:lnTo>
                  <a:lnTo>
                    <a:pt x="214" y="45"/>
                  </a:lnTo>
                  <a:lnTo>
                    <a:pt x="219" y="42"/>
                  </a:lnTo>
                  <a:lnTo>
                    <a:pt x="221" y="37"/>
                  </a:lnTo>
                  <a:lnTo>
                    <a:pt x="223" y="34"/>
                  </a:lnTo>
                  <a:lnTo>
                    <a:pt x="227" y="30"/>
                  </a:lnTo>
                  <a:lnTo>
                    <a:pt x="231" y="28"/>
                  </a:lnTo>
                  <a:lnTo>
                    <a:pt x="240" y="27"/>
                  </a:lnTo>
                  <a:lnTo>
                    <a:pt x="240" y="27"/>
                  </a:lnTo>
                  <a:lnTo>
                    <a:pt x="248" y="28"/>
                  </a:lnTo>
                  <a:lnTo>
                    <a:pt x="256" y="30"/>
                  </a:lnTo>
                  <a:lnTo>
                    <a:pt x="261" y="34"/>
                  </a:lnTo>
                  <a:lnTo>
                    <a:pt x="266" y="40"/>
                  </a:lnTo>
                  <a:lnTo>
                    <a:pt x="276" y="50"/>
                  </a:lnTo>
                  <a:lnTo>
                    <a:pt x="281" y="54"/>
                  </a:lnTo>
                  <a:lnTo>
                    <a:pt x="288" y="59"/>
                  </a:lnTo>
                  <a:lnTo>
                    <a:pt x="288" y="59"/>
                  </a:lnTo>
                  <a:lnTo>
                    <a:pt x="291" y="59"/>
                  </a:lnTo>
                  <a:lnTo>
                    <a:pt x="291" y="59"/>
                  </a:lnTo>
                  <a:close/>
                </a:path>
              </a:pathLst>
            </a:custGeom>
            <a:solidFill>
              <a:schemeClr val="accent2"/>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90" name="Freeform 77"/>
            <p:cNvSpPr>
              <a:spLocks/>
            </p:cNvSpPr>
            <p:nvPr/>
          </p:nvSpPr>
          <p:spPr bwMode="auto">
            <a:xfrm>
              <a:off x="1231153" y="4394124"/>
              <a:ext cx="294960" cy="310567"/>
            </a:xfrm>
            <a:custGeom>
              <a:avLst/>
              <a:gdLst/>
              <a:ahLst/>
              <a:cxnLst>
                <a:cxn ang="0">
                  <a:pos x="404" y="297"/>
                </a:cxn>
                <a:cxn ang="0">
                  <a:pos x="405" y="284"/>
                </a:cxn>
                <a:cxn ang="0">
                  <a:pos x="400" y="274"/>
                </a:cxn>
                <a:cxn ang="0">
                  <a:pos x="383" y="271"/>
                </a:cxn>
                <a:cxn ang="0">
                  <a:pos x="368" y="268"/>
                </a:cxn>
                <a:cxn ang="0">
                  <a:pos x="363" y="261"/>
                </a:cxn>
                <a:cxn ang="0">
                  <a:pos x="344" y="208"/>
                </a:cxn>
                <a:cxn ang="0">
                  <a:pos x="300" y="132"/>
                </a:cxn>
                <a:cxn ang="0">
                  <a:pos x="279" y="128"/>
                </a:cxn>
                <a:cxn ang="0">
                  <a:pos x="250" y="109"/>
                </a:cxn>
                <a:cxn ang="0">
                  <a:pos x="231" y="84"/>
                </a:cxn>
                <a:cxn ang="0">
                  <a:pos x="229" y="69"/>
                </a:cxn>
                <a:cxn ang="0">
                  <a:pos x="229" y="48"/>
                </a:cxn>
                <a:cxn ang="0">
                  <a:pos x="216" y="40"/>
                </a:cxn>
                <a:cxn ang="0">
                  <a:pos x="194" y="19"/>
                </a:cxn>
                <a:cxn ang="0">
                  <a:pos x="179" y="6"/>
                </a:cxn>
                <a:cxn ang="0">
                  <a:pos x="159" y="2"/>
                </a:cxn>
                <a:cxn ang="0">
                  <a:pos x="134" y="1"/>
                </a:cxn>
                <a:cxn ang="0">
                  <a:pos x="125" y="10"/>
                </a:cxn>
                <a:cxn ang="0">
                  <a:pos x="102" y="47"/>
                </a:cxn>
                <a:cxn ang="0">
                  <a:pos x="80" y="80"/>
                </a:cxn>
                <a:cxn ang="0">
                  <a:pos x="83" y="90"/>
                </a:cxn>
                <a:cxn ang="0">
                  <a:pos x="84" y="99"/>
                </a:cxn>
                <a:cxn ang="0">
                  <a:pos x="71" y="110"/>
                </a:cxn>
                <a:cxn ang="0">
                  <a:pos x="70" y="117"/>
                </a:cxn>
                <a:cxn ang="0">
                  <a:pos x="93" y="138"/>
                </a:cxn>
                <a:cxn ang="0">
                  <a:pos x="93" y="144"/>
                </a:cxn>
                <a:cxn ang="0">
                  <a:pos x="73" y="163"/>
                </a:cxn>
                <a:cxn ang="0">
                  <a:pos x="70" y="168"/>
                </a:cxn>
                <a:cxn ang="0">
                  <a:pos x="76" y="184"/>
                </a:cxn>
                <a:cxn ang="0">
                  <a:pos x="76" y="200"/>
                </a:cxn>
                <a:cxn ang="0">
                  <a:pos x="64" y="225"/>
                </a:cxn>
                <a:cxn ang="0">
                  <a:pos x="38" y="252"/>
                </a:cxn>
                <a:cxn ang="0">
                  <a:pos x="11" y="281"/>
                </a:cxn>
                <a:cxn ang="0">
                  <a:pos x="1" y="308"/>
                </a:cxn>
                <a:cxn ang="0">
                  <a:pos x="1" y="325"/>
                </a:cxn>
                <a:cxn ang="0">
                  <a:pos x="18" y="384"/>
                </a:cxn>
                <a:cxn ang="0">
                  <a:pos x="25" y="400"/>
                </a:cxn>
                <a:cxn ang="0">
                  <a:pos x="30" y="390"/>
                </a:cxn>
                <a:cxn ang="0">
                  <a:pos x="42" y="389"/>
                </a:cxn>
                <a:cxn ang="0">
                  <a:pos x="59" y="395"/>
                </a:cxn>
                <a:cxn ang="0">
                  <a:pos x="84" y="414"/>
                </a:cxn>
                <a:cxn ang="0">
                  <a:pos x="103" y="424"/>
                </a:cxn>
                <a:cxn ang="0">
                  <a:pos x="117" y="426"/>
                </a:cxn>
                <a:cxn ang="0">
                  <a:pos x="144" y="420"/>
                </a:cxn>
                <a:cxn ang="0">
                  <a:pos x="168" y="414"/>
                </a:cxn>
                <a:cxn ang="0">
                  <a:pos x="181" y="418"/>
                </a:cxn>
                <a:cxn ang="0">
                  <a:pos x="187" y="415"/>
                </a:cxn>
                <a:cxn ang="0">
                  <a:pos x="195" y="397"/>
                </a:cxn>
                <a:cxn ang="0">
                  <a:pos x="224" y="358"/>
                </a:cxn>
                <a:cxn ang="0">
                  <a:pos x="244" y="323"/>
                </a:cxn>
                <a:cxn ang="0">
                  <a:pos x="323" y="315"/>
                </a:cxn>
                <a:cxn ang="0">
                  <a:pos x="330" y="317"/>
                </a:cxn>
                <a:cxn ang="0">
                  <a:pos x="353" y="338"/>
                </a:cxn>
                <a:cxn ang="0">
                  <a:pos x="382" y="362"/>
                </a:cxn>
                <a:cxn ang="0">
                  <a:pos x="392" y="367"/>
                </a:cxn>
                <a:cxn ang="0">
                  <a:pos x="403" y="332"/>
                </a:cxn>
                <a:cxn ang="0">
                  <a:pos x="404" y="327"/>
                </a:cxn>
              </a:cxnLst>
              <a:rect l="0" t="0" r="r" b="b"/>
              <a:pathLst>
                <a:path w="405" h="426">
                  <a:moveTo>
                    <a:pt x="404" y="327"/>
                  </a:moveTo>
                  <a:lnTo>
                    <a:pt x="404" y="327"/>
                  </a:lnTo>
                  <a:lnTo>
                    <a:pt x="404" y="297"/>
                  </a:lnTo>
                  <a:lnTo>
                    <a:pt x="404" y="297"/>
                  </a:lnTo>
                  <a:lnTo>
                    <a:pt x="405" y="290"/>
                  </a:lnTo>
                  <a:lnTo>
                    <a:pt x="405" y="284"/>
                  </a:lnTo>
                  <a:lnTo>
                    <a:pt x="404" y="279"/>
                  </a:lnTo>
                  <a:lnTo>
                    <a:pt x="403" y="276"/>
                  </a:lnTo>
                  <a:lnTo>
                    <a:pt x="400" y="274"/>
                  </a:lnTo>
                  <a:lnTo>
                    <a:pt x="397" y="273"/>
                  </a:lnTo>
                  <a:lnTo>
                    <a:pt x="390" y="271"/>
                  </a:lnTo>
                  <a:lnTo>
                    <a:pt x="383" y="271"/>
                  </a:lnTo>
                  <a:lnTo>
                    <a:pt x="375" y="270"/>
                  </a:lnTo>
                  <a:lnTo>
                    <a:pt x="372" y="269"/>
                  </a:lnTo>
                  <a:lnTo>
                    <a:pt x="368" y="268"/>
                  </a:lnTo>
                  <a:lnTo>
                    <a:pt x="366" y="265"/>
                  </a:lnTo>
                  <a:lnTo>
                    <a:pt x="363" y="261"/>
                  </a:lnTo>
                  <a:lnTo>
                    <a:pt x="363" y="261"/>
                  </a:lnTo>
                  <a:lnTo>
                    <a:pt x="357" y="241"/>
                  </a:lnTo>
                  <a:lnTo>
                    <a:pt x="351" y="224"/>
                  </a:lnTo>
                  <a:lnTo>
                    <a:pt x="344" y="208"/>
                  </a:lnTo>
                  <a:lnTo>
                    <a:pt x="336" y="193"/>
                  </a:lnTo>
                  <a:lnTo>
                    <a:pt x="320" y="164"/>
                  </a:lnTo>
                  <a:lnTo>
                    <a:pt x="300" y="132"/>
                  </a:lnTo>
                  <a:lnTo>
                    <a:pt x="300" y="132"/>
                  </a:lnTo>
                  <a:lnTo>
                    <a:pt x="291" y="131"/>
                  </a:lnTo>
                  <a:lnTo>
                    <a:pt x="279" y="128"/>
                  </a:lnTo>
                  <a:lnTo>
                    <a:pt x="269" y="123"/>
                  </a:lnTo>
                  <a:lnTo>
                    <a:pt x="259" y="116"/>
                  </a:lnTo>
                  <a:lnTo>
                    <a:pt x="250" y="109"/>
                  </a:lnTo>
                  <a:lnTo>
                    <a:pt x="242" y="101"/>
                  </a:lnTo>
                  <a:lnTo>
                    <a:pt x="236" y="92"/>
                  </a:lnTo>
                  <a:lnTo>
                    <a:pt x="231" y="84"/>
                  </a:lnTo>
                  <a:lnTo>
                    <a:pt x="231" y="84"/>
                  </a:lnTo>
                  <a:lnTo>
                    <a:pt x="230" y="76"/>
                  </a:lnTo>
                  <a:lnTo>
                    <a:pt x="229" y="69"/>
                  </a:lnTo>
                  <a:lnTo>
                    <a:pt x="230" y="57"/>
                  </a:lnTo>
                  <a:lnTo>
                    <a:pt x="230" y="53"/>
                  </a:lnTo>
                  <a:lnTo>
                    <a:pt x="229" y="48"/>
                  </a:lnTo>
                  <a:lnTo>
                    <a:pt x="224" y="44"/>
                  </a:lnTo>
                  <a:lnTo>
                    <a:pt x="216" y="40"/>
                  </a:lnTo>
                  <a:lnTo>
                    <a:pt x="216" y="40"/>
                  </a:lnTo>
                  <a:lnTo>
                    <a:pt x="210" y="37"/>
                  </a:lnTo>
                  <a:lnTo>
                    <a:pt x="205" y="32"/>
                  </a:lnTo>
                  <a:lnTo>
                    <a:pt x="194" y="19"/>
                  </a:lnTo>
                  <a:lnTo>
                    <a:pt x="190" y="14"/>
                  </a:lnTo>
                  <a:lnTo>
                    <a:pt x="184" y="9"/>
                  </a:lnTo>
                  <a:lnTo>
                    <a:pt x="179" y="6"/>
                  </a:lnTo>
                  <a:lnTo>
                    <a:pt x="172" y="3"/>
                  </a:lnTo>
                  <a:lnTo>
                    <a:pt x="172" y="3"/>
                  </a:lnTo>
                  <a:lnTo>
                    <a:pt x="159" y="2"/>
                  </a:lnTo>
                  <a:lnTo>
                    <a:pt x="149" y="2"/>
                  </a:lnTo>
                  <a:lnTo>
                    <a:pt x="140" y="2"/>
                  </a:lnTo>
                  <a:lnTo>
                    <a:pt x="134" y="1"/>
                  </a:lnTo>
                  <a:lnTo>
                    <a:pt x="129" y="0"/>
                  </a:lnTo>
                  <a:lnTo>
                    <a:pt x="129" y="0"/>
                  </a:lnTo>
                  <a:lnTo>
                    <a:pt x="125" y="10"/>
                  </a:lnTo>
                  <a:lnTo>
                    <a:pt x="120" y="22"/>
                  </a:lnTo>
                  <a:lnTo>
                    <a:pt x="111" y="34"/>
                  </a:lnTo>
                  <a:lnTo>
                    <a:pt x="102" y="47"/>
                  </a:lnTo>
                  <a:lnTo>
                    <a:pt x="87" y="68"/>
                  </a:lnTo>
                  <a:lnTo>
                    <a:pt x="82" y="76"/>
                  </a:lnTo>
                  <a:lnTo>
                    <a:pt x="80" y="80"/>
                  </a:lnTo>
                  <a:lnTo>
                    <a:pt x="80" y="80"/>
                  </a:lnTo>
                  <a:lnTo>
                    <a:pt x="80" y="85"/>
                  </a:lnTo>
                  <a:lnTo>
                    <a:pt x="83" y="90"/>
                  </a:lnTo>
                  <a:lnTo>
                    <a:pt x="84" y="94"/>
                  </a:lnTo>
                  <a:lnTo>
                    <a:pt x="84" y="99"/>
                  </a:lnTo>
                  <a:lnTo>
                    <a:pt x="84" y="99"/>
                  </a:lnTo>
                  <a:lnTo>
                    <a:pt x="79" y="103"/>
                  </a:lnTo>
                  <a:lnTo>
                    <a:pt x="75" y="107"/>
                  </a:lnTo>
                  <a:lnTo>
                    <a:pt x="71" y="110"/>
                  </a:lnTo>
                  <a:lnTo>
                    <a:pt x="70" y="114"/>
                  </a:lnTo>
                  <a:lnTo>
                    <a:pt x="70" y="117"/>
                  </a:lnTo>
                  <a:lnTo>
                    <a:pt x="70" y="117"/>
                  </a:lnTo>
                  <a:lnTo>
                    <a:pt x="80" y="128"/>
                  </a:lnTo>
                  <a:lnTo>
                    <a:pt x="90" y="136"/>
                  </a:lnTo>
                  <a:lnTo>
                    <a:pt x="93" y="138"/>
                  </a:lnTo>
                  <a:lnTo>
                    <a:pt x="95" y="139"/>
                  </a:lnTo>
                  <a:lnTo>
                    <a:pt x="95" y="139"/>
                  </a:lnTo>
                  <a:lnTo>
                    <a:pt x="93" y="144"/>
                  </a:lnTo>
                  <a:lnTo>
                    <a:pt x="90" y="148"/>
                  </a:lnTo>
                  <a:lnTo>
                    <a:pt x="80" y="156"/>
                  </a:lnTo>
                  <a:lnTo>
                    <a:pt x="73" y="163"/>
                  </a:lnTo>
                  <a:lnTo>
                    <a:pt x="70" y="166"/>
                  </a:lnTo>
                  <a:lnTo>
                    <a:pt x="70" y="168"/>
                  </a:lnTo>
                  <a:lnTo>
                    <a:pt x="70" y="168"/>
                  </a:lnTo>
                  <a:lnTo>
                    <a:pt x="71" y="174"/>
                  </a:lnTo>
                  <a:lnTo>
                    <a:pt x="73" y="178"/>
                  </a:lnTo>
                  <a:lnTo>
                    <a:pt x="76" y="184"/>
                  </a:lnTo>
                  <a:lnTo>
                    <a:pt x="77" y="191"/>
                  </a:lnTo>
                  <a:lnTo>
                    <a:pt x="77" y="191"/>
                  </a:lnTo>
                  <a:lnTo>
                    <a:pt x="76" y="200"/>
                  </a:lnTo>
                  <a:lnTo>
                    <a:pt x="73" y="209"/>
                  </a:lnTo>
                  <a:lnTo>
                    <a:pt x="70" y="217"/>
                  </a:lnTo>
                  <a:lnTo>
                    <a:pt x="64" y="225"/>
                  </a:lnTo>
                  <a:lnTo>
                    <a:pt x="59" y="232"/>
                  </a:lnTo>
                  <a:lnTo>
                    <a:pt x="53" y="239"/>
                  </a:lnTo>
                  <a:lnTo>
                    <a:pt x="38" y="252"/>
                  </a:lnTo>
                  <a:lnTo>
                    <a:pt x="24" y="266"/>
                  </a:lnTo>
                  <a:lnTo>
                    <a:pt x="17" y="273"/>
                  </a:lnTo>
                  <a:lnTo>
                    <a:pt x="11" y="281"/>
                  </a:lnTo>
                  <a:lnTo>
                    <a:pt x="7" y="289"/>
                  </a:lnTo>
                  <a:lnTo>
                    <a:pt x="3" y="298"/>
                  </a:lnTo>
                  <a:lnTo>
                    <a:pt x="1" y="308"/>
                  </a:lnTo>
                  <a:lnTo>
                    <a:pt x="0" y="320"/>
                  </a:lnTo>
                  <a:lnTo>
                    <a:pt x="0" y="320"/>
                  </a:lnTo>
                  <a:lnTo>
                    <a:pt x="1" y="325"/>
                  </a:lnTo>
                  <a:lnTo>
                    <a:pt x="2" y="335"/>
                  </a:lnTo>
                  <a:lnTo>
                    <a:pt x="10" y="359"/>
                  </a:lnTo>
                  <a:lnTo>
                    <a:pt x="18" y="384"/>
                  </a:lnTo>
                  <a:lnTo>
                    <a:pt x="22" y="393"/>
                  </a:lnTo>
                  <a:lnTo>
                    <a:pt x="25" y="400"/>
                  </a:lnTo>
                  <a:lnTo>
                    <a:pt x="25" y="400"/>
                  </a:lnTo>
                  <a:lnTo>
                    <a:pt x="25" y="396"/>
                  </a:lnTo>
                  <a:lnTo>
                    <a:pt x="26" y="391"/>
                  </a:lnTo>
                  <a:lnTo>
                    <a:pt x="30" y="390"/>
                  </a:lnTo>
                  <a:lnTo>
                    <a:pt x="36" y="389"/>
                  </a:lnTo>
                  <a:lnTo>
                    <a:pt x="36" y="389"/>
                  </a:lnTo>
                  <a:lnTo>
                    <a:pt x="42" y="389"/>
                  </a:lnTo>
                  <a:lnTo>
                    <a:pt x="48" y="390"/>
                  </a:lnTo>
                  <a:lnTo>
                    <a:pt x="54" y="392"/>
                  </a:lnTo>
                  <a:lnTo>
                    <a:pt x="59" y="395"/>
                  </a:lnTo>
                  <a:lnTo>
                    <a:pt x="68" y="400"/>
                  </a:lnTo>
                  <a:lnTo>
                    <a:pt x="76" y="407"/>
                  </a:lnTo>
                  <a:lnTo>
                    <a:pt x="84" y="414"/>
                  </a:lnTo>
                  <a:lnTo>
                    <a:pt x="93" y="420"/>
                  </a:lnTo>
                  <a:lnTo>
                    <a:pt x="98" y="422"/>
                  </a:lnTo>
                  <a:lnTo>
                    <a:pt x="103" y="424"/>
                  </a:lnTo>
                  <a:lnTo>
                    <a:pt x="110" y="426"/>
                  </a:lnTo>
                  <a:lnTo>
                    <a:pt x="117" y="426"/>
                  </a:lnTo>
                  <a:lnTo>
                    <a:pt x="117" y="426"/>
                  </a:lnTo>
                  <a:lnTo>
                    <a:pt x="125" y="426"/>
                  </a:lnTo>
                  <a:lnTo>
                    <a:pt x="132" y="424"/>
                  </a:lnTo>
                  <a:lnTo>
                    <a:pt x="144" y="420"/>
                  </a:lnTo>
                  <a:lnTo>
                    <a:pt x="155" y="416"/>
                  </a:lnTo>
                  <a:lnTo>
                    <a:pt x="162" y="415"/>
                  </a:lnTo>
                  <a:lnTo>
                    <a:pt x="168" y="414"/>
                  </a:lnTo>
                  <a:lnTo>
                    <a:pt x="168" y="414"/>
                  </a:lnTo>
                  <a:lnTo>
                    <a:pt x="175" y="415"/>
                  </a:lnTo>
                  <a:lnTo>
                    <a:pt x="181" y="418"/>
                  </a:lnTo>
                  <a:lnTo>
                    <a:pt x="187" y="422"/>
                  </a:lnTo>
                  <a:lnTo>
                    <a:pt x="187" y="422"/>
                  </a:lnTo>
                  <a:lnTo>
                    <a:pt x="187" y="415"/>
                  </a:lnTo>
                  <a:lnTo>
                    <a:pt x="190" y="409"/>
                  </a:lnTo>
                  <a:lnTo>
                    <a:pt x="192" y="403"/>
                  </a:lnTo>
                  <a:lnTo>
                    <a:pt x="195" y="397"/>
                  </a:lnTo>
                  <a:lnTo>
                    <a:pt x="204" y="384"/>
                  </a:lnTo>
                  <a:lnTo>
                    <a:pt x="214" y="372"/>
                  </a:lnTo>
                  <a:lnTo>
                    <a:pt x="224" y="358"/>
                  </a:lnTo>
                  <a:lnTo>
                    <a:pt x="233" y="344"/>
                  </a:lnTo>
                  <a:lnTo>
                    <a:pt x="240" y="330"/>
                  </a:lnTo>
                  <a:lnTo>
                    <a:pt x="244" y="323"/>
                  </a:lnTo>
                  <a:lnTo>
                    <a:pt x="245" y="315"/>
                  </a:lnTo>
                  <a:lnTo>
                    <a:pt x="245" y="315"/>
                  </a:lnTo>
                  <a:lnTo>
                    <a:pt x="323" y="315"/>
                  </a:lnTo>
                  <a:lnTo>
                    <a:pt x="323" y="315"/>
                  </a:lnTo>
                  <a:lnTo>
                    <a:pt x="327" y="315"/>
                  </a:lnTo>
                  <a:lnTo>
                    <a:pt x="330" y="317"/>
                  </a:lnTo>
                  <a:lnTo>
                    <a:pt x="337" y="322"/>
                  </a:lnTo>
                  <a:lnTo>
                    <a:pt x="345" y="330"/>
                  </a:lnTo>
                  <a:lnTo>
                    <a:pt x="353" y="338"/>
                  </a:lnTo>
                  <a:lnTo>
                    <a:pt x="362" y="347"/>
                  </a:lnTo>
                  <a:lnTo>
                    <a:pt x="372" y="355"/>
                  </a:lnTo>
                  <a:lnTo>
                    <a:pt x="382" y="362"/>
                  </a:lnTo>
                  <a:lnTo>
                    <a:pt x="386" y="365"/>
                  </a:lnTo>
                  <a:lnTo>
                    <a:pt x="392" y="367"/>
                  </a:lnTo>
                  <a:lnTo>
                    <a:pt x="392" y="367"/>
                  </a:lnTo>
                  <a:lnTo>
                    <a:pt x="398" y="352"/>
                  </a:lnTo>
                  <a:lnTo>
                    <a:pt x="401" y="339"/>
                  </a:lnTo>
                  <a:lnTo>
                    <a:pt x="403" y="332"/>
                  </a:lnTo>
                  <a:lnTo>
                    <a:pt x="404" y="327"/>
                  </a:lnTo>
                  <a:lnTo>
                    <a:pt x="404" y="327"/>
                  </a:lnTo>
                  <a:lnTo>
                    <a:pt x="404" y="327"/>
                  </a:lnTo>
                  <a:close/>
                </a:path>
              </a:pathLst>
            </a:custGeom>
            <a:solidFill>
              <a:schemeClr val="accent2"/>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91" name="Freeform 78"/>
            <p:cNvSpPr>
              <a:spLocks/>
            </p:cNvSpPr>
            <p:nvPr/>
          </p:nvSpPr>
          <p:spPr bwMode="auto">
            <a:xfrm>
              <a:off x="1202093" y="4140421"/>
              <a:ext cx="194703" cy="230374"/>
            </a:xfrm>
            <a:custGeom>
              <a:avLst/>
              <a:gdLst/>
              <a:ahLst/>
              <a:cxnLst>
                <a:cxn ang="0">
                  <a:pos x="204" y="20"/>
                </a:cxn>
                <a:cxn ang="0">
                  <a:pos x="210" y="39"/>
                </a:cxn>
                <a:cxn ang="0">
                  <a:pos x="214" y="79"/>
                </a:cxn>
                <a:cxn ang="0">
                  <a:pos x="219" y="99"/>
                </a:cxn>
                <a:cxn ang="0">
                  <a:pos x="225" y="107"/>
                </a:cxn>
                <a:cxn ang="0">
                  <a:pos x="246" y="127"/>
                </a:cxn>
                <a:cxn ang="0">
                  <a:pos x="258" y="142"/>
                </a:cxn>
                <a:cxn ang="0">
                  <a:pos x="263" y="157"/>
                </a:cxn>
                <a:cxn ang="0">
                  <a:pos x="263" y="162"/>
                </a:cxn>
                <a:cxn ang="0">
                  <a:pos x="263" y="176"/>
                </a:cxn>
                <a:cxn ang="0">
                  <a:pos x="265" y="193"/>
                </a:cxn>
                <a:cxn ang="0">
                  <a:pos x="268" y="199"/>
                </a:cxn>
                <a:cxn ang="0">
                  <a:pos x="250" y="213"/>
                </a:cxn>
                <a:cxn ang="0">
                  <a:pos x="237" y="229"/>
                </a:cxn>
                <a:cxn ang="0">
                  <a:pos x="226" y="247"/>
                </a:cxn>
                <a:cxn ang="0">
                  <a:pos x="219" y="273"/>
                </a:cxn>
                <a:cxn ang="0">
                  <a:pos x="218" y="280"/>
                </a:cxn>
                <a:cxn ang="0">
                  <a:pos x="212" y="289"/>
                </a:cxn>
                <a:cxn ang="0">
                  <a:pos x="203" y="293"/>
                </a:cxn>
                <a:cxn ang="0">
                  <a:pos x="187" y="296"/>
                </a:cxn>
                <a:cxn ang="0">
                  <a:pos x="171" y="298"/>
                </a:cxn>
                <a:cxn ang="0">
                  <a:pos x="163" y="303"/>
                </a:cxn>
                <a:cxn ang="0">
                  <a:pos x="158" y="311"/>
                </a:cxn>
                <a:cxn ang="0">
                  <a:pos x="157" y="316"/>
                </a:cxn>
                <a:cxn ang="0">
                  <a:pos x="149" y="313"/>
                </a:cxn>
                <a:cxn ang="0">
                  <a:pos x="142" y="306"/>
                </a:cxn>
                <a:cxn ang="0">
                  <a:pos x="131" y="291"/>
                </a:cxn>
                <a:cxn ang="0">
                  <a:pos x="124" y="275"/>
                </a:cxn>
                <a:cxn ang="0">
                  <a:pos x="118" y="251"/>
                </a:cxn>
                <a:cxn ang="0">
                  <a:pos x="109" y="199"/>
                </a:cxn>
                <a:cxn ang="0">
                  <a:pos x="102" y="181"/>
                </a:cxn>
                <a:cxn ang="0">
                  <a:pos x="101" y="178"/>
                </a:cxn>
                <a:cxn ang="0">
                  <a:pos x="92" y="173"/>
                </a:cxn>
                <a:cxn ang="0">
                  <a:pos x="78" y="167"/>
                </a:cxn>
                <a:cxn ang="0">
                  <a:pos x="59" y="161"/>
                </a:cxn>
                <a:cxn ang="0">
                  <a:pos x="58" y="159"/>
                </a:cxn>
                <a:cxn ang="0">
                  <a:pos x="55" y="145"/>
                </a:cxn>
                <a:cxn ang="0">
                  <a:pos x="48" y="120"/>
                </a:cxn>
                <a:cxn ang="0">
                  <a:pos x="39" y="105"/>
                </a:cxn>
                <a:cxn ang="0">
                  <a:pos x="31" y="98"/>
                </a:cxn>
                <a:cxn ang="0">
                  <a:pos x="20" y="92"/>
                </a:cxn>
                <a:cxn ang="0">
                  <a:pos x="6" y="89"/>
                </a:cxn>
                <a:cxn ang="0">
                  <a:pos x="0" y="89"/>
                </a:cxn>
                <a:cxn ang="0">
                  <a:pos x="29" y="73"/>
                </a:cxn>
                <a:cxn ang="0">
                  <a:pos x="46" y="60"/>
                </a:cxn>
                <a:cxn ang="0">
                  <a:pos x="56" y="40"/>
                </a:cxn>
                <a:cxn ang="0">
                  <a:pos x="58" y="26"/>
                </a:cxn>
                <a:cxn ang="0">
                  <a:pos x="73" y="30"/>
                </a:cxn>
                <a:cxn ang="0">
                  <a:pos x="90" y="33"/>
                </a:cxn>
                <a:cxn ang="0">
                  <a:pos x="95" y="32"/>
                </a:cxn>
                <a:cxn ang="0">
                  <a:pos x="103" y="25"/>
                </a:cxn>
                <a:cxn ang="0">
                  <a:pos x="111" y="8"/>
                </a:cxn>
                <a:cxn ang="0">
                  <a:pos x="120" y="0"/>
                </a:cxn>
                <a:cxn ang="0">
                  <a:pos x="126" y="5"/>
                </a:cxn>
                <a:cxn ang="0">
                  <a:pos x="140" y="13"/>
                </a:cxn>
                <a:cxn ang="0">
                  <a:pos x="156" y="17"/>
                </a:cxn>
                <a:cxn ang="0">
                  <a:pos x="187" y="20"/>
                </a:cxn>
                <a:cxn ang="0">
                  <a:pos x="195" y="18"/>
                </a:cxn>
                <a:cxn ang="0">
                  <a:pos x="204" y="15"/>
                </a:cxn>
                <a:cxn ang="0">
                  <a:pos x="204" y="20"/>
                </a:cxn>
              </a:cxnLst>
              <a:rect l="0" t="0" r="r" b="b"/>
              <a:pathLst>
                <a:path w="268" h="316">
                  <a:moveTo>
                    <a:pt x="204" y="20"/>
                  </a:moveTo>
                  <a:lnTo>
                    <a:pt x="204" y="20"/>
                  </a:lnTo>
                  <a:lnTo>
                    <a:pt x="208" y="29"/>
                  </a:lnTo>
                  <a:lnTo>
                    <a:pt x="210" y="39"/>
                  </a:lnTo>
                  <a:lnTo>
                    <a:pt x="212" y="59"/>
                  </a:lnTo>
                  <a:lnTo>
                    <a:pt x="214" y="79"/>
                  </a:lnTo>
                  <a:lnTo>
                    <a:pt x="216" y="90"/>
                  </a:lnTo>
                  <a:lnTo>
                    <a:pt x="219" y="99"/>
                  </a:lnTo>
                  <a:lnTo>
                    <a:pt x="219" y="99"/>
                  </a:lnTo>
                  <a:lnTo>
                    <a:pt x="225" y="107"/>
                  </a:lnTo>
                  <a:lnTo>
                    <a:pt x="231" y="114"/>
                  </a:lnTo>
                  <a:lnTo>
                    <a:pt x="246" y="127"/>
                  </a:lnTo>
                  <a:lnTo>
                    <a:pt x="253" y="134"/>
                  </a:lnTo>
                  <a:lnTo>
                    <a:pt x="258" y="142"/>
                  </a:lnTo>
                  <a:lnTo>
                    <a:pt x="262" y="151"/>
                  </a:lnTo>
                  <a:lnTo>
                    <a:pt x="263" y="157"/>
                  </a:lnTo>
                  <a:lnTo>
                    <a:pt x="263" y="162"/>
                  </a:lnTo>
                  <a:lnTo>
                    <a:pt x="263" y="162"/>
                  </a:lnTo>
                  <a:lnTo>
                    <a:pt x="263" y="176"/>
                  </a:lnTo>
                  <a:lnTo>
                    <a:pt x="263" y="176"/>
                  </a:lnTo>
                  <a:lnTo>
                    <a:pt x="264" y="188"/>
                  </a:lnTo>
                  <a:lnTo>
                    <a:pt x="265" y="193"/>
                  </a:lnTo>
                  <a:lnTo>
                    <a:pt x="268" y="199"/>
                  </a:lnTo>
                  <a:lnTo>
                    <a:pt x="268" y="199"/>
                  </a:lnTo>
                  <a:lnTo>
                    <a:pt x="258" y="206"/>
                  </a:lnTo>
                  <a:lnTo>
                    <a:pt x="250" y="213"/>
                  </a:lnTo>
                  <a:lnTo>
                    <a:pt x="244" y="221"/>
                  </a:lnTo>
                  <a:lnTo>
                    <a:pt x="237" y="229"/>
                  </a:lnTo>
                  <a:lnTo>
                    <a:pt x="231" y="238"/>
                  </a:lnTo>
                  <a:lnTo>
                    <a:pt x="226" y="247"/>
                  </a:lnTo>
                  <a:lnTo>
                    <a:pt x="223" y="259"/>
                  </a:lnTo>
                  <a:lnTo>
                    <a:pt x="219" y="273"/>
                  </a:lnTo>
                  <a:lnTo>
                    <a:pt x="219" y="273"/>
                  </a:lnTo>
                  <a:lnTo>
                    <a:pt x="218" y="280"/>
                  </a:lnTo>
                  <a:lnTo>
                    <a:pt x="216" y="284"/>
                  </a:lnTo>
                  <a:lnTo>
                    <a:pt x="212" y="289"/>
                  </a:lnTo>
                  <a:lnTo>
                    <a:pt x="208" y="291"/>
                  </a:lnTo>
                  <a:lnTo>
                    <a:pt x="203" y="293"/>
                  </a:lnTo>
                  <a:lnTo>
                    <a:pt x="199" y="295"/>
                  </a:lnTo>
                  <a:lnTo>
                    <a:pt x="187" y="296"/>
                  </a:lnTo>
                  <a:lnTo>
                    <a:pt x="176" y="297"/>
                  </a:lnTo>
                  <a:lnTo>
                    <a:pt x="171" y="298"/>
                  </a:lnTo>
                  <a:lnTo>
                    <a:pt x="166" y="299"/>
                  </a:lnTo>
                  <a:lnTo>
                    <a:pt x="163" y="303"/>
                  </a:lnTo>
                  <a:lnTo>
                    <a:pt x="160" y="306"/>
                  </a:lnTo>
                  <a:lnTo>
                    <a:pt x="158" y="311"/>
                  </a:lnTo>
                  <a:lnTo>
                    <a:pt x="157" y="316"/>
                  </a:lnTo>
                  <a:lnTo>
                    <a:pt x="157" y="316"/>
                  </a:lnTo>
                  <a:lnTo>
                    <a:pt x="149" y="313"/>
                  </a:lnTo>
                  <a:lnTo>
                    <a:pt x="149" y="313"/>
                  </a:lnTo>
                  <a:lnTo>
                    <a:pt x="149" y="313"/>
                  </a:lnTo>
                  <a:lnTo>
                    <a:pt x="142" y="306"/>
                  </a:lnTo>
                  <a:lnTo>
                    <a:pt x="135" y="299"/>
                  </a:lnTo>
                  <a:lnTo>
                    <a:pt x="131" y="291"/>
                  </a:lnTo>
                  <a:lnTo>
                    <a:pt x="126" y="283"/>
                  </a:lnTo>
                  <a:lnTo>
                    <a:pt x="124" y="275"/>
                  </a:lnTo>
                  <a:lnTo>
                    <a:pt x="122" y="267"/>
                  </a:lnTo>
                  <a:lnTo>
                    <a:pt x="118" y="251"/>
                  </a:lnTo>
                  <a:lnTo>
                    <a:pt x="112" y="216"/>
                  </a:lnTo>
                  <a:lnTo>
                    <a:pt x="109" y="199"/>
                  </a:lnTo>
                  <a:lnTo>
                    <a:pt x="105" y="190"/>
                  </a:lnTo>
                  <a:lnTo>
                    <a:pt x="102" y="181"/>
                  </a:lnTo>
                  <a:lnTo>
                    <a:pt x="102" y="181"/>
                  </a:lnTo>
                  <a:lnTo>
                    <a:pt x="101" y="178"/>
                  </a:lnTo>
                  <a:lnTo>
                    <a:pt x="99" y="176"/>
                  </a:lnTo>
                  <a:lnTo>
                    <a:pt x="92" y="173"/>
                  </a:lnTo>
                  <a:lnTo>
                    <a:pt x="85" y="169"/>
                  </a:lnTo>
                  <a:lnTo>
                    <a:pt x="78" y="167"/>
                  </a:lnTo>
                  <a:lnTo>
                    <a:pt x="64" y="163"/>
                  </a:lnTo>
                  <a:lnTo>
                    <a:pt x="59" y="161"/>
                  </a:lnTo>
                  <a:lnTo>
                    <a:pt x="58" y="160"/>
                  </a:lnTo>
                  <a:lnTo>
                    <a:pt x="58" y="159"/>
                  </a:lnTo>
                  <a:lnTo>
                    <a:pt x="58" y="159"/>
                  </a:lnTo>
                  <a:lnTo>
                    <a:pt x="55" y="145"/>
                  </a:lnTo>
                  <a:lnTo>
                    <a:pt x="51" y="132"/>
                  </a:lnTo>
                  <a:lnTo>
                    <a:pt x="48" y="120"/>
                  </a:lnTo>
                  <a:lnTo>
                    <a:pt x="42" y="109"/>
                  </a:lnTo>
                  <a:lnTo>
                    <a:pt x="39" y="105"/>
                  </a:lnTo>
                  <a:lnTo>
                    <a:pt x="35" y="101"/>
                  </a:lnTo>
                  <a:lnTo>
                    <a:pt x="31" y="98"/>
                  </a:lnTo>
                  <a:lnTo>
                    <a:pt x="26" y="94"/>
                  </a:lnTo>
                  <a:lnTo>
                    <a:pt x="20" y="92"/>
                  </a:lnTo>
                  <a:lnTo>
                    <a:pt x="13" y="90"/>
                  </a:lnTo>
                  <a:lnTo>
                    <a:pt x="6" y="89"/>
                  </a:lnTo>
                  <a:lnTo>
                    <a:pt x="0" y="89"/>
                  </a:lnTo>
                  <a:lnTo>
                    <a:pt x="0" y="89"/>
                  </a:lnTo>
                  <a:lnTo>
                    <a:pt x="20" y="78"/>
                  </a:lnTo>
                  <a:lnTo>
                    <a:pt x="29" y="73"/>
                  </a:lnTo>
                  <a:lnTo>
                    <a:pt x="39" y="67"/>
                  </a:lnTo>
                  <a:lnTo>
                    <a:pt x="46" y="60"/>
                  </a:lnTo>
                  <a:lnTo>
                    <a:pt x="51" y="51"/>
                  </a:lnTo>
                  <a:lnTo>
                    <a:pt x="56" y="40"/>
                  </a:lnTo>
                  <a:lnTo>
                    <a:pt x="58" y="26"/>
                  </a:lnTo>
                  <a:lnTo>
                    <a:pt x="58" y="26"/>
                  </a:lnTo>
                  <a:lnTo>
                    <a:pt x="65" y="28"/>
                  </a:lnTo>
                  <a:lnTo>
                    <a:pt x="73" y="30"/>
                  </a:lnTo>
                  <a:lnTo>
                    <a:pt x="81" y="32"/>
                  </a:lnTo>
                  <a:lnTo>
                    <a:pt x="90" y="33"/>
                  </a:lnTo>
                  <a:lnTo>
                    <a:pt x="90" y="33"/>
                  </a:lnTo>
                  <a:lnTo>
                    <a:pt x="95" y="32"/>
                  </a:lnTo>
                  <a:lnTo>
                    <a:pt x="100" y="30"/>
                  </a:lnTo>
                  <a:lnTo>
                    <a:pt x="103" y="25"/>
                  </a:lnTo>
                  <a:lnTo>
                    <a:pt x="105" y="20"/>
                  </a:lnTo>
                  <a:lnTo>
                    <a:pt x="111" y="8"/>
                  </a:lnTo>
                  <a:lnTo>
                    <a:pt x="116" y="3"/>
                  </a:lnTo>
                  <a:lnTo>
                    <a:pt x="120" y="0"/>
                  </a:lnTo>
                  <a:lnTo>
                    <a:pt x="120" y="0"/>
                  </a:lnTo>
                  <a:lnTo>
                    <a:pt x="126" y="5"/>
                  </a:lnTo>
                  <a:lnTo>
                    <a:pt x="133" y="9"/>
                  </a:lnTo>
                  <a:lnTo>
                    <a:pt x="140" y="13"/>
                  </a:lnTo>
                  <a:lnTo>
                    <a:pt x="148" y="15"/>
                  </a:lnTo>
                  <a:lnTo>
                    <a:pt x="156" y="17"/>
                  </a:lnTo>
                  <a:lnTo>
                    <a:pt x="166" y="18"/>
                  </a:lnTo>
                  <a:lnTo>
                    <a:pt x="187" y="20"/>
                  </a:lnTo>
                  <a:lnTo>
                    <a:pt x="187" y="20"/>
                  </a:lnTo>
                  <a:lnTo>
                    <a:pt x="195" y="18"/>
                  </a:lnTo>
                  <a:lnTo>
                    <a:pt x="200" y="17"/>
                  </a:lnTo>
                  <a:lnTo>
                    <a:pt x="204" y="15"/>
                  </a:lnTo>
                  <a:lnTo>
                    <a:pt x="204" y="15"/>
                  </a:lnTo>
                  <a:lnTo>
                    <a:pt x="204" y="20"/>
                  </a:lnTo>
                  <a:lnTo>
                    <a:pt x="204" y="20"/>
                  </a:lnTo>
                  <a:close/>
                </a:path>
              </a:pathLst>
            </a:custGeom>
            <a:solidFill>
              <a:schemeClr val="accent2"/>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92" name="Freeform 79"/>
            <p:cNvSpPr>
              <a:spLocks/>
            </p:cNvSpPr>
            <p:nvPr/>
          </p:nvSpPr>
          <p:spPr bwMode="auto">
            <a:xfrm>
              <a:off x="1036451" y="3980034"/>
              <a:ext cx="254277" cy="242039"/>
            </a:xfrm>
            <a:custGeom>
              <a:avLst/>
              <a:gdLst/>
              <a:ahLst/>
              <a:cxnLst>
                <a:cxn ang="0">
                  <a:pos x="194" y="50"/>
                </a:cxn>
                <a:cxn ang="0">
                  <a:pos x="187" y="61"/>
                </a:cxn>
                <a:cxn ang="0">
                  <a:pos x="179" y="66"/>
                </a:cxn>
                <a:cxn ang="0">
                  <a:pos x="163" y="64"/>
                </a:cxn>
                <a:cxn ang="0">
                  <a:pos x="144" y="51"/>
                </a:cxn>
                <a:cxn ang="0">
                  <a:pos x="117" y="21"/>
                </a:cxn>
                <a:cxn ang="0">
                  <a:pos x="96" y="4"/>
                </a:cxn>
                <a:cxn ang="0">
                  <a:pos x="84" y="0"/>
                </a:cxn>
                <a:cxn ang="0">
                  <a:pos x="75" y="5"/>
                </a:cxn>
                <a:cxn ang="0">
                  <a:pos x="72" y="28"/>
                </a:cxn>
                <a:cxn ang="0">
                  <a:pos x="72" y="43"/>
                </a:cxn>
                <a:cxn ang="0">
                  <a:pos x="62" y="60"/>
                </a:cxn>
                <a:cxn ang="0">
                  <a:pos x="23" y="87"/>
                </a:cxn>
                <a:cxn ang="0">
                  <a:pos x="7" y="104"/>
                </a:cxn>
                <a:cxn ang="0">
                  <a:pos x="0" y="128"/>
                </a:cxn>
                <a:cxn ang="0">
                  <a:pos x="2" y="144"/>
                </a:cxn>
                <a:cxn ang="0">
                  <a:pos x="11" y="158"/>
                </a:cxn>
                <a:cxn ang="0">
                  <a:pos x="29" y="161"/>
                </a:cxn>
                <a:cxn ang="0">
                  <a:pos x="46" y="157"/>
                </a:cxn>
                <a:cxn ang="0">
                  <a:pos x="55" y="146"/>
                </a:cxn>
                <a:cxn ang="0">
                  <a:pos x="83" y="192"/>
                </a:cxn>
                <a:cxn ang="0">
                  <a:pos x="95" y="209"/>
                </a:cxn>
                <a:cxn ang="0">
                  <a:pos x="134" y="221"/>
                </a:cxn>
                <a:cxn ang="0">
                  <a:pos x="153" y="232"/>
                </a:cxn>
                <a:cxn ang="0">
                  <a:pos x="161" y="246"/>
                </a:cxn>
                <a:cxn ang="0">
                  <a:pos x="161" y="260"/>
                </a:cxn>
                <a:cxn ang="0">
                  <a:pos x="147" y="291"/>
                </a:cxn>
                <a:cxn ang="0">
                  <a:pos x="147" y="334"/>
                </a:cxn>
                <a:cxn ang="0">
                  <a:pos x="149" y="329"/>
                </a:cxn>
                <a:cxn ang="0">
                  <a:pos x="168" y="312"/>
                </a:cxn>
                <a:cxn ang="0">
                  <a:pos x="171" y="318"/>
                </a:cxn>
                <a:cxn ang="0">
                  <a:pos x="183" y="319"/>
                </a:cxn>
                <a:cxn ang="0">
                  <a:pos x="217" y="313"/>
                </a:cxn>
                <a:cxn ang="0">
                  <a:pos x="239" y="306"/>
                </a:cxn>
                <a:cxn ang="0">
                  <a:pos x="266" y="288"/>
                </a:cxn>
                <a:cxn ang="0">
                  <a:pos x="283" y="260"/>
                </a:cxn>
                <a:cxn ang="0">
                  <a:pos x="286" y="246"/>
                </a:cxn>
                <a:cxn ang="0">
                  <a:pos x="309" y="252"/>
                </a:cxn>
                <a:cxn ang="0">
                  <a:pos x="323" y="252"/>
                </a:cxn>
                <a:cxn ang="0">
                  <a:pos x="333" y="240"/>
                </a:cxn>
                <a:cxn ang="0">
                  <a:pos x="348" y="220"/>
                </a:cxn>
                <a:cxn ang="0">
                  <a:pos x="340" y="211"/>
                </a:cxn>
                <a:cxn ang="0">
                  <a:pos x="330" y="177"/>
                </a:cxn>
                <a:cxn ang="0">
                  <a:pos x="331" y="162"/>
                </a:cxn>
                <a:cxn ang="0">
                  <a:pos x="345" y="134"/>
                </a:cxn>
                <a:cxn ang="0">
                  <a:pos x="348" y="121"/>
                </a:cxn>
                <a:cxn ang="0">
                  <a:pos x="339" y="105"/>
                </a:cxn>
                <a:cxn ang="0">
                  <a:pos x="323" y="92"/>
                </a:cxn>
                <a:cxn ang="0">
                  <a:pos x="318" y="81"/>
                </a:cxn>
                <a:cxn ang="0">
                  <a:pos x="328" y="61"/>
                </a:cxn>
                <a:cxn ang="0">
                  <a:pos x="328" y="41"/>
                </a:cxn>
                <a:cxn ang="0">
                  <a:pos x="304" y="42"/>
                </a:cxn>
                <a:cxn ang="0">
                  <a:pos x="262" y="53"/>
                </a:cxn>
                <a:cxn ang="0">
                  <a:pos x="238" y="55"/>
                </a:cxn>
                <a:cxn ang="0">
                  <a:pos x="213" y="54"/>
                </a:cxn>
                <a:cxn ang="0">
                  <a:pos x="202" y="44"/>
                </a:cxn>
                <a:cxn ang="0">
                  <a:pos x="201" y="37"/>
                </a:cxn>
              </a:cxnLst>
              <a:rect l="0" t="0" r="r" b="b"/>
              <a:pathLst>
                <a:path w="348" h="334">
                  <a:moveTo>
                    <a:pt x="198" y="47"/>
                  </a:moveTo>
                  <a:lnTo>
                    <a:pt x="198" y="47"/>
                  </a:lnTo>
                  <a:lnTo>
                    <a:pt x="194" y="50"/>
                  </a:lnTo>
                  <a:lnTo>
                    <a:pt x="192" y="52"/>
                  </a:lnTo>
                  <a:lnTo>
                    <a:pt x="188" y="59"/>
                  </a:lnTo>
                  <a:lnTo>
                    <a:pt x="187" y="61"/>
                  </a:lnTo>
                  <a:lnTo>
                    <a:pt x="185" y="64"/>
                  </a:lnTo>
                  <a:lnTo>
                    <a:pt x="183" y="66"/>
                  </a:lnTo>
                  <a:lnTo>
                    <a:pt x="179" y="66"/>
                  </a:lnTo>
                  <a:lnTo>
                    <a:pt x="179" y="66"/>
                  </a:lnTo>
                  <a:lnTo>
                    <a:pt x="171" y="66"/>
                  </a:lnTo>
                  <a:lnTo>
                    <a:pt x="163" y="64"/>
                  </a:lnTo>
                  <a:lnTo>
                    <a:pt x="156" y="60"/>
                  </a:lnTo>
                  <a:lnTo>
                    <a:pt x="149" y="55"/>
                  </a:lnTo>
                  <a:lnTo>
                    <a:pt x="144" y="51"/>
                  </a:lnTo>
                  <a:lnTo>
                    <a:pt x="138" y="45"/>
                  </a:lnTo>
                  <a:lnTo>
                    <a:pt x="127" y="34"/>
                  </a:lnTo>
                  <a:lnTo>
                    <a:pt x="117" y="21"/>
                  </a:lnTo>
                  <a:lnTo>
                    <a:pt x="108" y="11"/>
                  </a:lnTo>
                  <a:lnTo>
                    <a:pt x="102" y="6"/>
                  </a:lnTo>
                  <a:lnTo>
                    <a:pt x="96" y="4"/>
                  </a:lnTo>
                  <a:lnTo>
                    <a:pt x="91" y="1"/>
                  </a:lnTo>
                  <a:lnTo>
                    <a:pt x="84" y="0"/>
                  </a:lnTo>
                  <a:lnTo>
                    <a:pt x="84" y="0"/>
                  </a:lnTo>
                  <a:lnTo>
                    <a:pt x="80" y="0"/>
                  </a:lnTo>
                  <a:lnTo>
                    <a:pt x="78" y="1"/>
                  </a:lnTo>
                  <a:lnTo>
                    <a:pt x="75" y="5"/>
                  </a:lnTo>
                  <a:lnTo>
                    <a:pt x="72" y="9"/>
                  </a:lnTo>
                  <a:lnTo>
                    <a:pt x="71" y="16"/>
                  </a:lnTo>
                  <a:lnTo>
                    <a:pt x="72" y="28"/>
                  </a:lnTo>
                  <a:lnTo>
                    <a:pt x="73" y="37"/>
                  </a:lnTo>
                  <a:lnTo>
                    <a:pt x="73" y="37"/>
                  </a:lnTo>
                  <a:lnTo>
                    <a:pt x="72" y="43"/>
                  </a:lnTo>
                  <a:lnTo>
                    <a:pt x="70" y="50"/>
                  </a:lnTo>
                  <a:lnTo>
                    <a:pt x="66" y="54"/>
                  </a:lnTo>
                  <a:lnTo>
                    <a:pt x="62" y="60"/>
                  </a:lnTo>
                  <a:lnTo>
                    <a:pt x="49" y="68"/>
                  </a:lnTo>
                  <a:lnTo>
                    <a:pt x="37" y="77"/>
                  </a:lnTo>
                  <a:lnTo>
                    <a:pt x="23" y="87"/>
                  </a:lnTo>
                  <a:lnTo>
                    <a:pt x="17" y="92"/>
                  </a:lnTo>
                  <a:lnTo>
                    <a:pt x="11" y="98"/>
                  </a:lnTo>
                  <a:lnTo>
                    <a:pt x="7" y="104"/>
                  </a:lnTo>
                  <a:lnTo>
                    <a:pt x="3" y="112"/>
                  </a:lnTo>
                  <a:lnTo>
                    <a:pt x="1" y="120"/>
                  </a:lnTo>
                  <a:lnTo>
                    <a:pt x="0" y="128"/>
                  </a:lnTo>
                  <a:lnTo>
                    <a:pt x="0" y="128"/>
                  </a:lnTo>
                  <a:lnTo>
                    <a:pt x="0" y="137"/>
                  </a:lnTo>
                  <a:lnTo>
                    <a:pt x="2" y="144"/>
                  </a:lnTo>
                  <a:lnTo>
                    <a:pt x="4" y="150"/>
                  </a:lnTo>
                  <a:lnTo>
                    <a:pt x="8" y="154"/>
                  </a:lnTo>
                  <a:lnTo>
                    <a:pt x="11" y="158"/>
                  </a:lnTo>
                  <a:lnTo>
                    <a:pt x="17" y="160"/>
                  </a:lnTo>
                  <a:lnTo>
                    <a:pt x="23" y="161"/>
                  </a:lnTo>
                  <a:lnTo>
                    <a:pt x="29" y="161"/>
                  </a:lnTo>
                  <a:lnTo>
                    <a:pt x="29" y="161"/>
                  </a:lnTo>
                  <a:lnTo>
                    <a:pt x="39" y="160"/>
                  </a:lnTo>
                  <a:lnTo>
                    <a:pt x="46" y="157"/>
                  </a:lnTo>
                  <a:lnTo>
                    <a:pt x="52" y="152"/>
                  </a:lnTo>
                  <a:lnTo>
                    <a:pt x="55" y="146"/>
                  </a:lnTo>
                  <a:lnTo>
                    <a:pt x="55" y="146"/>
                  </a:lnTo>
                  <a:lnTo>
                    <a:pt x="65" y="161"/>
                  </a:lnTo>
                  <a:lnTo>
                    <a:pt x="75" y="177"/>
                  </a:lnTo>
                  <a:lnTo>
                    <a:pt x="83" y="192"/>
                  </a:lnTo>
                  <a:lnTo>
                    <a:pt x="92" y="205"/>
                  </a:lnTo>
                  <a:lnTo>
                    <a:pt x="92" y="205"/>
                  </a:lnTo>
                  <a:lnTo>
                    <a:pt x="95" y="209"/>
                  </a:lnTo>
                  <a:lnTo>
                    <a:pt x="101" y="211"/>
                  </a:lnTo>
                  <a:lnTo>
                    <a:pt x="111" y="215"/>
                  </a:lnTo>
                  <a:lnTo>
                    <a:pt x="134" y="221"/>
                  </a:lnTo>
                  <a:lnTo>
                    <a:pt x="145" y="226"/>
                  </a:lnTo>
                  <a:lnTo>
                    <a:pt x="149" y="228"/>
                  </a:lnTo>
                  <a:lnTo>
                    <a:pt x="153" y="232"/>
                  </a:lnTo>
                  <a:lnTo>
                    <a:pt x="156" y="236"/>
                  </a:lnTo>
                  <a:lnTo>
                    <a:pt x="160" y="241"/>
                  </a:lnTo>
                  <a:lnTo>
                    <a:pt x="161" y="246"/>
                  </a:lnTo>
                  <a:lnTo>
                    <a:pt x="161" y="253"/>
                  </a:lnTo>
                  <a:lnTo>
                    <a:pt x="161" y="253"/>
                  </a:lnTo>
                  <a:lnTo>
                    <a:pt x="161" y="260"/>
                  </a:lnTo>
                  <a:lnTo>
                    <a:pt x="159" y="267"/>
                  </a:lnTo>
                  <a:lnTo>
                    <a:pt x="154" y="280"/>
                  </a:lnTo>
                  <a:lnTo>
                    <a:pt x="147" y="291"/>
                  </a:lnTo>
                  <a:lnTo>
                    <a:pt x="142" y="302"/>
                  </a:lnTo>
                  <a:lnTo>
                    <a:pt x="142" y="302"/>
                  </a:lnTo>
                  <a:lnTo>
                    <a:pt x="147" y="334"/>
                  </a:lnTo>
                  <a:lnTo>
                    <a:pt x="147" y="334"/>
                  </a:lnTo>
                  <a:lnTo>
                    <a:pt x="147" y="334"/>
                  </a:lnTo>
                  <a:lnTo>
                    <a:pt x="149" y="329"/>
                  </a:lnTo>
                  <a:lnTo>
                    <a:pt x="154" y="324"/>
                  </a:lnTo>
                  <a:lnTo>
                    <a:pt x="161" y="318"/>
                  </a:lnTo>
                  <a:lnTo>
                    <a:pt x="168" y="312"/>
                  </a:lnTo>
                  <a:lnTo>
                    <a:pt x="168" y="312"/>
                  </a:lnTo>
                  <a:lnTo>
                    <a:pt x="169" y="316"/>
                  </a:lnTo>
                  <a:lnTo>
                    <a:pt x="171" y="318"/>
                  </a:lnTo>
                  <a:lnTo>
                    <a:pt x="176" y="319"/>
                  </a:lnTo>
                  <a:lnTo>
                    <a:pt x="183" y="319"/>
                  </a:lnTo>
                  <a:lnTo>
                    <a:pt x="183" y="319"/>
                  </a:lnTo>
                  <a:lnTo>
                    <a:pt x="194" y="319"/>
                  </a:lnTo>
                  <a:lnTo>
                    <a:pt x="206" y="316"/>
                  </a:lnTo>
                  <a:lnTo>
                    <a:pt x="217" y="313"/>
                  </a:lnTo>
                  <a:lnTo>
                    <a:pt x="231" y="312"/>
                  </a:lnTo>
                  <a:lnTo>
                    <a:pt x="231" y="312"/>
                  </a:lnTo>
                  <a:lnTo>
                    <a:pt x="239" y="306"/>
                  </a:lnTo>
                  <a:lnTo>
                    <a:pt x="248" y="299"/>
                  </a:lnTo>
                  <a:lnTo>
                    <a:pt x="257" y="294"/>
                  </a:lnTo>
                  <a:lnTo>
                    <a:pt x="266" y="288"/>
                  </a:lnTo>
                  <a:lnTo>
                    <a:pt x="272" y="280"/>
                  </a:lnTo>
                  <a:lnTo>
                    <a:pt x="279" y="271"/>
                  </a:lnTo>
                  <a:lnTo>
                    <a:pt x="283" y="260"/>
                  </a:lnTo>
                  <a:lnTo>
                    <a:pt x="285" y="253"/>
                  </a:lnTo>
                  <a:lnTo>
                    <a:pt x="286" y="246"/>
                  </a:lnTo>
                  <a:lnTo>
                    <a:pt x="286" y="246"/>
                  </a:lnTo>
                  <a:lnTo>
                    <a:pt x="293" y="248"/>
                  </a:lnTo>
                  <a:lnTo>
                    <a:pt x="301" y="250"/>
                  </a:lnTo>
                  <a:lnTo>
                    <a:pt x="309" y="252"/>
                  </a:lnTo>
                  <a:lnTo>
                    <a:pt x="318" y="253"/>
                  </a:lnTo>
                  <a:lnTo>
                    <a:pt x="318" y="253"/>
                  </a:lnTo>
                  <a:lnTo>
                    <a:pt x="323" y="252"/>
                  </a:lnTo>
                  <a:lnTo>
                    <a:pt x="328" y="250"/>
                  </a:lnTo>
                  <a:lnTo>
                    <a:pt x="331" y="245"/>
                  </a:lnTo>
                  <a:lnTo>
                    <a:pt x="333" y="240"/>
                  </a:lnTo>
                  <a:lnTo>
                    <a:pt x="339" y="228"/>
                  </a:lnTo>
                  <a:lnTo>
                    <a:pt x="344" y="223"/>
                  </a:lnTo>
                  <a:lnTo>
                    <a:pt x="348" y="220"/>
                  </a:lnTo>
                  <a:lnTo>
                    <a:pt x="348" y="220"/>
                  </a:lnTo>
                  <a:lnTo>
                    <a:pt x="344" y="215"/>
                  </a:lnTo>
                  <a:lnTo>
                    <a:pt x="340" y="211"/>
                  </a:lnTo>
                  <a:lnTo>
                    <a:pt x="335" y="199"/>
                  </a:lnTo>
                  <a:lnTo>
                    <a:pt x="331" y="184"/>
                  </a:lnTo>
                  <a:lnTo>
                    <a:pt x="330" y="177"/>
                  </a:lnTo>
                  <a:lnTo>
                    <a:pt x="330" y="169"/>
                  </a:lnTo>
                  <a:lnTo>
                    <a:pt x="330" y="169"/>
                  </a:lnTo>
                  <a:lnTo>
                    <a:pt x="331" y="162"/>
                  </a:lnTo>
                  <a:lnTo>
                    <a:pt x="332" y="157"/>
                  </a:lnTo>
                  <a:lnTo>
                    <a:pt x="339" y="145"/>
                  </a:lnTo>
                  <a:lnTo>
                    <a:pt x="345" y="134"/>
                  </a:lnTo>
                  <a:lnTo>
                    <a:pt x="347" y="128"/>
                  </a:lnTo>
                  <a:lnTo>
                    <a:pt x="348" y="121"/>
                  </a:lnTo>
                  <a:lnTo>
                    <a:pt x="348" y="121"/>
                  </a:lnTo>
                  <a:lnTo>
                    <a:pt x="347" y="115"/>
                  </a:lnTo>
                  <a:lnTo>
                    <a:pt x="344" y="110"/>
                  </a:lnTo>
                  <a:lnTo>
                    <a:pt x="339" y="105"/>
                  </a:lnTo>
                  <a:lnTo>
                    <a:pt x="333" y="102"/>
                  </a:lnTo>
                  <a:lnTo>
                    <a:pt x="328" y="97"/>
                  </a:lnTo>
                  <a:lnTo>
                    <a:pt x="323" y="92"/>
                  </a:lnTo>
                  <a:lnTo>
                    <a:pt x="320" y="87"/>
                  </a:lnTo>
                  <a:lnTo>
                    <a:pt x="318" y="81"/>
                  </a:lnTo>
                  <a:lnTo>
                    <a:pt x="318" y="81"/>
                  </a:lnTo>
                  <a:lnTo>
                    <a:pt x="320" y="76"/>
                  </a:lnTo>
                  <a:lnTo>
                    <a:pt x="322" y="72"/>
                  </a:lnTo>
                  <a:lnTo>
                    <a:pt x="328" y="61"/>
                  </a:lnTo>
                  <a:lnTo>
                    <a:pt x="330" y="54"/>
                  </a:lnTo>
                  <a:lnTo>
                    <a:pt x="330" y="49"/>
                  </a:lnTo>
                  <a:lnTo>
                    <a:pt x="328" y="41"/>
                  </a:lnTo>
                  <a:lnTo>
                    <a:pt x="323" y="34"/>
                  </a:lnTo>
                  <a:lnTo>
                    <a:pt x="323" y="34"/>
                  </a:lnTo>
                  <a:lnTo>
                    <a:pt x="304" y="42"/>
                  </a:lnTo>
                  <a:lnTo>
                    <a:pt x="283" y="49"/>
                  </a:lnTo>
                  <a:lnTo>
                    <a:pt x="272" y="51"/>
                  </a:lnTo>
                  <a:lnTo>
                    <a:pt x="262" y="53"/>
                  </a:lnTo>
                  <a:lnTo>
                    <a:pt x="251" y="54"/>
                  </a:lnTo>
                  <a:lnTo>
                    <a:pt x="238" y="55"/>
                  </a:lnTo>
                  <a:lnTo>
                    <a:pt x="238" y="55"/>
                  </a:lnTo>
                  <a:lnTo>
                    <a:pt x="225" y="55"/>
                  </a:lnTo>
                  <a:lnTo>
                    <a:pt x="218" y="55"/>
                  </a:lnTo>
                  <a:lnTo>
                    <a:pt x="213" y="54"/>
                  </a:lnTo>
                  <a:lnTo>
                    <a:pt x="208" y="52"/>
                  </a:lnTo>
                  <a:lnTo>
                    <a:pt x="205" y="49"/>
                  </a:lnTo>
                  <a:lnTo>
                    <a:pt x="202" y="44"/>
                  </a:lnTo>
                  <a:lnTo>
                    <a:pt x="201" y="37"/>
                  </a:lnTo>
                  <a:lnTo>
                    <a:pt x="201" y="37"/>
                  </a:lnTo>
                  <a:lnTo>
                    <a:pt x="201" y="37"/>
                  </a:lnTo>
                  <a:lnTo>
                    <a:pt x="198" y="47"/>
                  </a:lnTo>
                  <a:lnTo>
                    <a:pt x="198" y="47"/>
                  </a:lnTo>
                  <a:close/>
                </a:path>
              </a:pathLst>
            </a:custGeom>
            <a:solidFill>
              <a:schemeClr val="accent2"/>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93" name="Freeform 80"/>
            <p:cNvSpPr>
              <a:spLocks/>
            </p:cNvSpPr>
            <p:nvPr/>
          </p:nvSpPr>
          <p:spPr bwMode="auto">
            <a:xfrm>
              <a:off x="1316881" y="4284769"/>
              <a:ext cx="210686" cy="207045"/>
            </a:xfrm>
            <a:custGeom>
              <a:avLst/>
              <a:gdLst/>
              <a:ahLst/>
              <a:cxnLst>
                <a:cxn ang="0">
                  <a:pos x="116" y="9"/>
                </a:cxn>
                <a:cxn ang="0">
                  <a:pos x="131" y="33"/>
                </a:cxn>
                <a:cxn ang="0">
                  <a:pos x="148" y="44"/>
                </a:cxn>
                <a:cxn ang="0">
                  <a:pos x="173" y="44"/>
                </a:cxn>
                <a:cxn ang="0">
                  <a:pos x="174" y="31"/>
                </a:cxn>
                <a:cxn ang="0">
                  <a:pos x="181" y="17"/>
                </a:cxn>
                <a:cxn ang="0">
                  <a:pos x="192" y="10"/>
                </a:cxn>
                <a:cxn ang="0">
                  <a:pos x="235" y="7"/>
                </a:cxn>
                <a:cxn ang="0">
                  <a:pos x="228" y="29"/>
                </a:cxn>
                <a:cxn ang="0">
                  <a:pos x="228" y="42"/>
                </a:cxn>
                <a:cxn ang="0">
                  <a:pos x="234" y="53"/>
                </a:cxn>
                <a:cxn ang="0">
                  <a:pos x="245" y="59"/>
                </a:cxn>
                <a:cxn ang="0">
                  <a:pos x="275" y="59"/>
                </a:cxn>
                <a:cxn ang="0">
                  <a:pos x="281" y="60"/>
                </a:cxn>
                <a:cxn ang="0">
                  <a:pos x="288" y="69"/>
                </a:cxn>
                <a:cxn ang="0">
                  <a:pos x="289" y="101"/>
                </a:cxn>
                <a:cxn ang="0">
                  <a:pos x="268" y="124"/>
                </a:cxn>
                <a:cxn ang="0">
                  <a:pos x="233" y="153"/>
                </a:cxn>
                <a:cxn ang="0">
                  <a:pos x="219" y="174"/>
                </a:cxn>
                <a:cxn ang="0">
                  <a:pos x="217" y="183"/>
                </a:cxn>
                <a:cxn ang="0">
                  <a:pos x="217" y="256"/>
                </a:cxn>
                <a:cxn ang="0">
                  <a:pos x="209" y="275"/>
                </a:cxn>
                <a:cxn ang="0">
                  <a:pos x="183" y="283"/>
                </a:cxn>
                <a:cxn ang="0">
                  <a:pos x="162" y="279"/>
                </a:cxn>
                <a:cxn ang="0">
                  <a:pos x="133" y="260"/>
                </a:cxn>
                <a:cxn ang="0">
                  <a:pos x="114" y="235"/>
                </a:cxn>
                <a:cxn ang="0">
                  <a:pos x="112" y="220"/>
                </a:cxn>
                <a:cxn ang="0">
                  <a:pos x="112" y="199"/>
                </a:cxn>
                <a:cxn ang="0">
                  <a:pos x="99" y="191"/>
                </a:cxn>
                <a:cxn ang="0">
                  <a:pos x="77" y="170"/>
                </a:cxn>
                <a:cxn ang="0">
                  <a:pos x="62" y="157"/>
                </a:cxn>
                <a:cxn ang="0">
                  <a:pos x="40" y="153"/>
                </a:cxn>
                <a:cxn ang="0">
                  <a:pos x="16" y="150"/>
                </a:cxn>
                <a:cxn ang="0">
                  <a:pos x="7" y="143"/>
                </a:cxn>
                <a:cxn ang="0">
                  <a:pos x="0" y="127"/>
                </a:cxn>
                <a:cxn ang="0">
                  <a:pos x="1" y="112"/>
                </a:cxn>
                <a:cxn ang="0">
                  <a:pos x="9" y="100"/>
                </a:cxn>
                <a:cxn ang="0">
                  <a:pos x="30" y="97"/>
                </a:cxn>
                <a:cxn ang="0">
                  <a:pos x="51" y="92"/>
                </a:cxn>
                <a:cxn ang="0">
                  <a:pos x="61" y="81"/>
                </a:cxn>
                <a:cxn ang="0">
                  <a:pos x="66" y="60"/>
                </a:cxn>
                <a:cxn ang="0">
                  <a:pos x="80" y="30"/>
                </a:cxn>
                <a:cxn ang="0">
                  <a:pos x="106" y="0"/>
                </a:cxn>
                <a:cxn ang="0">
                  <a:pos x="114" y="4"/>
                </a:cxn>
              </a:cxnLst>
              <a:rect l="0" t="0" r="r" b="b"/>
              <a:pathLst>
                <a:path w="290" h="283">
                  <a:moveTo>
                    <a:pt x="114" y="4"/>
                  </a:moveTo>
                  <a:lnTo>
                    <a:pt x="114" y="4"/>
                  </a:lnTo>
                  <a:lnTo>
                    <a:pt x="116" y="9"/>
                  </a:lnTo>
                  <a:lnTo>
                    <a:pt x="119" y="15"/>
                  </a:lnTo>
                  <a:lnTo>
                    <a:pt x="127" y="28"/>
                  </a:lnTo>
                  <a:lnTo>
                    <a:pt x="131" y="33"/>
                  </a:lnTo>
                  <a:lnTo>
                    <a:pt x="136" y="38"/>
                  </a:lnTo>
                  <a:lnTo>
                    <a:pt x="142" y="42"/>
                  </a:lnTo>
                  <a:lnTo>
                    <a:pt x="148" y="44"/>
                  </a:lnTo>
                  <a:lnTo>
                    <a:pt x="148" y="44"/>
                  </a:lnTo>
                  <a:lnTo>
                    <a:pt x="173" y="44"/>
                  </a:lnTo>
                  <a:lnTo>
                    <a:pt x="173" y="44"/>
                  </a:lnTo>
                  <a:lnTo>
                    <a:pt x="173" y="44"/>
                  </a:lnTo>
                  <a:lnTo>
                    <a:pt x="173" y="37"/>
                  </a:lnTo>
                  <a:lnTo>
                    <a:pt x="174" y="31"/>
                  </a:lnTo>
                  <a:lnTo>
                    <a:pt x="176" y="25"/>
                  </a:lnTo>
                  <a:lnTo>
                    <a:pt x="179" y="21"/>
                  </a:lnTo>
                  <a:lnTo>
                    <a:pt x="181" y="17"/>
                  </a:lnTo>
                  <a:lnTo>
                    <a:pt x="184" y="14"/>
                  </a:lnTo>
                  <a:lnTo>
                    <a:pt x="189" y="12"/>
                  </a:lnTo>
                  <a:lnTo>
                    <a:pt x="192" y="10"/>
                  </a:lnTo>
                  <a:lnTo>
                    <a:pt x="203" y="8"/>
                  </a:lnTo>
                  <a:lnTo>
                    <a:pt x="213" y="7"/>
                  </a:lnTo>
                  <a:lnTo>
                    <a:pt x="235" y="7"/>
                  </a:lnTo>
                  <a:lnTo>
                    <a:pt x="235" y="7"/>
                  </a:lnTo>
                  <a:lnTo>
                    <a:pt x="230" y="22"/>
                  </a:lnTo>
                  <a:lnTo>
                    <a:pt x="228" y="29"/>
                  </a:lnTo>
                  <a:lnTo>
                    <a:pt x="228" y="37"/>
                  </a:lnTo>
                  <a:lnTo>
                    <a:pt x="228" y="37"/>
                  </a:lnTo>
                  <a:lnTo>
                    <a:pt x="228" y="42"/>
                  </a:lnTo>
                  <a:lnTo>
                    <a:pt x="229" y="46"/>
                  </a:lnTo>
                  <a:lnTo>
                    <a:pt x="232" y="50"/>
                  </a:lnTo>
                  <a:lnTo>
                    <a:pt x="234" y="53"/>
                  </a:lnTo>
                  <a:lnTo>
                    <a:pt x="236" y="55"/>
                  </a:lnTo>
                  <a:lnTo>
                    <a:pt x="241" y="58"/>
                  </a:lnTo>
                  <a:lnTo>
                    <a:pt x="245" y="59"/>
                  </a:lnTo>
                  <a:lnTo>
                    <a:pt x="250" y="59"/>
                  </a:lnTo>
                  <a:lnTo>
                    <a:pt x="250" y="59"/>
                  </a:lnTo>
                  <a:lnTo>
                    <a:pt x="275" y="59"/>
                  </a:lnTo>
                  <a:lnTo>
                    <a:pt x="275" y="59"/>
                  </a:lnTo>
                  <a:lnTo>
                    <a:pt x="279" y="59"/>
                  </a:lnTo>
                  <a:lnTo>
                    <a:pt x="281" y="60"/>
                  </a:lnTo>
                  <a:lnTo>
                    <a:pt x="283" y="61"/>
                  </a:lnTo>
                  <a:lnTo>
                    <a:pt x="286" y="63"/>
                  </a:lnTo>
                  <a:lnTo>
                    <a:pt x="288" y="69"/>
                  </a:lnTo>
                  <a:lnTo>
                    <a:pt x="289" y="76"/>
                  </a:lnTo>
                  <a:lnTo>
                    <a:pt x="289" y="92"/>
                  </a:lnTo>
                  <a:lnTo>
                    <a:pt x="289" y="101"/>
                  </a:lnTo>
                  <a:lnTo>
                    <a:pt x="290" y="109"/>
                  </a:lnTo>
                  <a:lnTo>
                    <a:pt x="290" y="109"/>
                  </a:lnTo>
                  <a:lnTo>
                    <a:pt x="268" y="124"/>
                  </a:lnTo>
                  <a:lnTo>
                    <a:pt x="256" y="132"/>
                  </a:lnTo>
                  <a:lnTo>
                    <a:pt x="244" y="143"/>
                  </a:lnTo>
                  <a:lnTo>
                    <a:pt x="233" y="153"/>
                  </a:lnTo>
                  <a:lnTo>
                    <a:pt x="225" y="163"/>
                  </a:lnTo>
                  <a:lnTo>
                    <a:pt x="221" y="168"/>
                  </a:lnTo>
                  <a:lnTo>
                    <a:pt x="219" y="174"/>
                  </a:lnTo>
                  <a:lnTo>
                    <a:pt x="217" y="178"/>
                  </a:lnTo>
                  <a:lnTo>
                    <a:pt x="217" y="183"/>
                  </a:lnTo>
                  <a:lnTo>
                    <a:pt x="217" y="183"/>
                  </a:lnTo>
                  <a:lnTo>
                    <a:pt x="217" y="235"/>
                  </a:lnTo>
                  <a:lnTo>
                    <a:pt x="217" y="235"/>
                  </a:lnTo>
                  <a:lnTo>
                    <a:pt x="217" y="256"/>
                  </a:lnTo>
                  <a:lnTo>
                    <a:pt x="214" y="264"/>
                  </a:lnTo>
                  <a:lnTo>
                    <a:pt x="212" y="271"/>
                  </a:lnTo>
                  <a:lnTo>
                    <a:pt x="209" y="275"/>
                  </a:lnTo>
                  <a:lnTo>
                    <a:pt x="203" y="280"/>
                  </a:lnTo>
                  <a:lnTo>
                    <a:pt x="195" y="282"/>
                  </a:lnTo>
                  <a:lnTo>
                    <a:pt x="183" y="283"/>
                  </a:lnTo>
                  <a:lnTo>
                    <a:pt x="183" y="283"/>
                  </a:lnTo>
                  <a:lnTo>
                    <a:pt x="174" y="282"/>
                  </a:lnTo>
                  <a:lnTo>
                    <a:pt x="162" y="279"/>
                  </a:lnTo>
                  <a:lnTo>
                    <a:pt x="152" y="274"/>
                  </a:lnTo>
                  <a:lnTo>
                    <a:pt x="142" y="267"/>
                  </a:lnTo>
                  <a:lnTo>
                    <a:pt x="133" y="260"/>
                  </a:lnTo>
                  <a:lnTo>
                    <a:pt x="125" y="252"/>
                  </a:lnTo>
                  <a:lnTo>
                    <a:pt x="119" y="243"/>
                  </a:lnTo>
                  <a:lnTo>
                    <a:pt x="114" y="235"/>
                  </a:lnTo>
                  <a:lnTo>
                    <a:pt x="114" y="235"/>
                  </a:lnTo>
                  <a:lnTo>
                    <a:pt x="113" y="227"/>
                  </a:lnTo>
                  <a:lnTo>
                    <a:pt x="112" y="220"/>
                  </a:lnTo>
                  <a:lnTo>
                    <a:pt x="113" y="208"/>
                  </a:lnTo>
                  <a:lnTo>
                    <a:pt x="113" y="204"/>
                  </a:lnTo>
                  <a:lnTo>
                    <a:pt x="112" y="199"/>
                  </a:lnTo>
                  <a:lnTo>
                    <a:pt x="107" y="195"/>
                  </a:lnTo>
                  <a:lnTo>
                    <a:pt x="99" y="191"/>
                  </a:lnTo>
                  <a:lnTo>
                    <a:pt x="99" y="191"/>
                  </a:lnTo>
                  <a:lnTo>
                    <a:pt x="93" y="188"/>
                  </a:lnTo>
                  <a:lnTo>
                    <a:pt x="88" y="183"/>
                  </a:lnTo>
                  <a:lnTo>
                    <a:pt x="77" y="170"/>
                  </a:lnTo>
                  <a:lnTo>
                    <a:pt x="73" y="165"/>
                  </a:lnTo>
                  <a:lnTo>
                    <a:pt x="67" y="160"/>
                  </a:lnTo>
                  <a:lnTo>
                    <a:pt x="62" y="157"/>
                  </a:lnTo>
                  <a:lnTo>
                    <a:pt x="55" y="154"/>
                  </a:lnTo>
                  <a:lnTo>
                    <a:pt x="55" y="154"/>
                  </a:lnTo>
                  <a:lnTo>
                    <a:pt x="40" y="153"/>
                  </a:lnTo>
                  <a:lnTo>
                    <a:pt x="27" y="152"/>
                  </a:lnTo>
                  <a:lnTo>
                    <a:pt x="22" y="152"/>
                  </a:lnTo>
                  <a:lnTo>
                    <a:pt x="16" y="150"/>
                  </a:lnTo>
                  <a:lnTo>
                    <a:pt x="12" y="147"/>
                  </a:lnTo>
                  <a:lnTo>
                    <a:pt x="7" y="143"/>
                  </a:lnTo>
                  <a:lnTo>
                    <a:pt x="7" y="143"/>
                  </a:lnTo>
                  <a:lnTo>
                    <a:pt x="4" y="137"/>
                  </a:lnTo>
                  <a:lnTo>
                    <a:pt x="1" y="131"/>
                  </a:lnTo>
                  <a:lnTo>
                    <a:pt x="0" y="127"/>
                  </a:lnTo>
                  <a:lnTo>
                    <a:pt x="0" y="117"/>
                  </a:lnTo>
                  <a:lnTo>
                    <a:pt x="0" y="117"/>
                  </a:lnTo>
                  <a:lnTo>
                    <a:pt x="1" y="112"/>
                  </a:lnTo>
                  <a:lnTo>
                    <a:pt x="3" y="107"/>
                  </a:lnTo>
                  <a:lnTo>
                    <a:pt x="6" y="104"/>
                  </a:lnTo>
                  <a:lnTo>
                    <a:pt x="9" y="100"/>
                  </a:lnTo>
                  <a:lnTo>
                    <a:pt x="14" y="99"/>
                  </a:lnTo>
                  <a:lnTo>
                    <a:pt x="19" y="98"/>
                  </a:lnTo>
                  <a:lnTo>
                    <a:pt x="30" y="97"/>
                  </a:lnTo>
                  <a:lnTo>
                    <a:pt x="42" y="96"/>
                  </a:lnTo>
                  <a:lnTo>
                    <a:pt x="46" y="94"/>
                  </a:lnTo>
                  <a:lnTo>
                    <a:pt x="51" y="92"/>
                  </a:lnTo>
                  <a:lnTo>
                    <a:pt x="55" y="90"/>
                  </a:lnTo>
                  <a:lnTo>
                    <a:pt x="59" y="85"/>
                  </a:lnTo>
                  <a:lnTo>
                    <a:pt x="61" y="81"/>
                  </a:lnTo>
                  <a:lnTo>
                    <a:pt x="62" y="74"/>
                  </a:lnTo>
                  <a:lnTo>
                    <a:pt x="62" y="74"/>
                  </a:lnTo>
                  <a:lnTo>
                    <a:pt x="66" y="60"/>
                  </a:lnTo>
                  <a:lnTo>
                    <a:pt x="69" y="48"/>
                  </a:lnTo>
                  <a:lnTo>
                    <a:pt x="74" y="39"/>
                  </a:lnTo>
                  <a:lnTo>
                    <a:pt x="80" y="30"/>
                  </a:lnTo>
                  <a:lnTo>
                    <a:pt x="85" y="22"/>
                  </a:lnTo>
                  <a:lnTo>
                    <a:pt x="91" y="14"/>
                  </a:lnTo>
                  <a:lnTo>
                    <a:pt x="106" y="0"/>
                  </a:lnTo>
                  <a:lnTo>
                    <a:pt x="106" y="0"/>
                  </a:lnTo>
                  <a:lnTo>
                    <a:pt x="114" y="4"/>
                  </a:lnTo>
                  <a:lnTo>
                    <a:pt x="114" y="4"/>
                  </a:lnTo>
                  <a:close/>
                </a:path>
              </a:pathLst>
            </a:custGeom>
            <a:solidFill>
              <a:schemeClr val="accent2"/>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94" name="Freeform 81"/>
            <p:cNvSpPr>
              <a:spLocks/>
            </p:cNvSpPr>
            <p:nvPr/>
          </p:nvSpPr>
          <p:spPr bwMode="auto">
            <a:xfrm>
              <a:off x="1909708" y="4656575"/>
              <a:ext cx="309491" cy="271200"/>
            </a:xfrm>
            <a:custGeom>
              <a:avLst/>
              <a:gdLst/>
              <a:ahLst/>
              <a:cxnLst>
                <a:cxn ang="0">
                  <a:pos x="123" y="367"/>
                </a:cxn>
                <a:cxn ang="0">
                  <a:pos x="155" y="359"/>
                </a:cxn>
                <a:cxn ang="0">
                  <a:pos x="189" y="351"/>
                </a:cxn>
                <a:cxn ang="0">
                  <a:pos x="205" y="339"/>
                </a:cxn>
                <a:cxn ang="0">
                  <a:pos x="242" y="297"/>
                </a:cxn>
                <a:cxn ang="0">
                  <a:pos x="266" y="282"/>
                </a:cxn>
                <a:cxn ang="0">
                  <a:pos x="279" y="279"/>
                </a:cxn>
                <a:cxn ang="0">
                  <a:pos x="300" y="275"/>
                </a:cxn>
                <a:cxn ang="0">
                  <a:pos x="315" y="263"/>
                </a:cxn>
                <a:cxn ang="0">
                  <a:pos x="338" y="230"/>
                </a:cxn>
                <a:cxn ang="0">
                  <a:pos x="352" y="209"/>
                </a:cxn>
                <a:cxn ang="0">
                  <a:pos x="368" y="195"/>
                </a:cxn>
                <a:cxn ang="0">
                  <a:pos x="388" y="185"/>
                </a:cxn>
                <a:cxn ang="0">
                  <a:pos x="401" y="174"/>
                </a:cxn>
                <a:cxn ang="0">
                  <a:pos x="405" y="159"/>
                </a:cxn>
                <a:cxn ang="0">
                  <a:pos x="410" y="128"/>
                </a:cxn>
                <a:cxn ang="0">
                  <a:pos x="417" y="120"/>
                </a:cxn>
                <a:cxn ang="0">
                  <a:pos x="426" y="118"/>
                </a:cxn>
                <a:cxn ang="0">
                  <a:pos x="398" y="71"/>
                </a:cxn>
                <a:cxn ang="0">
                  <a:pos x="361" y="18"/>
                </a:cxn>
                <a:cxn ang="0">
                  <a:pos x="354" y="27"/>
                </a:cxn>
                <a:cxn ang="0">
                  <a:pos x="352" y="41"/>
                </a:cxn>
                <a:cxn ang="0">
                  <a:pos x="320" y="40"/>
                </a:cxn>
                <a:cxn ang="0">
                  <a:pos x="298" y="30"/>
                </a:cxn>
                <a:cxn ang="0">
                  <a:pos x="277" y="9"/>
                </a:cxn>
                <a:cxn ang="0">
                  <a:pos x="269" y="13"/>
                </a:cxn>
                <a:cxn ang="0">
                  <a:pos x="253" y="44"/>
                </a:cxn>
                <a:cxn ang="0">
                  <a:pos x="224" y="61"/>
                </a:cxn>
                <a:cxn ang="0">
                  <a:pos x="207" y="62"/>
                </a:cxn>
                <a:cxn ang="0">
                  <a:pos x="172" y="45"/>
                </a:cxn>
                <a:cxn ang="0">
                  <a:pos x="117" y="16"/>
                </a:cxn>
                <a:cxn ang="0">
                  <a:pos x="92" y="9"/>
                </a:cxn>
                <a:cxn ang="0">
                  <a:pos x="81" y="9"/>
                </a:cxn>
                <a:cxn ang="0">
                  <a:pos x="70" y="17"/>
                </a:cxn>
                <a:cxn ang="0">
                  <a:pos x="66" y="34"/>
                </a:cxn>
                <a:cxn ang="0">
                  <a:pos x="39" y="29"/>
                </a:cxn>
                <a:cxn ang="0">
                  <a:pos x="28" y="32"/>
                </a:cxn>
                <a:cxn ang="0">
                  <a:pos x="18" y="56"/>
                </a:cxn>
                <a:cxn ang="0">
                  <a:pos x="18" y="69"/>
                </a:cxn>
                <a:cxn ang="0">
                  <a:pos x="24" y="93"/>
                </a:cxn>
                <a:cxn ang="0">
                  <a:pos x="24" y="113"/>
                </a:cxn>
                <a:cxn ang="0">
                  <a:pos x="13" y="128"/>
                </a:cxn>
                <a:cxn ang="0">
                  <a:pos x="1" y="140"/>
                </a:cxn>
                <a:cxn ang="0">
                  <a:pos x="0" y="154"/>
                </a:cxn>
                <a:cxn ang="0">
                  <a:pos x="7" y="172"/>
                </a:cxn>
                <a:cxn ang="0">
                  <a:pos x="43" y="209"/>
                </a:cxn>
                <a:cxn ang="0">
                  <a:pos x="59" y="224"/>
                </a:cxn>
                <a:cxn ang="0">
                  <a:pos x="82" y="275"/>
                </a:cxn>
                <a:cxn ang="0">
                  <a:pos x="101" y="332"/>
                </a:cxn>
                <a:cxn ang="0">
                  <a:pos x="117" y="365"/>
                </a:cxn>
              </a:cxnLst>
              <a:rect l="0" t="0" r="r" b="b"/>
              <a:pathLst>
                <a:path w="426" h="372">
                  <a:moveTo>
                    <a:pt x="114" y="372"/>
                  </a:moveTo>
                  <a:lnTo>
                    <a:pt x="114" y="372"/>
                  </a:lnTo>
                  <a:lnTo>
                    <a:pt x="123" y="367"/>
                  </a:lnTo>
                  <a:lnTo>
                    <a:pt x="134" y="363"/>
                  </a:lnTo>
                  <a:lnTo>
                    <a:pt x="144" y="361"/>
                  </a:lnTo>
                  <a:lnTo>
                    <a:pt x="155" y="359"/>
                  </a:lnTo>
                  <a:lnTo>
                    <a:pt x="167" y="357"/>
                  </a:lnTo>
                  <a:lnTo>
                    <a:pt x="178" y="354"/>
                  </a:lnTo>
                  <a:lnTo>
                    <a:pt x="189" y="351"/>
                  </a:lnTo>
                  <a:lnTo>
                    <a:pt x="198" y="346"/>
                  </a:lnTo>
                  <a:lnTo>
                    <a:pt x="198" y="346"/>
                  </a:lnTo>
                  <a:lnTo>
                    <a:pt x="205" y="339"/>
                  </a:lnTo>
                  <a:lnTo>
                    <a:pt x="213" y="329"/>
                  </a:lnTo>
                  <a:lnTo>
                    <a:pt x="231" y="307"/>
                  </a:lnTo>
                  <a:lnTo>
                    <a:pt x="242" y="297"/>
                  </a:lnTo>
                  <a:lnTo>
                    <a:pt x="253" y="288"/>
                  </a:lnTo>
                  <a:lnTo>
                    <a:pt x="259" y="284"/>
                  </a:lnTo>
                  <a:lnTo>
                    <a:pt x="266" y="282"/>
                  </a:lnTo>
                  <a:lnTo>
                    <a:pt x="273" y="281"/>
                  </a:lnTo>
                  <a:lnTo>
                    <a:pt x="279" y="279"/>
                  </a:lnTo>
                  <a:lnTo>
                    <a:pt x="279" y="279"/>
                  </a:lnTo>
                  <a:lnTo>
                    <a:pt x="287" y="279"/>
                  </a:lnTo>
                  <a:lnTo>
                    <a:pt x="293" y="277"/>
                  </a:lnTo>
                  <a:lnTo>
                    <a:pt x="300" y="275"/>
                  </a:lnTo>
                  <a:lnTo>
                    <a:pt x="306" y="271"/>
                  </a:lnTo>
                  <a:lnTo>
                    <a:pt x="311" y="268"/>
                  </a:lnTo>
                  <a:lnTo>
                    <a:pt x="315" y="263"/>
                  </a:lnTo>
                  <a:lnTo>
                    <a:pt x="323" y="253"/>
                  </a:lnTo>
                  <a:lnTo>
                    <a:pt x="331" y="242"/>
                  </a:lnTo>
                  <a:lnTo>
                    <a:pt x="338" y="230"/>
                  </a:lnTo>
                  <a:lnTo>
                    <a:pt x="345" y="218"/>
                  </a:lnTo>
                  <a:lnTo>
                    <a:pt x="352" y="209"/>
                  </a:lnTo>
                  <a:lnTo>
                    <a:pt x="352" y="209"/>
                  </a:lnTo>
                  <a:lnTo>
                    <a:pt x="357" y="204"/>
                  </a:lnTo>
                  <a:lnTo>
                    <a:pt x="363" y="199"/>
                  </a:lnTo>
                  <a:lnTo>
                    <a:pt x="368" y="195"/>
                  </a:lnTo>
                  <a:lnTo>
                    <a:pt x="375" y="193"/>
                  </a:lnTo>
                  <a:lnTo>
                    <a:pt x="381" y="190"/>
                  </a:lnTo>
                  <a:lnTo>
                    <a:pt x="388" y="185"/>
                  </a:lnTo>
                  <a:lnTo>
                    <a:pt x="395" y="181"/>
                  </a:lnTo>
                  <a:lnTo>
                    <a:pt x="401" y="174"/>
                  </a:lnTo>
                  <a:lnTo>
                    <a:pt x="401" y="174"/>
                  </a:lnTo>
                  <a:lnTo>
                    <a:pt x="402" y="170"/>
                  </a:lnTo>
                  <a:lnTo>
                    <a:pt x="403" y="167"/>
                  </a:lnTo>
                  <a:lnTo>
                    <a:pt x="405" y="159"/>
                  </a:lnTo>
                  <a:lnTo>
                    <a:pt x="406" y="140"/>
                  </a:lnTo>
                  <a:lnTo>
                    <a:pt x="407" y="131"/>
                  </a:lnTo>
                  <a:lnTo>
                    <a:pt x="410" y="128"/>
                  </a:lnTo>
                  <a:lnTo>
                    <a:pt x="411" y="124"/>
                  </a:lnTo>
                  <a:lnTo>
                    <a:pt x="413" y="122"/>
                  </a:lnTo>
                  <a:lnTo>
                    <a:pt x="417" y="120"/>
                  </a:lnTo>
                  <a:lnTo>
                    <a:pt x="421" y="118"/>
                  </a:lnTo>
                  <a:lnTo>
                    <a:pt x="426" y="118"/>
                  </a:lnTo>
                  <a:lnTo>
                    <a:pt x="426" y="118"/>
                  </a:lnTo>
                  <a:lnTo>
                    <a:pt x="419" y="108"/>
                  </a:lnTo>
                  <a:lnTo>
                    <a:pt x="412" y="97"/>
                  </a:lnTo>
                  <a:lnTo>
                    <a:pt x="398" y="71"/>
                  </a:lnTo>
                  <a:lnTo>
                    <a:pt x="371" y="15"/>
                  </a:lnTo>
                  <a:lnTo>
                    <a:pt x="371" y="15"/>
                  </a:lnTo>
                  <a:lnTo>
                    <a:pt x="361" y="18"/>
                  </a:lnTo>
                  <a:lnTo>
                    <a:pt x="359" y="21"/>
                  </a:lnTo>
                  <a:lnTo>
                    <a:pt x="356" y="24"/>
                  </a:lnTo>
                  <a:lnTo>
                    <a:pt x="354" y="27"/>
                  </a:lnTo>
                  <a:lnTo>
                    <a:pt x="353" y="31"/>
                  </a:lnTo>
                  <a:lnTo>
                    <a:pt x="352" y="41"/>
                  </a:lnTo>
                  <a:lnTo>
                    <a:pt x="352" y="41"/>
                  </a:lnTo>
                  <a:lnTo>
                    <a:pt x="327" y="41"/>
                  </a:lnTo>
                  <a:lnTo>
                    <a:pt x="327" y="41"/>
                  </a:lnTo>
                  <a:lnTo>
                    <a:pt x="320" y="40"/>
                  </a:lnTo>
                  <a:lnTo>
                    <a:pt x="312" y="38"/>
                  </a:lnTo>
                  <a:lnTo>
                    <a:pt x="305" y="34"/>
                  </a:lnTo>
                  <a:lnTo>
                    <a:pt x="298" y="30"/>
                  </a:lnTo>
                  <a:lnTo>
                    <a:pt x="290" y="24"/>
                  </a:lnTo>
                  <a:lnTo>
                    <a:pt x="283" y="17"/>
                  </a:lnTo>
                  <a:lnTo>
                    <a:pt x="277" y="9"/>
                  </a:lnTo>
                  <a:lnTo>
                    <a:pt x="272" y="0"/>
                  </a:lnTo>
                  <a:lnTo>
                    <a:pt x="272" y="0"/>
                  </a:lnTo>
                  <a:lnTo>
                    <a:pt x="269" y="13"/>
                  </a:lnTo>
                  <a:lnTo>
                    <a:pt x="266" y="24"/>
                  </a:lnTo>
                  <a:lnTo>
                    <a:pt x="260" y="34"/>
                  </a:lnTo>
                  <a:lnTo>
                    <a:pt x="253" y="44"/>
                  </a:lnTo>
                  <a:lnTo>
                    <a:pt x="245" y="52"/>
                  </a:lnTo>
                  <a:lnTo>
                    <a:pt x="235" y="57"/>
                  </a:lnTo>
                  <a:lnTo>
                    <a:pt x="224" y="61"/>
                  </a:lnTo>
                  <a:lnTo>
                    <a:pt x="213" y="63"/>
                  </a:lnTo>
                  <a:lnTo>
                    <a:pt x="213" y="63"/>
                  </a:lnTo>
                  <a:lnTo>
                    <a:pt x="207" y="62"/>
                  </a:lnTo>
                  <a:lnTo>
                    <a:pt x="201" y="60"/>
                  </a:lnTo>
                  <a:lnTo>
                    <a:pt x="188" y="54"/>
                  </a:lnTo>
                  <a:lnTo>
                    <a:pt x="172" y="45"/>
                  </a:lnTo>
                  <a:lnTo>
                    <a:pt x="154" y="36"/>
                  </a:lnTo>
                  <a:lnTo>
                    <a:pt x="136" y="25"/>
                  </a:lnTo>
                  <a:lnTo>
                    <a:pt x="117" y="16"/>
                  </a:lnTo>
                  <a:lnTo>
                    <a:pt x="109" y="13"/>
                  </a:lnTo>
                  <a:lnTo>
                    <a:pt x="100" y="10"/>
                  </a:lnTo>
                  <a:lnTo>
                    <a:pt x="92" y="9"/>
                  </a:lnTo>
                  <a:lnTo>
                    <a:pt x="84" y="8"/>
                  </a:lnTo>
                  <a:lnTo>
                    <a:pt x="84" y="8"/>
                  </a:lnTo>
                  <a:lnTo>
                    <a:pt x="81" y="9"/>
                  </a:lnTo>
                  <a:lnTo>
                    <a:pt x="77" y="10"/>
                  </a:lnTo>
                  <a:lnTo>
                    <a:pt x="74" y="14"/>
                  </a:lnTo>
                  <a:lnTo>
                    <a:pt x="70" y="17"/>
                  </a:lnTo>
                  <a:lnTo>
                    <a:pt x="67" y="25"/>
                  </a:lnTo>
                  <a:lnTo>
                    <a:pt x="66" y="34"/>
                  </a:lnTo>
                  <a:lnTo>
                    <a:pt x="66" y="34"/>
                  </a:lnTo>
                  <a:lnTo>
                    <a:pt x="55" y="33"/>
                  </a:lnTo>
                  <a:lnTo>
                    <a:pt x="46" y="31"/>
                  </a:lnTo>
                  <a:lnTo>
                    <a:pt x="39" y="29"/>
                  </a:lnTo>
                  <a:lnTo>
                    <a:pt x="32" y="26"/>
                  </a:lnTo>
                  <a:lnTo>
                    <a:pt x="32" y="26"/>
                  </a:lnTo>
                  <a:lnTo>
                    <a:pt x="28" y="32"/>
                  </a:lnTo>
                  <a:lnTo>
                    <a:pt x="23" y="40"/>
                  </a:lnTo>
                  <a:lnTo>
                    <a:pt x="20" y="50"/>
                  </a:lnTo>
                  <a:lnTo>
                    <a:pt x="18" y="56"/>
                  </a:lnTo>
                  <a:lnTo>
                    <a:pt x="18" y="63"/>
                  </a:lnTo>
                  <a:lnTo>
                    <a:pt x="18" y="63"/>
                  </a:lnTo>
                  <a:lnTo>
                    <a:pt x="18" y="69"/>
                  </a:lnTo>
                  <a:lnTo>
                    <a:pt x="20" y="75"/>
                  </a:lnTo>
                  <a:lnTo>
                    <a:pt x="22" y="85"/>
                  </a:lnTo>
                  <a:lnTo>
                    <a:pt x="24" y="93"/>
                  </a:lnTo>
                  <a:lnTo>
                    <a:pt x="25" y="103"/>
                  </a:lnTo>
                  <a:lnTo>
                    <a:pt x="25" y="103"/>
                  </a:lnTo>
                  <a:lnTo>
                    <a:pt x="24" y="113"/>
                  </a:lnTo>
                  <a:lnTo>
                    <a:pt x="22" y="120"/>
                  </a:lnTo>
                  <a:lnTo>
                    <a:pt x="17" y="124"/>
                  </a:lnTo>
                  <a:lnTo>
                    <a:pt x="13" y="128"/>
                  </a:lnTo>
                  <a:lnTo>
                    <a:pt x="8" y="131"/>
                  </a:lnTo>
                  <a:lnTo>
                    <a:pt x="4" y="136"/>
                  </a:lnTo>
                  <a:lnTo>
                    <a:pt x="1" y="140"/>
                  </a:lnTo>
                  <a:lnTo>
                    <a:pt x="0" y="147"/>
                  </a:lnTo>
                  <a:lnTo>
                    <a:pt x="0" y="147"/>
                  </a:lnTo>
                  <a:lnTo>
                    <a:pt x="0" y="154"/>
                  </a:lnTo>
                  <a:lnTo>
                    <a:pt x="1" y="161"/>
                  </a:lnTo>
                  <a:lnTo>
                    <a:pt x="4" y="167"/>
                  </a:lnTo>
                  <a:lnTo>
                    <a:pt x="7" y="172"/>
                  </a:lnTo>
                  <a:lnTo>
                    <a:pt x="15" y="183"/>
                  </a:lnTo>
                  <a:lnTo>
                    <a:pt x="23" y="193"/>
                  </a:lnTo>
                  <a:lnTo>
                    <a:pt x="43" y="209"/>
                  </a:lnTo>
                  <a:lnTo>
                    <a:pt x="52" y="217"/>
                  </a:lnTo>
                  <a:lnTo>
                    <a:pt x="59" y="224"/>
                  </a:lnTo>
                  <a:lnTo>
                    <a:pt x="59" y="224"/>
                  </a:lnTo>
                  <a:lnTo>
                    <a:pt x="68" y="239"/>
                  </a:lnTo>
                  <a:lnTo>
                    <a:pt x="75" y="256"/>
                  </a:lnTo>
                  <a:lnTo>
                    <a:pt x="82" y="275"/>
                  </a:lnTo>
                  <a:lnTo>
                    <a:pt x="88" y="294"/>
                  </a:lnTo>
                  <a:lnTo>
                    <a:pt x="94" y="314"/>
                  </a:lnTo>
                  <a:lnTo>
                    <a:pt x="101" y="332"/>
                  </a:lnTo>
                  <a:lnTo>
                    <a:pt x="108" y="350"/>
                  </a:lnTo>
                  <a:lnTo>
                    <a:pt x="117" y="365"/>
                  </a:lnTo>
                  <a:lnTo>
                    <a:pt x="117" y="365"/>
                  </a:lnTo>
                  <a:lnTo>
                    <a:pt x="114" y="372"/>
                  </a:lnTo>
                  <a:lnTo>
                    <a:pt x="114" y="372"/>
                  </a:lnTo>
                  <a:close/>
                </a:path>
              </a:pathLst>
            </a:custGeom>
            <a:solidFill>
              <a:schemeClr val="accent5"/>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95" name="Freeform 82"/>
            <p:cNvSpPr>
              <a:spLocks/>
            </p:cNvSpPr>
            <p:nvPr/>
          </p:nvSpPr>
          <p:spPr bwMode="auto">
            <a:xfrm>
              <a:off x="1821074" y="4499104"/>
              <a:ext cx="286242" cy="243496"/>
            </a:xfrm>
            <a:custGeom>
              <a:avLst/>
              <a:gdLst/>
              <a:ahLst/>
              <a:cxnLst>
                <a:cxn ang="0">
                  <a:pos x="132" y="333"/>
                </a:cxn>
                <a:cxn ang="0">
                  <a:pos x="63" y="318"/>
                </a:cxn>
                <a:cxn ang="0">
                  <a:pos x="12" y="296"/>
                </a:cxn>
                <a:cxn ang="0">
                  <a:pos x="0" y="283"/>
                </a:cxn>
                <a:cxn ang="0">
                  <a:pos x="4" y="271"/>
                </a:cxn>
                <a:cxn ang="0">
                  <a:pos x="22" y="252"/>
                </a:cxn>
                <a:cxn ang="0">
                  <a:pos x="56" y="220"/>
                </a:cxn>
                <a:cxn ang="0">
                  <a:pos x="66" y="202"/>
                </a:cxn>
                <a:cxn ang="0">
                  <a:pos x="66" y="188"/>
                </a:cxn>
                <a:cxn ang="0">
                  <a:pos x="58" y="178"/>
                </a:cxn>
                <a:cxn ang="0">
                  <a:pos x="50" y="168"/>
                </a:cxn>
                <a:cxn ang="0">
                  <a:pos x="50" y="154"/>
                </a:cxn>
                <a:cxn ang="0">
                  <a:pos x="61" y="131"/>
                </a:cxn>
                <a:cxn ang="0">
                  <a:pos x="67" y="107"/>
                </a:cxn>
                <a:cxn ang="0">
                  <a:pos x="65" y="85"/>
                </a:cxn>
                <a:cxn ang="0">
                  <a:pos x="58" y="71"/>
                </a:cxn>
                <a:cxn ang="0">
                  <a:pos x="48" y="66"/>
                </a:cxn>
                <a:cxn ang="0">
                  <a:pos x="48" y="44"/>
                </a:cxn>
                <a:cxn ang="0">
                  <a:pos x="74" y="44"/>
                </a:cxn>
                <a:cxn ang="0">
                  <a:pos x="99" y="57"/>
                </a:cxn>
                <a:cxn ang="0">
                  <a:pos x="122" y="63"/>
                </a:cxn>
                <a:cxn ang="0">
                  <a:pos x="130" y="61"/>
                </a:cxn>
                <a:cxn ang="0">
                  <a:pos x="142" y="49"/>
                </a:cxn>
                <a:cxn ang="0">
                  <a:pos x="147" y="20"/>
                </a:cxn>
                <a:cxn ang="0">
                  <a:pos x="149" y="3"/>
                </a:cxn>
                <a:cxn ang="0">
                  <a:pos x="174" y="36"/>
                </a:cxn>
                <a:cxn ang="0">
                  <a:pos x="201" y="64"/>
                </a:cxn>
                <a:cxn ang="0">
                  <a:pos x="210" y="70"/>
                </a:cxn>
                <a:cxn ang="0">
                  <a:pos x="236" y="74"/>
                </a:cxn>
                <a:cxn ang="0">
                  <a:pos x="266" y="74"/>
                </a:cxn>
                <a:cxn ang="0">
                  <a:pos x="277" y="82"/>
                </a:cxn>
                <a:cxn ang="0">
                  <a:pos x="289" y="111"/>
                </a:cxn>
                <a:cxn ang="0">
                  <a:pos x="299" y="122"/>
                </a:cxn>
                <a:cxn ang="0">
                  <a:pos x="308" y="125"/>
                </a:cxn>
                <a:cxn ang="0">
                  <a:pos x="352" y="122"/>
                </a:cxn>
                <a:cxn ang="0">
                  <a:pos x="364" y="124"/>
                </a:cxn>
                <a:cxn ang="0">
                  <a:pos x="367" y="145"/>
                </a:cxn>
                <a:cxn ang="0">
                  <a:pos x="367" y="157"/>
                </a:cxn>
                <a:cxn ang="0">
                  <a:pos x="375" y="186"/>
                </a:cxn>
                <a:cxn ang="0">
                  <a:pos x="394" y="216"/>
                </a:cxn>
                <a:cxn ang="0">
                  <a:pos x="382" y="250"/>
                </a:cxn>
                <a:cxn ang="0">
                  <a:pos x="357" y="273"/>
                </a:cxn>
                <a:cxn ang="0">
                  <a:pos x="335" y="279"/>
                </a:cxn>
                <a:cxn ang="0">
                  <a:pos x="310" y="270"/>
                </a:cxn>
                <a:cxn ang="0">
                  <a:pos x="258" y="241"/>
                </a:cxn>
                <a:cxn ang="0">
                  <a:pos x="222" y="226"/>
                </a:cxn>
                <a:cxn ang="0">
                  <a:pos x="206" y="224"/>
                </a:cxn>
                <a:cxn ang="0">
                  <a:pos x="196" y="230"/>
                </a:cxn>
                <a:cxn ang="0">
                  <a:pos x="188" y="250"/>
                </a:cxn>
                <a:cxn ang="0">
                  <a:pos x="168" y="247"/>
                </a:cxn>
                <a:cxn ang="0">
                  <a:pos x="154" y="242"/>
                </a:cxn>
                <a:cxn ang="0">
                  <a:pos x="142" y="266"/>
                </a:cxn>
                <a:cxn ang="0">
                  <a:pos x="140" y="279"/>
                </a:cxn>
                <a:cxn ang="0">
                  <a:pos x="144" y="301"/>
                </a:cxn>
                <a:cxn ang="0">
                  <a:pos x="147" y="319"/>
                </a:cxn>
                <a:cxn ang="0">
                  <a:pos x="151" y="332"/>
                </a:cxn>
                <a:cxn ang="0">
                  <a:pos x="147" y="334"/>
                </a:cxn>
              </a:cxnLst>
              <a:rect l="0" t="0" r="r" b="b"/>
              <a:pathLst>
                <a:path w="394" h="334">
                  <a:moveTo>
                    <a:pt x="147" y="334"/>
                  </a:moveTo>
                  <a:lnTo>
                    <a:pt x="147" y="334"/>
                  </a:lnTo>
                  <a:lnTo>
                    <a:pt x="132" y="333"/>
                  </a:lnTo>
                  <a:lnTo>
                    <a:pt x="113" y="330"/>
                  </a:lnTo>
                  <a:lnTo>
                    <a:pt x="89" y="324"/>
                  </a:lnTo>
                  <a:lnTo>
                    <a:pt x="63" y="318"/>
                  </a:lnTo>
                  <a:lnTo>
                    <a:pt x="39" y="310"/>
                  </a:lnTo>
                  <a:lnTo>
                    <a:pt x="20" y="301"/>
                  </a:lnTo>
                  <a:lnTo>
                    <a:pt x="12" y="296"/>
                  </a:lnTo>
                  <a:lnTo>
                    <a:pt x="6" y="292"/>
                  </a:lnTo>
                  <a:lnTo>
                    <a:pt x="2" y="287"/>
                  </a:lnTo>
                  <a:lnTo>
                    <a:pt x="0" y="283"/>
                  </a:lnTo>
                  <a:lnTo>
                    <a:pt x="0" y="283"/>
                  </a:lnTo>
                  <a:lnTo>
                    <a:pt x="1" y="277"/>
                  </a:lnTo>
                  <a:lnTo>
                    <a:pt x="4" y="271"/>
                  </a:lnTo>
                  <a:lnTo>
                    <a:pt x="7" y="265"/>
                  </a:lnTo>
                  <a:lnTo>
                    <a:pt x="10" y="261"/>
                  </a:lnTo>
                  <a:lnTo>
                    <a:pt x="22" y="252"/>
                  </a:lnTo>
                  <a:lnTo>
                    <a:pt x="33" y="241"/>
                  </a:lnTo>
                  <a:lnTo>
                    <a:pt x="46" y="232"/>
                  </a:lnTo>
                  <a:lnTo>
                    <a:pt x="56" y="220"/>
                  </a:lnTo>
                  <a:lnTo>
                    <a:pt x="60" y="215"/>
                  </a:lnTo>
                  <a:lnTo>
                    <a:pt x="63" y="209"/>
                  </a:lnTo>
                  <a:lnTo>
                    <a:pt x="66" y="202"/>
                  </a:lnTo>
                  <a:lnTo>
                    <a:pt x="67" y="195"/>
                  </a:lnTo>
                  <a:lnTo>
                    <a:pt x="67" y="195"/>
                  </a:lnTo>
                  <a:lnTo>
                    <a:pt x="66" y="188"/>
                  </a:lnTo>
                  <a:lnTo>
                    <a:pt x="63" y="185"/>
                  </a:lnTo>
                  <a:lnTo>
                    <a:pt x="61" y="181"/>
                  </a:lnTo>
                  <a:lnTo>
                    <a:pt x="58" y="178"/>
                  </a:lnTo>
                  <a:lnTo>
                    <a:pt x="54" y="176"/>
                  </a:lnTo>
                  <a:lnTo>
                    <a:pt x="51" y="172"/>
                  </a:lnTo>
                  <a:lnTo>
                    <a:pt x="50" y="168"/>
                  </a:lnTo>
                  <a:lnTo>
                    <a:pt x="48" y="162"/>
                  </a:lnTo>
                  <a:lnTo>
                    <a:pt x="48" y="162"/>
                  </a:lnTo>
                  <a:lnTo>
                    <a:pt x="50" y="154"/>
                  </a:lnTo>
                  <a:lnTo>
                    <a:pt x="51" y="148"/>
                  </a:lnTo>
                  <a:lnTo>
                    <a:pt x="58" y="136"/>
                  </a:lnTo>
                  <a:lnTo>
                    <a:pt x="61" y="131"/>
                  </a:lnTo>
                  <a:lnTo>
                    <a:pt x="63" y="124"/>
                  </a:lnTo>
                  <a:lnTo>
                    <a:pt x="66" y="116"/>
                  </a:lnTo>
                  <a:lnTo>
                    <a:pt x="67" y="107"/>
                  </a:lnTo>
                  <a:lnTo>
                    <a:pt x="67" y="107"/>
                  </a:lnTo>
                  <a:lnTo>
                    <a:pt x="66" y="92"/>
                  </a:lnTo>
                  <a:lnTo>
                    <a:pt x="65" y="85"/>
                  </a:lnTo>
                  <a:lnTo>
                    <a:pt x="63" y="79"/>
                  </a:lnTo>
                  <a:lnTo>
                    <a:pt x="60" y="74"/>
                  </a:lnTo>
                  <a:lnTo>
                    <a:pt x="58" y="71"/>
                  </a:lnTo>
                  <a:lnTo>
                    <a:pt x="53" y="67"/>
                  </a:lnTo>
                  <a:lnTo>
                    <a:pt x="48" y="66"/>
                  </a:lnTo>
                  <a:lnTo>
                    <a:pt x="48" y="66"/>
                  </a:lnTo>
                  <a:lnTo>
                    <a:pt x="48" y="44"/>
                  </a:lnTo>
                  <a:lnTo>
                    <a:pt x="48" y="44"/>
                  </a:lnTo>
                  <a:lnTo>
                    <a:pt x="48" y="44"/>
                  </a:lnTo>
                  <a:lnTo>
                    <a:pt x="67" y="44"/>
                  </a:lnTo>
                  <a:lnTo>
                    <a:pt x="67" y="44"/>
                  </a:lnTo>
                  <a:lnTo>
                    <a:pt x="74" y="44"/>
                  </a:lnTo>
                  <a:lnTo>
                    <a:pt x="81" y="47"/>
                  </a:lnTo>
                  <a:lnTo>
                    <a:pt x="93" y="54"/>
                  </a:lnTo>
                  <a:lnTo>
                    <a:pt x="99" y="57"/>
                  </a:lnTo>
                  <a:lnTo>
                    <a:pt x="105" y="59"/>
                  </a:lnTo>
                  <a:lnTo>
                    <a:pt x="113" y="62"/>
                  </a:lnTo>
                  <a:lnTo>
                    <a:pt x="122" y="63"/>
                  </a:lnTo>
                  <a:lnTo>
                    <a:pt x="122" y="63"/>
                  </a:lnTo>
                  <a:lnTo>
                    <a:pt x="127" y="62"/>
                  </a:lnTo>
                  <a:lnTo>
                    <a:pt x="130" y="61"/>
                  </a:lnTo>
                  <a:lnTo>
                    <a:pt x="134" y="58"/>
                  </a:lnTo>
                  <a:lnTo>
                    <a:pt x="137" y="56"/>
                  </a:lnTo>
                  <a:lnTo>
                    <a:pt x="142" y="49"/>
                  </a:lnTo>
                  <a:lnTo>
                    <a:pt x="144" y="41"/>
                  </a:lnTo>
                  <a:lnTo>
                    <a:pt x="146" y="31"/>
                  </a:lnTo>
                  <a:lnTo>
                    <a:pt x="147" y="20"/>
                  </a:lnTo>
                  <a:lnTo>
                    <a:pt x="147" y="0"/>
                  </a:lnTo>
                  <a:lnTo>
                    <a:pt x="147" y="0"/>
                  </a:lnTo>
                  <a:lnTo>
                    <a:pt x="149" y="3"/>
                  </a:lnTo>
                  <a:lnTo>
                    <a:pt x="151" y="9"/>
                  </a:lnTo>
                  <a:lnTo>
                    <a:pt x="161" y="21"/>
                  </a:lnTo>
                  <a:lnTo>
                    <a:pt x="174" y="36"/>
                  </a:lnTo>
                  <a:lnTo>
                    <a:pt x="188" y="51"/>
                  </a:lnTo>
                  <a:lnTo>
                    <a:pt x="188" y="51"/>
                  </a:lnTo>
                  <a:lnTo>
                    <a:pt x="201" y="64"/>
                  </a:lnTo>
                  <a:lnTo>
                    <a:pt x="206" y="69"/>
                  </a:lnTo>
                  <a:lnTo>
                    <a:pt x="210" y="70"/>
                  </a:lnTo>
                  <a:lnTo>
                    <a:pt x="210" y="70"/>
                  </a:lnTo>
                  <a:lnTo>
                    <a:pt x="220" y="72"/>
                  </a:lnTo>
                  <a:lnTo>
                    <a:pt x="228" y="74"/>
                  </a:lnTo>
                  <a:lnTo>
                    <a:pt x="236" y="74"/>
                  </a:lnTo>
                  <a:lnTo>
                    <a:pt x="244" y="74"/>
                  </a:lnTo>
                  <a:lnTo>
                    <a:pt x="259" y="74"/>
                  </a:lnTo>
                  <a:lnTo>
                    <a:pt x="266" y="74"/>
                  </a:lnTo>
                  <a:lnTo>
                    <a:pt x="273" y="77"/>
                  </a:lnTo>
                  <a:lnTo>
                    <a:pt x="273" y="77"/>
                  </a:lnTo>
                  <a:lnTo>
                    <a:pt x="277" y="82"/>
                  </a:lnTo>
                  <a:lnTo>
                    <a:pt x="280" y="88"/>
                  </a:lnTo>
                  <a:lnTo>
                    <a:pt x="285" y="103"/>
                  </a:lnTo>
                  <a:lnTo>
                    <a:pt x="289" y="111"/>
                  </a:lnTo>
                  <a:lnTo>
                    <a:pt x="292" y="117"/>
                  </a:lnTo>
                  <a:lnTo>
                    <a:pt x="296" y="120"/>
                  </a:lnTo>
                  <a:lnTo>
                    <a:pt x="299" y="122"/>
                  </a:lnTo>
                  <a:lnTo>
                    <a:pt x="304" y="124"/>
                  </a:lnTo>
                  <a:lnTo>
                    <a:pt x="308" y="125"/>
                  </a:lnTo>
                  <a:lnTo>
                    <a:pt x="308" y="125"/>
                  </a:lnTo>
                  <a:lnTo>
                    <a:pt x="321" y="124"/>
                  </a:lnTo>
                  <a:lnTo>
                    <a:pt x="334" y="123"/>
                  </a:lnTo>
                  <a:lnTo>
                    <a:pt x="352" y="122"/>
                  </a:lnTo>
                  <a:lnTo>
                    <a:pt x="352" y="122"/>
                  </a:lnTo>
                  <a:lnTo>
                    <a:pt x="360" y="122"/>
                  </a:lnTo>
                  <a:lnTo>
                    <a:pt x="364" y="124"/>
                  </a:lnTo>
                  <a:lnTo>
                    <a:pt x="366" y="127"/>
                  </a:lnTo>
                  <a:lnTo>
                    <a:pt x="367" y="133"/>
                  </a:lnTo>
                  <a:lnTo>
                    <a:pt x="367" y="145"/>
                  </a:lnTo>
                  <a:lnTo>
                    <a:pt x="367" y="150"/>
                  </a:lnTo>
                  <a:lnTo>
                    <a:pt x="367" y="157"/>
                  </a:lnTo>
                  <a:lnTo>
                    <a:pt x="367" y="157"/>
                  </a:lnTo>
                  <a:lnTo>
                    <a:pt x="368" y="163"/>
                  </a:lnTo>
                  <a:lnTo>
                    <a:pt x="369" y="170"/>
                  </a:lnTo>
                  <a:lnTo>
                    <a:pt x="375" y="186"/>
                  </a:lnTo>
                  <a:lnTo>
                    <a:pt x="383" y="202"/>
                  </a:lnTo>
                  <a:lnTo>
                    <a:pt x="394" y="216"/>
                  </a:lnTo>
                  <a:lnTo>
                    <a:pt x="394" y="216"/>
                  </a:lnTo>
                  <a:lnTo>
                    <a:pt x="391" y="229"/>
                  </a:lnTo>
                  <a:lnTo>
                    <a:pt x="388" y="240"/>
                  </a:lnTo>
                  <a:lnTo>
                    <a:pt x="382" y="250"/>
                  </a:lnTo>
                  <a:lnTo>
                    <a:pt x="375" y="260"/>
                  </a:lnTo>
                  <a:lnTo>
                    <a:pt x="367" y="268"/>
                  </a:lnTo>
                  <a:lnTo>
                    <a:pt x="357" y="273"/>
                  </a:lnTo>
                  <a:lnTo>
                    <a:pt x="346" y="277"/>
                  </a:lnTo>
                  <a:lnTo>
                    <a:pt x="335" y="279"/>
                  </a:lnTo>
                  <a:lnTo>
                    <a:pt x="335" y="279"/>
                  </a:lnTo>
                  <a:lnTo>
                    <a:pt x="329" y="278"/>
                  </a:lnTo>
                  <a:lnTo>
                    <a:pt x="323" y="276"/>
                  </a:lnTo>
                  <a:lnTo>
                    <a:pt x="310" y="270"/>
                  </a:lnTo>
                  <a:lnTo>
                    <a:pt x="294" y="261"/>
                  </a:lnTo>
                  <a:lnTo>
                    <a:pt x="276" y="252"/>
                  </a:lnTo>
                  <a:lnTo>
                    <a:pt x="258" y="241"/>
                  </a:lnTo>
                  <a:lnTo>
                    <a:pt x="239" y="232"/>
                  </a:lnTo>
                  <a:lnTo>
                    <a:pt x="231" y="229"/>
                  </a:lnTo>
                  <a:lnTo>
                    <a:pt x="222" y="226"/>
                  </a:lnTo>
                  <a:lnTo>
                    <a:pt x="214" y="225"/>
                  </a:lnTo>
                  <a:lnTo>
                    <a:pt x="206" y="224"/>
                  </a:lnTo>
                  <a:lnTo>
                    <a:pt x="206" y="224"/>
                  </a:lnTo>
                  <a:lnTo>
                    <a:pt x="203" y="225"/>
                  </a:lnTo>
                  <a:lnTo>
                    <a:pt x="199" y="226"/>
                  </a:lnTo>
                  <a:lnTo>
                    <a:pt x="196" y="230"/>
                  </a:lnTo>
                  <a:lnTo>
                    <a:pt x="192" y="233"/>
                  </a:lnTo>
                  <a:lnTo>
                    <a:pt x="189" y="241"/>
                  </a:lnTo>
                  <a:lnTo>
                    <a:pt x="188" y="250"/>
                  </a:lnTo>
                  <a:lnTo>
                    <a:pt x="188" y="250"/>
                  </a:lnTo>
                  <a:lnTo>
                    <a:pt x="177" y="249"/>
                  </a:lnTo>
                  <a:lnTo>
                    <a:pt x="168" y="247"/>
                  </a:lnTo>
                  <a:lnTo>
                    <a:pt x="161" y="245"/>
                  </a:lnTo>
                  <a:lnTo>
                    <a:pt x="154" y="242"/>
                  </a:lnTo>
                  <a:lnTo>
                    <a:pt x="154" y="242"/>
                  </a:lnTo>
                  <a:lnTo>
                    <a:pt x="150" y="248"/>
                  </a:lnTo>
                  <a:lnTo>
                    <a:pt x="145" y="256"/>
                  </a:lnTo>
                  <a:lnTo>
                    <a:pt x="142" y="266"/>
                  </a:lnTo>
                  <a:lnTo>
                    <a:pt x="140" y="272"/>
                  </a:lnTo>
                  <a:lnTo>
                    <a:pt x="140" y="279"/>
                  </a:lnTo>
                  <a:lnTo>
                    <a:pt x="140" y="279"/>
                  </a:lnTo>
                  <a:lnTo>
                    <a:pt x="140" y="285"/>
                  </a:lnTo>
                  <a:lnTo>
                    <a:pt x="142" y="291"/>
                  </a:lnTo>
                  <a:lnTo>
                    <a:pt x="144" y="301"/>
                  </a:lnTo>
                  <a:lnTo>
                    <a:pt x="146" y="309"/>
                  </a:lnTo>
                  <a:lnTo>
                    <a:pt x="147" y="319"/>
                  </a:lnTo>
                  <a:lnTo>
                    <a:pt x="147" y="319"/>
                  </a:lnTo>
                  <a:lnTo>
                    <a:pt x="149" y="325"/>
                  </a:lnTo>
                  <a:lnTo>
                    <a:pt x="151" y="330"/>
                  </a:lnTo>
                  <a:lnTo>
                    <a:pt x="151" y="332"/>
                  </a:lnTo>
                  <a:lnTo>
                    <a:pt x="147" y="334"/>
                  </a:lnTo>
                  <a:lnTo>
                    <a:pt x="147" y="334"/>
                  </a:lnTo>
                  <a:lnTo>
                    <a:pt x="147" y="334"/>
                  </a:lnTo>
                  <a:close/>
                </a:path>
              </a:pathLst>
            </a:custGeom>
            <a:solidFill>
              <a:schemeClr val="accent5"/>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96" name="Freeform 83"/>
            <p:cNvSpPr>
              <a:spLocks/>
            </p:cNvSpPr>
            <p:nvPr/>
          </p:nvSpPr>
          <p:spPr bwMode="auto">
            <a:xfrm>
              <a:off x="1351753" y="4115634"/>
              <a:ext cx="184532" cy="201212"/>
            </a:xfrm>
            <a:custGeom>
              <a:avLst/>
              <a:gdLst/>
              <a:ahLst/>
              <a:cxnLst>
                <a:cxn ang="0">
                  <a:pos x="0" y="52"/>
                </a:cxn>
                <a:cxn ang="0">
                  <a:pos x="6" y="71"/>
                </a:cxn>
                <a:cxn ang="0">
                  <a:pos x="10" y="111"/>
                </a:cxn>
                <a:cxn ang="0">
                  <a:pos x="15" y="131"/>
                </a:cxn>
                <a:cxn ang="0">
                  <a:pos x="21" y="139"/>
                </a:cxn>
                <a:cxn ang="0">
                  <a:pos x="42" y="159"/>
                </a:cxn>
                <a:cxn ang="0">
                  <a:pos x="54" y="174"/>
                </a:cxn>
                <a:cxn ang="0">
                  <a:pos x="59" y="189"/>
                </a:cxn>
                <a:cxn ang="0">
                  <a:pos x="59" y="194"/>
                </a:cxn>
                <a:cxn ang="0">
                  <a:pos x="59" y="208"/>
                </a:cxn>
                <a:cxn ang="0">
                  <a:pos x="63" y="226"/>
                </a:cxn>
                <a:cxn ang="0">
                  <a:pos x="72" y="246"/>
                </a:cxn>
                <a:cxn ang="0">
                  <a:pos x="84" y="263"/>
                </a:cxn>
                <a:cxn ang="0">
                  <a:pos x="101" y="275"/>
                </a:cxn>
                <a:cxn ang="0">
                  <a:pos x="126" y="275"/>
                </a:cxn>
                <a:cxn ang="0">
                  <a:pos x="126" y="275"/>
                </a:cxn>
                <a:cxn ang="0">
                  <a:pos x="127" y="262"/>
                </a:cxn>
                <a:cxn ang="0">
                  <a:pos x="132" y="252"/>
                </a:cxn>
                <a:cxn ang="0">
                  <a:pos x="137" y="245"/>
                </a:cxn>
                <a:cxn ang="0">
                  <a:pos x="145" y="241"/>
                </a:cxn>
                <a:cxn ang="0">
                  <a:pos x="166" y="238"/>
                </a:cxn>
                <a:cxn ang="0">
                  <a:pos x="188" y="238"/>
                </a:cxn>
                <a:cxn ang="0">
                  <a:pos x="197" y="207"/>
                </a:cxn>
                <a:cxn ang="0">
                  <a:pos x="211" y="172"/>
                </a:cxn>
                <a:cxn ang="0">
                  <a:pos x="213" y="169"/>
                </a:cxn>
                <a:cxn ang="0">
                  <a:pos x="236" y="131"/>
                </a:cxn>
                <a:cxn ang="0">
                  <a:pos x="236" y="142"/>
                </a:cxn>
                <a:cxn ang="0">
                  <a:pos x="236" y="131"/>
                </a:cxn>
                <a:cxn ang="0">
                  <a:pos x="239" y="122"/>
                </a:cxn>
                <a:cxn ang="0">
                  <a:pos x="251" y="105"/>
                </a:cxn>
                <a:cxn ang="0">
                  <a:pos x="255" y="95"/>
                </a:cxn>
                <a:cxn ang="0">
                  <a:pos x="254" y="86"/>
                </a:cxn>
                <a:cxn ang="0">
                  <a:pos x="250" y="71"/>
                </a:cxn>
                <a:cxn ang="0">
                  <a:pos x="243" y="61"/>
                </a:cxn>
                <a:cxn ang="0">
                  <a:pos x="231" y="47"/>
                </a:cxn>
                <a:cxn ang="0">
                  <a:pos x="218" y="34"/>
                </a:cxn>
                <a:cxn ang="0">
                  <a:pos x="211" y="23"/>
                </a:cxn>
                <a:cxn ang="0">
                  <a:pos x="208" y="8"/>
                </a:cxn>
                <a:cxn ang="0">
                  <a:pos x="206" y="0"/>
                </a:cxn>
                <a:cxn ang="0">
                  <a:pos x="203" y="0"/>
                </a:cxn>
                <a:cxn ang="0">
                  <a:pos x="197" y="3"/>
                </a:cxn>
                <a:cxn ang="0">
                  <a:pos x="179" y="15"/>
                </a:cxn>
                <a:cxn ang="0">
                  <a:pos x="170" y="17"/>
                </a:cxn>
                <a:cxn ang="0">
                  <a:pos x="166" y="17"/>
                </a:cxn>
                <a:cxn ang="0">
                  <a:pos x="159" y="12"/>
                </a:cxn>
                <a:cxn ang="0">
                  <a:pos x="151" y="8"/>
                </a:cxn>
                <a:cxn ang="0">
                  <a:pos x="148" y="7"/>
                </a:cxn>
                <a:cxn ang="0">
                  <a:pos x="140" y="11"/>
                </a:cxn>
                <a:cxn ang="0">
                  <a:pos x="135" y="19"/>
                </a:cxn>
                <a:cxn ang="0">
                  <a:pos x="128" y="29"/>
                </a:cxn>
                <a:cxn ang="0">
                  <a:pos x="119" y="32"/>
                </a:cxn>
                <a:cxn ang="0">
                  <a:pos x="111" y="31"/>
                </a:cxn>
                <a:cxn ang="0">
                  <a:pos x="99" y="23"/>
                </a:cxn>
                <a:cxn ang="0">
                  <a:pos x="89" y="12"/>
                </a:cxn>
                <a:cxn ang="0">
                  <a:pos x="76" y="4"/>
                </a:cxn>
                <a:cxn ang="0">
                  <a:pos x="67" y="3"/>
                </a:cxn>
                <a:cxn ang="0">
                  <a:pos x="61" y="3"/>
                </a:cxn>
                <a:cxn ang="0">
                  <a:pos x="51" y="6"/>
                </a:cxn>
                <a:cxn ang="0">
                  <a:pos x="38" y="14"/>
                </a:cxn>
                <a:cxn ang="0">
                  <a:pos x="18" y="35"/>
                </a:cxn>
                <a:cxn ang="0">
                  <a:pos x="0" y="47"/>
                </a:cxn>
                <a:cxn ang="0">
                  <a:pos x="0" y="52"/>
                </a:cxn>
              </a:cxnLst>
              <a:rect l="0" t="0" r="r" b="b"/>
              <a:pathLst>
                <a:path w="255" h="275">
                  <a:moveTo>
                    <a:pt x="0" y="52"/>
                  </a:moveTo>
                  <a:lnTo>
                    <a:pt x="0" y="52"/>
                  </a:lnTo>
                  <a:lnTo>
                    <a:pt x="4" y="61"/>
                  </a:lnTo>
                  <a:lnTo>
                    <a:pt x="6" y="71"/>
                  </a:lnTo>
                  <a:lnTo>
                    <a:pt x="8" y="91"/>
                  </a:lnTo>
                  <a:lnTo>
                    <a:pt x="10" y="111"/>
                  </a:lnTo>
                  <a:lnTo>
                    <a:pt x="12" y="122"/>
                  </a:lnTo>
                  <a:lnTo>
                    <a:pt x="15" y="131"/>
                  </a:lnTo>
                  <a:lnTo>
                    <a:pt x="15" y="131"/>
                  </a:lnTo>
                  <a:lnTo>
                    <a:pt x="21" y="139"/>
                  </a:lnTo>
                  <a:lnTo>
                    <a:pt x="27" y="146"/>
                  </a:lnTo>
                  <a:lnTo>
                    <a:pt x="42" y="159"/>
                  </a:lnTo>
                  <a:lnTo>
                    <a:pt x="49" y="166"/>
                  </a:lnTo>
                  <a:lnTo>
                    <a:pt x="54" y="174"/>
                  </a:lnTo>
                  <a:lnTo>
                    <a:pt x="58" y="183"/>
                  </a:lnTo>
                  <a:lnTo>
                    <a:pt x="59" y="189"/>
                  </a:lnTo>
                  <a:lnTo>
                    <a:pt x="59" y="194"/>
                  </a:lnTo>
                  <a:lnTo>
                    <a:pt x="59" y="194"/>
                  </a:lnTo>
                  <a:lnTo>
                    <a:pt x="59" y="208"/>
                  </a:lnTo>
                  <a:lnTo>
                    <a:pt x="59" y="208"/>
                  </a:lnTo>
                  <a:lnTo>
                    <a:pt x="60" y="217"/>
                  </a:lnTo>
                  <a:lnTo>
                    <a:pt x="63" y="226"/>
                  </a:lnTo>
                  <a:lnTo>
                    <a:pt x="67" y="237"/>
                  </a:lnTo>
                  <a:lnTo>
                    <a:pt x="72" y="246"/>
                  </a:lnTo>
                  <a:lnTo>
                    <a:pt x="78" y="255"/>
                  </a:lnTo>
                  <a:lnTo>
                    <a:pt x="84" y="263"/>
                  </a:lnTo>
                  <a:lnTo>
                    <a:pt x="92" y="270"/>
                  </a:lnTo>
                  <a:lnTo>
                    <a:pt x="101" y="275"/>
                  </a:lnTo>
                  <a:lnTo>
                    <a:pt x="101" y="275"/>
                  </a:lnTo>
                  <a:lnTo>
                    <a:pt x="126" y="275"/>
                  </a:lnTo>
                  <a:lnTo>
                    <a:pt x="126" y="275"/>
                  </a:lnTo>
                  <a:lnTo>
                    <a:pt x="126" y="275"/>
                  </a:lnTo>
                  <a:lnTo>
                    <a:pt x="126" y="268"/>
                  </a:lnTo>
                  <a:lnTo>
                    <a:pt x="127" y="262"/>
                  </a:lnTo>
                  <a:lnTo>
                    <a:pt x="129" y="256"/>
                  </a:lnTo>
                  <a:lnTo>
                    <a:pt x="132" y="252"/>
                  </a:lnTo>
                  <a:lnTo>
                    <a:pt x="134" y="248"/>
                  </a:lnTo>
                  <a:lnTo>
                    <a:pt x="137" y="245"/>
                  </a:lnTo>
                  <a:lnTo>
                    <a:pt x="142" y="243"/>
                  </a:lnTo>
                  <a:lnTo>
                    <a:pt x="145" y="241"/>
                  </a:lnTo>
                  <a:lnTo>
                    <a:pt x="156" y="239"/>
                  </a:lnTo>
                  <a:lnTo>
                    <a:pt x="166" y="238"/>
                  </a:lnTo>
                  <a:lnTo>
                    <a:pt x="188" y="238"/>
                  </a:lnTo>
                  <a:lnTo>
                    <a:pt x="188" y="238"/>
                  </a:lnTo>
                  <a:lnTo>
                    <a:pt x="193" y="221"/>
                  </a:lnTo>
                  <a:lnTo>
                    <a:pt x="197" y="207"/>
                  </a:lnTo>
                  <a:lnTo>
                    <a:pt x="205" y="185"/>
                  </a:lnTo>
                  <a:lnTo>
                    <a:pt x="211" y="172"/>
                  </a:lnTo>
                  <a:lnTo>
                    <a:pt x="213" y="169"/>
                  </a:lnTo>
                  <a:lnTo>
                    <a:pt x="213" y="169"/>
                  </a:lnTo>
                  <a:lnTo>
                    <a:pt x="236" y="131"/>
                  </a:lnTo>
                  <a:lnTo>
                    <a:pt x="236" y="131"/>
                  </a:lnTo>
                  <a:lnTo>
                    <a:pt x="236" y="131"/>
                  </a:lnTo>
                  <a:lnTo>
                    <a:pt x="236" y="142"/>
                  </a:lnTo>
                  <a:lnTo>
                    <a:pt x="236" y="131"/>
                  </a:lnTo>
                  <a:lnTo>
                    <a:pt x="236" y="131"/>
                  </a:lnTo>
                  <a:lnTo>
                    <a:pt x="236" y="126"/>
                  </a:lnTo>
                  <a:lnTo>
                    <a:pt x="239" y="122"/>
                  </a:lnTo>
                  <a:lnTo>
                    <a:pt x="246" y="114"/>
                  </a:lnTo>
                  <a:lnTo>
                    <a:pt x="251" y="105"/>
                  </a:lnTo>
                  <a:lnTo>
                    <a:pt x="254" y="100"/>
                  </a:lnTo>
                  <a:lnTo>
                    <a:pt x="255" y="95"/>
                  </a:lnTo>
                  <a:lnTo>
                    <a:pt x="255" y="95"/>
                  </a:lnTo>
                  <a:lnTo>
                    <a:pt x="254" y="86"/>
                  </a:lnTo>
                  <a:lnTo>
                    <a:pt x="252" y="78"/>
                  </a:lnTo>
                  <a:lnTo>
                    <a:pt x="250" y="71"/>
                  </a:lnTo>
                  <a:lnTo>
                    <a:pt x="247" y="65"/>
                  </a:lnTo>
                  <a:lnTo>
                    <a:pt x="243" y="61"/>
                  </a:lnTo>
                  <a:lnTo>
                    <a:pt x="240" y="56"/>
                  </a:lnTo>
                  <a:lnTo>
                    <a:pt x="231" y="47"/>
                  </a:lnTo>
                  <a:lnTo>
                    <a:pt x="221" y="39"/>
                  </a:lnTo>
                  <a:lnTo>
                    <a:pt x="218" y="34"/>
                  </a:lnTo>
                  <a:lnTo>
                    <a:pt x="214" y="29"/>
                  </a:lnTo>
                  <a:lnTo>
                    <a:pt x="211" y="23"/>
                  </a:lnTo>
                  <a:lnTo>
                    <a:pt x="209" y="16"/>
                  </a:lnTo>
                  <a:lnTo>
                    <a:pt x="208" y="8"/>
                  </a:lnTo>
                  <a:lnTo>
                    <a:pt x="206" y="0"/>
                  </a:lnTo>
                  <a:lnTo>
                    <a:pt x="206" y="0"/>
                  </a:lnTo>
                  <a:lnTo>
                    <a:pt x="203" y="0"/>
                  </a:lnTo>
                  <a:lnTo>
                    <a:pt x="203" y="0"/>
                  </a:lnTo>
                  <a:lnTo>
                    <a:pt x="203" y="0"/>
                  </a:lnTo>
                  <a:lnTo>
                    <a:pt x="197" y="3"/>
                  </a:lnTo>
                  <a:lnTo>
                    <a:pt x="189" y="10"/>
                  </a:lnTo>
                  <a:lnTo>
                    <a:pt x="179" y="15"/>
                  </a:lnTo>
                  <a:lnTo>
                    <a:pt x="174" y="17"/>
                  </a:lnTo>
                  <a:lnTo>
                    <a:pt x="170" y="17"/>
                  </a:lnTo>
                  <a:lnTo>
                    <a:pt x="170" y="17"/>
                  </a:lnTo>
                  <a:lnTo>
                    <a:pt x="166" y="17"/>
                  </a:lnTo>
                  <a:lnTo>
                    <a:pt x="164" y="16"/>
                  </a:lnTo>
                  <a:lnTo>
                    <a:pt x="159" y="12"/>
                  </a:lnTo>
                  <a:lnTo>
                    <a:pt x="155" y="9"/>
                  </a:lnTo>
                  <a:lnTo>
                    <a:pt x="151" y="8"/>
                  </a:lnTo>
                  <a:lnTo>
                    <a:pt x="148" y="7"/>
                  </a:lnTo>
                  <a:lnTo>
                    <a:pt x="148" y="7"/>
                  </a:lnTo>
                  <a:lnTo>
                    <a:pt x="143" y="8"/>
                  </a:lnTo>
                  <a:lnTo>
                    <a:pt x="140" y="11"/>
                  </a:lnTo>
                  <a:lnTo>
                    <a:pt x="137" y="15"/>
                  </a:lnTo>
                  <a:lnTo>
                    <a:pt x="135" y="19"/>
                  </a:lnTo>
                  <a:lnTo>
                    <a:pt x="132" y="24"/>
                  </a:lnTo>
                  <a:lnTo>
                    <a:pt x="128" y="29"/>
                  </a:lnTo>
                  <a:lnTo>
                    <a:pt x="125" y="31"/>
                  </a:lnTo>
                  <a:lnTo>
                    <a:pt x="119" y="32"/>
                  </a:lnTo>
                  <a:lnTo>
                    <a:pt x="119" y="32"/>
                  </a:lnTo>
                  <a:lnTo>
                    <a:pt x="111" y="31"/>
                  </a:lnTo>
                  <a:lnTo>
                    <a:pt x="105" y="27"/>
                  </a:lnTo>
                  <a:lnTo>
                    <a:pt x="99" y="23"/>
                  </a:lnTo>
                  <a:lnTo>
                    <a:pt x="94" y="17"/>
                  </a:lnTo>
                  <a:lnTo>
                    <a:pt x="89" y="12"/>
                  </a:lnTo>
                  <a:lnTo>
                    <a:pt x="83" y="8"/>
                  </a:lnTo>
                  <a:lnTo>
                    <a:pt x="76" y="4"/>
                  </a:lnTo>
                  <a:lnTo>
                    <a:pt x="72" y="3"/>
                  </a:lnTo>
                  <a:lnTo>
                    <a:pt x="67" y="3"/>
                  </a:lnTo>
                  <a:lnTo>
                    <a:pt x="67" y="3"/>
                  </a:lnTo>
                  <a:lnTo>
                    <a:pt x="61" y="3"/>
                  </a:lnTo>
                  <a:lnTo>
                    <a:pt x="56" y="4"/>
                  </a:lnTo>
                  <a:lnTo>
                    <a:pt x="51" y="6"/>
                  </a:lnTo>
                  <a:lnTo>
                    <a:pt x="46" y="8"/>
                  </a:lnTo>
                  <a:lnTo>
                    <a:pt x="38" y="14"/>
                  </a:lnTo>
                  <a:lnTo>
                    <a:pt x="31" y="21"/>
                  </a:lnTo>
                  <a:lnTo>
                    <a:pt x="18" y="35"/>
                  </a:lnTo>
                  <a:lnTo>
                    <a:pt x="10" y="42"/>
                  </a:lnTo>
                  <a:lnTo>
                    <a:pt x="0" y="47"/>
                  </a:lnTo>
                  <a:lnTo>
                    <a:pt x="0" y="47"/>
                  </a:lnTo>
                  <a:lnTo>
                    <a:pt x="0" y="52"/>
                  </a:lnTo>
                  <a:lnTo>
                    <a:pt x="0" y="52"/>
                  </a:lnTo>
                  <a:close/>
                </a:path>
              </a:pathLst>
            </a:custGeom>
            <a:solidFill>
              <a:schemeClr val="accent6"/>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97" name="Freeform 84"/>
            <p:cNvSpPr>
              <a:spLocks/>
            </p:cNvSpPr>
            <p:nvPr/>
          </p:nvSpPr>
          <p:spPr bwMode="auto">
            <a:xfrm>
              <a:off x="1393890" y="5007968"/>
              <a:ext cx="203421" cy="368890"/>
            </a:xfrm>
            <a:custGeom>
              <a:avLst/>
              <a:gdLst/>
              <a:ahLst/>
              <a:cxnLst>
                <a:cxn ang="0">
                  <a:pos x="210" y="123"/>
                </a:cxn>
                <a:cxn ang="0">
                  <a:pos x="199" y="99"/>
                </a:cxn>
                <a:cxn ang="0">
                  <a:pos x="204" y="78"/>
                </a:cxn>
                <a:cxn ang="0">
                  <a:pos x="228" y="54"/>
                </a:cxn>
                <a:cxn ang="0">
                  <a:pos x="221" y="31"/>
                </a:cxn>
                <a:cxn ang="0">
                  <a:pos x="208" y="7"/>
                </a:cxn>
                <a:cxn ang="0">
                  <a:pos x="189" y="0"/>
                </a:cxn>
                <a:cxn ang="0">
                  <a:pos x="162" y="6"/>
                </a:cxn>
                <a:cxn ang="0">
                  <a:pos x="122" y="3"/>
                </a:cxn>
                <a:cxn ang="0">
                  <a:pos x="83" y="0"/>
                </a:cxn>
                <a:cxn ang="0">
                  <a:pos x="67" y="12"/>
                </a:cxn>
                <a:cxn ang="0">
                  <a:pos x="89" y="85"/>
                </a:cxn>
                <a:cxn ang="0">
                  <a:pos x="96" y="143"/>
                </a:cxn>
                <a:cxn ang="0">
                  <a:pos x="103" y="183"/>
                </a:cxn>
                <a:cxn ang="0">
                  <a:pos x="132" y="198"/>
                </a:cxn>
                <a:cxn ang="0">
                  <a:pos x="132" y="221"/>
                </a:cxn>
                <a:cxn ang="0">
                  <a:pos x="111" y="250"/>
                </a:cxn>
                <a:cxn ang="0">
                  <a:pos x="113" y="270"/>
                </a:cxn>
                <a:cxn ang="0">
                  <a:pos x="122" y="319"/>
                </a:cxn>
                <a:cxn ang="0">
                  <a:pos x="115" y="328"/>
                </a:cxn>
                <a:cxn ang="0">
                  <a:pos x="78" y="348"/>
                </a:cxn>
                <a:cxn ang="0">
                  <a:pos x="68" y="346"/>
                </a:cxn>
                <a:cxn ang="0">
                  <a:pos x="52" y="338"/>
                </a:cxn>
                <a:cxn ang="0">
                  <a:pos x="43" y="342"/>
                </a:cxn>
                <a:cxn ang="0">
                  <a:pos x="37" y="360"/>
                </a:cxn>
                <a:cxn ang="0">
                  <a:pos x="50" y="390"/>
                </a:cxn>
                <a:cxn ang="0">
                  <a:pos x="51" y="406"/>
                </a:cxn>
                <a:cxn ang="0">
                  <a:pos x="36" y="425"/>
                </a:cxn>
                <a:cxn ang="0">
                  <a:pos x="6" y="444"/>
                </a:cxn>
                <a:cxn ang="0">
                  <a:pos x="0" y="459"/>
                </a:cxn>
                <a:cxn ang="0">
                  <a:pos x="12" y="474"/>
                </a:cxn>
                <a:cxn ang="0">
                  <a:pos x="37" y="489"/>
                </a:cxn>
                <a:cxn ang="0">
                  <a:pos x="52" y="493"/>
                </a:cxn>
                <a:cxn ang="0">
                  <a:pos x="107" y="504"/>
                </a:cxn>
                <a:cxn ang="0">
                  <a:pos x="155" y="502"/>
                </a:cxn>
                <a:cxn ang="0">
                  <a:pos x="243" y="503"/>
                </a:cxn>
                <a:cxn ang="0">
                  <a:pos x="224" y="481"/>
                </a:cxn>
                <a:cxn ang="0">
                  <a:pos x="224" y="412"/>
                </a:cxn>
                <a:cxn ang="0">
                  <a:pos x="250" y="426"/>
                </a:cxn>
                <a:cxn ang="0">
                  <a:pos x="273" y="441"/>
                </a:cxn>
                <a:cxn ang="0">
                  <a:pos x="281" y="399"/>
                </a:cxn>
                <a:cxn ang="0">
                  <a:pos x="281" y="322"/>
                </a:cxn>
                <a:cxn ang="0">
                  <a:pos x="274" y="268"/>
                </a:cxn>
                <a:cxn ang="0">
                  <a:pos x="258" y="245"/>
                </a:cxn>
                <a:cxn ang="0">
                  <a:pos x="241" y="238"/>
                </a:cxn>
                <a:cxn ang="0">
                  <a:pos x="205" y="226"/>
                </a:cxn>
                <a:cxn ang="0">
                  <a:pos x="199" y="206"/>
                </a:cxn>
                <a:cxn ang="0">
                  <a:pos x="207" y="181"/>
                </a:cxn>
                <a:cxn ang="0">
                  <a:pos x="236" y="147"/>
                </a:cxn>
              </a:cxnLst>
              <a:rect l="0" t="0" r="r" b="b"/>
              <a:pathLst>
                <a:path w="281" h="506">
                  <a:moveTo>
                    <a:pt x="224" y="136"/>
                  </a:moveTo>
                  <a:lnTo>
                    <a:pt x="224" y="136"/>
                  </a:lnTo>
                  <a:lnTo>
                    <a:pt x="218" y="130"/>
                  </a:lnTo>
                  <a:lnTo>
                    <a:pt x="210" y="123"/>
                  </a:lnTo>
                  <a:lnTo>
                    <a:pt x="205" y="119"/>
                  </a:lnTo>
                  <a:lnTo>
                    <a:pt x="201" y="113"/>
                  </a:lnTo>
                  <a:lnTo>
                    <a:pt x="199" y="106"/>
                  </a:lnTo>
                  <a:lnTo>
                    <a:pt x="199" y="99"/>
                  </a:lnTo>
                  <a:lnTo>
                    <a:pt x="199" y="99"/>
                  </a:lnTo>
                  <a:lnTo>
                    <a:pt x="199" y="91"/>
                  </a:lnTo>
                  <a:lnTo>
                    <a:pt x="201" y="84"/>
                  </a:lnTo>
                  <a:lnTo>
                    <a:pt x="204" y="78"/>
                  </a:lnTo>
                  <a:lnTo>
                    <a:pt x="208" y="72"/>
                  </a:lnTo>
                  <a:lnTo>
                    <a:pt x="212" y="68"/>
                  </a:lnTo>
                  <a:lnTo>
                    <a:pt x="218" y="63"/>
                  </a:lnTo>
                  <a:lnTo>
                    <a:pt x="228" y="54"/>
                  </a:lnTo>
                  <a:lnTo>
                    <a:pt x="228" y="54"/>
                  </a:lnTo>
                  <a:lnTo>
                    <a:pt x="224" y="48"/>
                  </a:lnTo>
                  <a:lnTo>
                    <a:pt x="222" y="40"/>
                  </a:lnTo>
                  <a:lnTo>
                    <a:pt x="221" y="31"/>
                  </a:lnTo>
                  <a:lnTo>
                    <a:pt x="218" y="22"/>
                  </a:lnTo>
                  <a:lnTo>
                    <a:pt x="214" y="14"/>
                  </a:lnTo>
                  <a:lnTo>
                    <a:pt x="212" y="9"/>
                  </a:lnTo>
                  <a:lnTo>
                    <a:pt x="208" y="7"/>
                  </a:lnTo>
                  <a:lnTo>
                    <a:pt x="205" y="3"/>
                  </a:lnTo>
                  <a:lnTo>
                    <a:pt x="200" y="1"/>
                  </a:lnTo>
                  <a:lnTo>
                    <a:pt x="195" y="0"/>
                  </a:lnTo>
                  <a:lnTo>
                    <a:pt x="189" y="0"/>
                  </a:lnTo>
                  <a:lnTo>
                    <a:pt x="189" y="0"/>
                  </a:lnTo>
                  <a:lnTo>
                    <a:pt x="178" y="1"/>
                  </a:lnTo>
                  <a:lnTo>
                    <a:pt x="172" y="3"/>
                  </a:lnTo>
                  <a:lnTo>
                    <a:pt x="162" y="6"/>
                  </a:lnTo>
                  <a:lnTo>
                    <a:pt x="151" y="7"/>
                  </a:lnTo>
                  <a:lnTo>
                    <a:pt x="151" y="7"/>
                  </a:lnTo>
                  <a:lnTo>
                    <a:pt x="135" y="6"/>
                  </a:lnTo>
                  <a:lnTo>
                    <a:pt x="122" y="3"/>
                  </a:lnTo>
                  <a:lnTo>
                    <a:pt x="108" y="1"/>
                  </a:lnTo>
                  <a:lnTo>
                    <a:pt x="92" y="0"/>
                  </a:lnTo>
                  <a:lnTo>
                    <a:pt x="92" y="0"/>
                  </a:lnTo>
                  <a:lnTo>
                    <a:pt x="83" y="0"/>
                  </a:lnTo>
                  <a:lnTo>
                    <a:pt x="77" y="2"/>
                  </a:lnTo>
                  <a:lnTo>
                    <a:pt x="71" y="6"/>
                  </a:lnTo>
                  <a:lnTo>
                    <a:pt x="67" y="12"/>
                  </a:lnTo>
                  <a:lnTo>
                    <a:pt x="67" y="12"/>
                  </a:lnTo>
                  <a:lnTo>
                    <a:pt x="70" y="29"/>
                  </a:lnTo>
                  <a:lnTo>
                    <a:pt x="74" y="44"/>
                  </a:lnTo>
                  <a:lnTo>
                    <a:pt x="84" y="71"/>
                  </a:lnTo>
                  <a:lnTo>
                    <a:pt x="89" y="85"/>
                  </a:lnTo>
                  <a:lnTo>
                    <a:pt x="92" y="101"/>
                  </a:lnTo>
                  <a:lnTo>
                    <a:pt x="94" y="120"/>
                  </a:lnTo>
                  <a:lnTo>
                    <a:pt x="96" y="143"/>
                  </a:lnTo>
                  <a:lnTo>
                    <a:pt x="96" y="143"/>
                  </a:lnTo>
                  <a:lnTo>
                    <a:pt x="96" y="155"/>
                  </a:lnTo>
                  <a:lnTo>
                    <a:pt x="97" y="167"/>
                  </a:lnTo>
                  <a:lnTo>
                    <a:pt x="99" y="176"/>
                  </a:lnTo>
                  <a:lnTo>
                    <a:pt x="103" y="183"/>
                  </a:lnTo>
                  <a:lnTo>
                    <a:pt x="107" y="189"/>
                  </a:lnTo>
                  <a:lnTo>
                    <a:pt x="113" y="193"/>
                  </a:lnTo>
                  <a:lnTo>
                    <a:pt x="122" y="196"/>
                  </a:lnTo>
                  <a:lnTo>
                    <a:pt x="132" y="198"/>
                  </a:lnTo>
                  <a:lnTo>
                    <a:pt x="132" y="198"/>
                  </a:lnTo>
                  <a:lnTo>
                    <a:pt x="132" y="221"/>
                  </a:lnTo>
                  <a:lnTo>
                    <a:pt x="132" y="221"/>
                  </a:lnTo>
                  <a:lnTo>
                    <a:pt x="132" y="221"/>
                  </a:lnTo>
                  <a:lnTo>
                    <a:pt x="124" y="230"/>
                  </a:lnTo>
                  <a:lnTo>
                    <a:pt x="117" y="238"/>
                  </a:lnTo>
                  <a:lnTo>
                    <a:pt x="113" y="245"/>
                  </a:lnTo>
                  <a:lnTo>
                    <a:pt x="111" y="250"/>
                  </a:lnTo>
                  <a:lnTo>
                    <a:pt x="111" y="253"/>
                  </a:lnTo>
                  <a:lnTo>
                    <a:pt x="111" y="253"/>
                  </a:lnTo>
                  <a:lnTo>
                    <a:pt x="111" y="262"/>
                  </a:lnTo>
                  <a:lnTo>
                    <a:pt x="113" y="270"/>
                  </a:lnTo>
                  <a:lnTo>
                    <a:pt x="116" y="287"/>
                  </a:lnTo>
                  <a:lnTo>
                    <a:pt x="120" y="301"/>
                  </a:lnTo>
                  <a:lnTo>
                    <a:pt x="121" y="310"/>
                  </a:lnTo>
                  <a:lnTo>
                    <a:pt x="122" y="319"/>
                  </a:lnTo>
                  <a:lnTo>
                    <a:pt x="122" y="319"/>
                  </a:lnTo>
                  <a:lnTo>
                    <a:pt x="121" y="321"/>
                  </a:lnTo>
                  <a:lnTo>
                    <a:pt x="120" y="323"/>
                  </a:lnTo>
                  <a:lnTo>
                    <a:pt x="115" y="328"/>
                  </a:lnTo>
                  <a:lnTo>
                    <a:pt x="108" y="334"/>
                  </a:lnTo>
                  <a:lnTo>
                    <a:pt x="100" y="338"/>
                  </a:lnTo>
                  <a:lnTo>
                    <a:pt x="84" y="345"/>
                  </a:lnTo>
                  <a:lnTo>
                    <a:pt x="78" y="348"/>
                  </a:lnTo>
                  <a:lnTo>
                    <a:pt x="74" y="349"/>
                  </a:lnTo>
                  <a:lnTo>
                    <a:pt x="74" y="349"/>
                  </a:lnTo>
                  <a:lnTo>
                    <a:pt x="70" y="348"/>
                  </a:lnTo>
                  <a:lnTo>
                    <a:pt x="68" y="346"/>
                  </a:lnTo>
                  <a:lnTo>
                    <a:pt x="63" y="343"/>
                  </a:lnTo>
                  <a:lnTo>
                    <a:pt x="59" y="339"/>
                  </a:lnTo>
                  <a:lnTo>
                    <a:pt x="55" y="338"/>
                  </a:lnTo>
                  <a:lnTo>
                    <a:pt x="52" y="338"/>
                  </a:lnTo>
                  <a:lnTo>
                    <a:pt x="52" y="338"/>
                  </a:lnTo>
                  <a:lnTo>
                    <a:pt x="48" y="338"/>
                  </a:lnTo>
                  <a:lnTo>
                    <a:pt x="45" y="339"/>
                  </a:lnTo>
                  <a:lnTo>
                    <a:pt x="43" y="342"/>
                  </a:lnTo>
                  <a:lnTo>
                    <a:pt x="40" y="345"/>
                  </a:lnTo>
                  <a:lnTo>
                    <a:pt x="38" y="352"/>
                  </a:lnTo>
                  <a:lnTo>
                    <a:pt x="37" y="360"/>
                  </a:lnTo>
                  <a:lnTo>
                    <a:pt x="37" y="360"/>
                  </a:lnTo>
                  <a:lnTo>
                    <a:pt x="38" y="365"/>
                  </a:lnTo>
                  <a:lnTo>
                    <a:pt x="39" y="371"/>
                  </a:lnTo>
                  <a:lnTo>
                    <a:pt x="45" y="380"/>
                  </a:lnTo>
                  <a:lnTo>
                    <a:pt x="50" y="390"/>
                  </a:lnTo>
                  <a:lnTo>
                    <a:pt x="51" y="395"/>
                  </a:lnTo>
                  <a:lnTo>
                    <a:pt x="52" y="400"/>
                  </a:lnTo>
                  <a:lnTo>
                    <a:pt x="52" y="400"/>
                  </a:lnTo>
                  <a:lnTo>
                    <a:pt x="51" y="406"/>
                  </a:lnTo>
                  <a:lnTo>
                    <a:pt x="50" y="411"/>
                  </a:lnTo>
                  <a:lnTo>
                    <a:pt x="47" y="415"/>
                  </a:lnTo>
                  <a:lnTo>
                    <a:pt x="44" y="419"/>
                  </a:lnTo>
                  <a:lnTo>
                    <a:pt x="36" y="425"/>
                  </a:lnTo>
                  <a:lnTo>
                    <a:pt x="27" y="429"/>
                  </a:lnTo>
                  <a:lnTo>
                    <a:pt x="17" y="435"/>
                  </a:lnTo>
                  <a:lnTo>
                    <a:pt x="8" y="441"/>
                  </a:lnTo>
                  <a:lnTo>
                    <a:pt x="6" y="444"/>
                  </a:lnTo>
                  <a:lnTo>
                    <a:pt x="2" y="449"/>
                  </a:lnTo>
                  <a:lnTo>
                    <a:pt x="1" y="453"/>
                  </a:lnTo>
                  <a:lnTo>
                    <a:pt x="0" y="459"/>
                  </a:lnTo>
                  <a:lnTo>
                    <a:pt x="0" y="459"/>
                  </a:lnTo>
                  <a:lnTo>
                    <a:pt x="1" y="463"/>
                  </a:lnTo>
                  <a:lnTo>
                    <a:pt x="2" y="465"/>
                  </a:lnTo>
                  <a:lnTo>
                    <a:pt x="6" y="471"/>
                  </a:lnTo>
                  <a:lnTo>
                    <a:pt x="12" y="474"/>
                  </a:lnTo>
                  <a:lnTo>
                    <a:pt x="17" y="478"/>
                  </a:lnTo>
                  <a:lnTo>
                    <a:pt x="30" y="483"/>
                  </a:lnTo>
                  <a:lnTo>
                    <a:pt x="35" y="486"/>
                  </a:lnTo>
                  <a:lnTo>
                    <a:pt x="37" y="489"/>
                  </a:lnTo>
                  <a:lnTo>
                    <a:pt x="37" y="489"/>
                  </a:lnTo>
                  <a:lnTo>
                    <a:pt x="52" y="493"/>
                  </a:lnTo>
                  <a:lnTo>
                    <a:pt x="52" y="493"/>
                  </a:lnTo>
                  <a:lnTo>
                    <a:pt x="52" y="493"/>
                  </a:lnTo>
                  <a:lnTo>
                    <a:pt x="61" y="493"/>
                  </a:lnTo>
                  <a:lnTo>
                    <a:pt x="70" y="494"/>
                  </a:lnTo>
                  <a:lnTo>
                    <a:pt x="89" y="499"/>
                  </a:lnTo>
                  <a:lnTo>
                    <a:pt x="107" y="504"/>
                  </a:lnTo>
                  <a:lnTo>
                    <a:pt x="116" y="505"/>
                  </a:lnTo>
                  <a:lnTo>
                    <a:pt x="126" y="506"/>
                  </a:lnTo>
                  <a:lnTo>
                    <a:pt x="126" y="506"/>
                  </a:lnTo>
                  <a:lnTo>
                    <a:pt x="155" y="502"/>
                  </a:lnTo>
                  <a:lnTo>
                    <a:pt x="185" y="499"/>
                  </a:lnTo>
                  <a:lnTo>
                    <a:pt x="215" y="501"/>
                  </a:lnTo>
                  <a:lnTo>
                    <a:pt x="243" y="503"/>
                  </a:lnTo>
                  <a:lnTo>
                    <a:pt x="243" y="503"/>
                  </a:lnTo>
                  <a:lnTo>
                    <a:pt x="237" y="496"/>
                  </a:lnTo>
                  <a:lnTo>
                    <a:pt x="234" y="491"/>
                  </a:lnTo>
                  <a:lnTo>
                    <a:pt x="230" y="488"/>
                  </a:lnTo>
                  <a:lnTo>
                    <a:pt x="224" y="481"/>
                  </a:lnTo>
                  <a:lnTo>
                    <a:pt x="224" y="481"/>
                  </a:lnTo>
                  <a:lnTo>
                    <a:pt x="224" y="412"/>
                  </a:lnTo>
                  <a:lnTo>
                    <a:pt x="224" y="412"/>
                  </a:lnTo>
                  <a:lnTo>
                    <a:pt x="224" y="412"/>
                  </a:lnTo>
                  <a:lnTo>
                    <a:pt x="234" y="414"/>
                  </a:lnTo>
                  <a:lnTo>
                    <a:pt x="239" y="418"/>
                  </a:lnTo>
                  <a:lnTo>
                    <a:pt x="245" y="422"/>
                  </a:lnTo>
                  <a:lnTo>
                    <a:pt x="250" y="426"/>
                  </a:lnTo>
                  <a:lnTo>
                    <a:pt x="259" y="434"/>
                  </a:lnTo>
                  <a:lnTo>
                    <a:pt x="265" y="437"/>
                  </a:lnTo>
                  <a:lnTo>
                    <a:pt x="273" y="441"/>
                  </a:lnTo>
                  <a:lnTo>
                    <a:pt x="273" y="441"/>
                  </a:lnTo>
                  <a:lnTo>
                    <a:pt x="276" y="429"/>
                  </a:lnTo>
                  <a:lnTo>
                    <a:pt x="279" y="419"/>
                  </a:lnTo>
                  <a:lnTo>
                    <a:pt x="280" y="409"/>
                  </a:lnTo>
                  <a:lnTo>
                    <a:pt x="281" y="399"/>
                  </a:lnTo>
                  <a:lnTo>
                    <a:pt x="281" y="379"/>
                  </a:lnTo>
                  <a:lnTo>
                    <a:pt x="280" y="353"/>
                  </a:lnTo>
                  <a:lnTo>
                    <a:pt x="280" y="353"/>
                  </a:lnTo>
                  <a:lnTo>
                    <a:pt x="281" y="322"/>
                  </a:lnTo>
                  <a:lnTo>
                    <a:pt x="281" y="307"/>
                  </a:lnTo>
                  <a:lnTo>
                    <a:pt x="280" y="293"/>
                  </a:lnTo>
                  <a:lnTo>
                    <a:pt x="277" y="280"/>
                  </a:lnTo>
                  <a:lnTo>
                    <a:pt x="274" y="268"/>
                  </a:lnTo>
                  <a:lnTo>
                    <a:pt x="271" y="261"/>
                  </a:lnTo>
                  <a:lnTo>
                    <a:pt x="267" y="255"/>
                  </a:lnTo>
                  <a:lnTo>
                    <a:pt x="262" y="251"/>
                  </a:lnTo>
                  <a:lnTo>
                    <a:pt x="258" y="245"/>
                  </a:lnTo>
                  <a:lnTo>
                    <a:pt x="258" y="245"/>
                  </a:lnTo>
                  <a:lnTo>
                    <a:pt x="254" y="243"/>
                  </a:lnTo>
                  <a:lnTo>
                    <a:pt x="250" y="242"/>
                  </a:lnTo>
                  <a:lnTo>
                    <a:pt x="241" y="238"/>
                  </a:lnTo>
                  <a:lnTo>
                    <a:pt x="221" y="234"/>
                  </a:lnTo>
                  <a:lnTo>
                    <a:pt x="213" y="230"/>
                  </a:lnTo>
                  <a:lnTo>
                    <a:pt x="208" y="228"/>
                  </a:lnTo>
                  <a:lnTo>
                    <a:pt x="205" y="226"/>
                  </a:lnTo>
                  <a:lnTo>
                    <a:pt x="203" y="222"/>
                  </a:lnTo>
                  <a:lnTo>
                    <a:pt x="200" y="217"/>
                  </a:lnTo>
                  <a:lnTo>
                    <a:pt x="199" y="212"/>
                  </a:lnTo>
                  <a:lnTo>
                    <a:pt x="199" y="206"/>
                  </a:lnTo>
                  <a:lnTo>
                    <a:pt x="199" y="206"/>
                  </a:lnTo>
                  <a:lnTo>
                    <a:pt x="200" y="196"/>
                  </a:lnTo>
                  <a:lnTo>
                    <a:pt x="203" y="188"/>
                  </a:lnTo>
                  <a:lnTo>
                    <a:pt x="207" y="181"/>
                  </a:lnTo>
                  <a:lnTo>
                    <a:pt x="213" y="175"/>
                  </a:lnTo>
                  <a:lnTo>
                    <a:pt x="226" y="162"/>
                  </a:lnTo>
                  <a:lnTo>
                    <a:pt x="231" y="155"/>
                  </a:lnTo>
                  <a:lnTo>
                    <a:pt x="236" y="147"/>
                  </a:lnTo>
                  <a:lnTo>
                    <a:pt x="236" y="147"/>
                  </a:lnTo>
                  <a:lnTo>
                    <a:pt x="224" y="136"/>
                  </a:lnTo>
                  <a:lnTo>
                    <a:pt x="224" y="136"/>
                  </a:lnTo>
                  <a:close/>
                </a:path>
              </a:pathLst>
            </a:custGeom>
            <a:solidFill>
              <a:srgbClr val="A72A70"/>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98" name="Freeform 85"/>
            <p:cNvSpPr>
              <a:spLocks/>
            </p:cNvSpPr>
            <p:nvPr/>
          </p:nvSpPr>
          <p:spPr bwMode="auto">
            <a:xfrm>
              <a:off x="978330" y="4678446"/>
              <a:ext cx="405389" cy="460748"/>
            </a:xfrm>
            <a:custGeom>
              <a:avLst/>
              <a:gdLst/>
              <a:ahLst/>
              <a:cxnLst>
                <a:cxn ang="0">
                  <a:pos x="482" y="35"/>
                </a:cxn>
                <a:cxn ang="0">
                  <a:pos x="448" y="33"/>
                </a:cxn>
                <a:cxn ang="0">
                  <a:pos x="404" y="3"/>
                </a:cxn>
                <a:cxn ang="0">
                  <a:pos x="375" y="2"/>
                </a:cxn>
                <a:cxn ang="0">
                  <a:pos x="375" y="33"/>
                </a:cxn>
                <a:cxn ang="0">
                  <a:pos x="323" y="52"/>
                </a:cxn>
                <a:cxn ang="0">
                  <a:pos x="311" y="78"/>
                </a:cxn>
                <a:cxn ang="0">
                  <a:pos x="283" y="85"/>
                </a:cxn>
                <a:cxn ang="0">
                  <a:pos x="261" y="110"/>
                </a:cxn>
                <a:cxn ang="0">
                  <a:pos x="235" y="164"/>
                </a:cxn>
                <a:cxn ang="0">
                  <a:pos x="199" y="179"/>
                </a:cxn>
                <a:cxn ang="0">
                  <a:pos x="170" y="161"/>
                </a:cxn>
                <a:cxn ang="0">
                  <a:pos x="124" y="122"/>
                </a:cxn>
                <a:cxn ang="0">
                  <a:pos x="108" y="130"/>
                </a:cxn>
                <a:cxn ang="0">
                  <a:pos x="86" y="125"/>
                </a:cxn>
                <a:cxn ang="0">
                  <a:pos x="59" y="110"/>
                </a:cxn>
                <a:cxn ang="0">
                  <a:pos x="12" y="141"/>
                </a:cxn>
                <a:cxn ang="0">
                  <a:pos x="44" y="177"/>
                </a:cxn>
                <a:cxn ang="0">
                  <a:pos x="89" y="202"/>
                </a:cxn>
                <a:cxn ang="0">
                  <a:pos x="85" y="221"/>
                </a:cxn>
                <a:cxn ang="0">
                  <a:pos x="25" y="244"/>
                </a:cxn>
                <a:cxn ang="0">
                  <a:pos x="71" y="277"/>
                </a:cxn>
                <a:cxn ang="0">
                  <a:pos x="120" y="309"/>
                </a:cxn>
                <a:cxn ang="0">
                  <a:pos x="114" y="340"/>
                </a:cxn>
                <a:cxn ang="0">
                  <a:pos x="97" y="382"/>
                </a:cxn>
                <a:cxn ang="0">
                  <a:pos x="116" y="417"/>
                </a:cxn>
                <a:cxn ang="0">
                  <a:pos x="137" y="449"/>
                </a:cxn>
                <a:cxn ang="0">
                  <a:pos x="130" y="498"/>
                </a:cxn>
                <a:cxn ang="0">
                  <a:pos x="150" y="500"/>
                </a:cxn>
                <a:cxn ang="0">
                  <a:pos x="174" y="516"/>
                </a:cxn>
                <a:cxn ang="0">
                  <a:pos x="199" y="499"/>
                </a:cxn>
                <a:cxn ang="0">
                  <a:pos x="230" y="513"/>
                </a:cxn>
                <a:cxn ang="0">
                  <a:pos x="250" y="504"/>
                </a:cxn>
                <a:cxn ang="0">
                  <a:pos x="273" y="484"/>
                </a:cxn>
                <a:cxn ang="0">
                  <a:pos x="288" y="526"/>
                </a:cxn>
                <a:cxn ang="0">
                  <a:pos x="327" y="576"/>
                </a:cxn>
                <a:cxn ang="0">
                  <a:pos x="345" y="620"/>
                </a:cxn>
                <a:cxn ang="0">
                  <a:pos x="379" y="630"/>
                </a:cxn>
                <a:cxn ang="0">
                  <a:pos x="398" y="628"/>
                </a:cxn>
                <a:cxn ang="0">
                  <a:pos x="407" y="606"/>
                </a:cxn>
                <a:cxn ang="0">
                  <a:pos x="420" y="584"/>
                </a:cxn>
                <a:cxn ang="0">
                  <a:pos x="494" y="557"/>
                </a:cxn>
                <a:cxn ang="0">
                  <a:pos x="518" y="516"/>
                </a:cxn>
                <a:cxn ang="0">
                  <a:pos x="501" y="492"/>
                </a:cxn>
                <a:cxn ang="0">
                  <a:pos x="482" y="503"/>
                </a:cxn>
                <a:cxn ang="0">
                  <a:pos x="471" y="489"/>
                </a:cxn>
                <a:cxn ang="0">
                  <a:pos x="467" y="481"/>
                </a:cxn>
                <a:cxn ang="0">
                  <a:pos x="448" y="460"/>
                </a:cxn>
                <a:cxn ang="0">
                  <a:pos x="412" y="408"/>
                </a:cxn>
                <a:cxn ang="0">
                  <a:pos x="422" y="360"/>
                </a:cxn>
                <a:cxn ang="0">
                  <a:pos x="414" y="331"/>
                </a:cxn>
                <a:cxn ang="0">
                  <a:pos x="394" y="305"/>
                </a:cxn>
                <a:cxn ang="0">
                  <a:pos x="421" y="272"/>
                </a:cxn>
                <a:cxn ang="0">
                  <a:pos x="458" y="266"/>
                </a:cxn>
                <a:cxn ang="0">
                  <a:pos x="503" y="275"/>
                </a:cxn>
                <a:cxn ang="0">
                  <a:pos x="516" y="252"/>
                </a:cxn>
                <a:cxn ang="0">
                  <a:pos x="516" y="172"/>
                </a:cxn>
                <a:cxn ang="0">
                  <a:pos x="545" y="132"/>
                </a:cxn>
                <a:cxn ang="0">
                  <a:pos x="559" y="95"/>
                </a:cxn>
                <a:cxn ang="0">
                  <a:pos x="539" y="41"/>
                </a:cxn>
                <a:cxn ang="0">
                  <a:pos x="518" y="25"/>
                </a:cxn>
              </a:cxnLst>
              <a:rect l="0" t="0" r="r" b="b"/>
              <a:pathLst>
                <a:path w="559" h="632">
                  <a:moveTo>
                    <a:pt x="518" y="25"/>
                  </a:moveTo>
                  <a:lnTo>
                    <a:pt x="518" y="25"/>
                  </a:lnTo>
                  <a:lnTo>
                    <a:pt x="512" y="26"/>
                  </a:lnTo>
                  <a:lnTo>
                    <a:pt x="505" y="27"/>
                  </a:lnTo>
                  <a:lnTo>
                    <a:pt x="494" y="31"/>
                  </a:lnTo>
                  <a:lnTo>
                    <a:pt x="482" y="35"/>
                  </a:lnTo>
                  <a:lnTo>
                    <a:pt x="475" y="37"/>
                  </a:lnTo>
                  <a:lnTo>
                    <a:pt x="467" y="37"/>
                  </a:lnTo>
                  <a:lnTo>
                    <a:pt x="467" y="37"/>
                  </a:lnTo>
                  <a:lnTo>
                    <a:pt x="460" y="37"/>
                  </a:lnTo>
                  <a:lnTo>
                    <a:pt x="453" y="35"/>
                  </a:lnTo>
                  <a:lnTo>
                    <a:pt x="448" y="33"/>
                  </a:lnTo>
                  <a:lnTo>
                    <a:pt x="443" y="31"/>
                  </a:lnTo>
                  <a:lnTo>
                    <a:pt x="434" y="25"/>
                  </a:lnTo>
                  <a:lnTo>
                    <a:pt x="426" y="18"/>
                  </a:lnTo>
                  <a:lnTo>
                    <a:pt x="418" y="11"/>
                  </a:lnTo>
                  <a:lnTo>
                    <a:pt x="409" y="6"/>
                  </a:lnTo>
                  <a:lnTo>
                    <a:pt x="404" y="3"/>
                  </a:lnTo>
                  <a:lnTo>
                    <a:pt x="398" y="1"/>
                  </a:lnTo>
                  <a:lnTo>
                    <a:pt x="392" y="0"/>
                  </a:lnTo>
                  <a:lnTo>
                    <a:pt x="386" y="0"/>
                  </a:lnTo>
                  <a:lnTo>
                    <a:pt x="386" y="0"/>
                  </a:lnTo>
                  <a:lnTo>
                    <a:pt x="380" y="0"/>
                  </a:lnTo>
                  <a:lnTo>
                    <a:pt x="375" y="2"/>
                  </a:lnTo>
                  <a:lnTo>
                    <a:pt x="374" y="6"/>
                  </a:lnTo>
                  <a:lnTo>
                    <a:pt x="374" y="9"/>
                  </a:lnTo>
                  <a:lnTo>
                    <a:pt x="375" y="19"/>
                  </a:lnTo>
                  <a:lnTo>
                    <a:pt x="376" y="26"/>
                  </a:lnTo>
                  <a:lnTo>
                    <a:pt x="375" y="33"/>
                  </a:lnTo>
                  <a:lnTo>
                    <a:pt x="375" y="33"/>
                  </a:lnTo>
                  <a:lnTo>
                    <a:pt x="369" y="40"/>
                  </a:lnTo>
                  <a:lnTo>
                    <a:pt x="363" y="45"/>
                  </a:lnTo>
                  <a:lnTo>
                    <a:pt x="353" y="48"/>
                  </a:lnTo>
                  <a:lnTo>
                    <a:pt x="344" y="50"/>
                  </a:lnTo>
                  <a:lnTo>
                    <a:pt x="335" y="52"/>
                  </a:lnTo>
                  <a:lnTo>
                    <a:pt x="323" y="52"/>
                  </a:lnTo>
                  <a:lnTo>
                    <a:pt x="302" y="52"/>
                  </a:lnTo>
                  <a:lnTo>
                    <a:pt x="302" y="52"/>
                  </a:lnTo>
                  <a:lnTo>
                    <a:pt x="303" y="57"/>
                  </a:lnTo>
                  <a:lnTo>
                    <a:pt x="304" y="63"/>
                  </a:lnTo>
                  <a:lnTo>
                    <a:pt x="307" y="71"/>
                  </a:lnTo>
                  <a:lnTo>
                    <a:pt x="311" y="78"/>
                  </a:lnTo>
                  <a:lnTo>
                    <a:pt x="312" y="83"/>
                  </a:lnTo>
                  <a:lnTo>
                    <a:pt x="313" y="88"/>
                  </a:lnTo>
                  <a:lnTo>
                    <a:pt x="313" y="88"/>
                  </a:lnTo>
                  <a:lnTo>
                    <a:pt x="303" y="88"/>
                  </a:lnTo>
                  <a:lnTo>
                    <a:pt x="295" y="87"/>
                  </a:lnTo>
                  <a:lnTo>
                    <a:pt x="283" y="85"/>
                  </a:lnTo>
                  <a:lnTo>
                    <a:pt x="277" y="84"/>
                  </a:lnTo>
                  <a:lnTo>
                    <a:pt x="273" y="84"/>
                  </a:lnTo>
                  <a:lnTo>
                    <a:pt x="268" y="85"/>
                  </a:lnTo>
                  <a:lnTo>
                    <a:pt x="261" y="88"/>
                  </a:lnTo>
                  <a:lnTo>
                    <a:pt x="261" y="88"/>
                  </a:lnTo>
                  <a:lnTo>
                    <a:pt x="261" y="110"/>
                  </a:lnTo>
                  <a:lnTo>
                    <a:pt x="261" y="110"/>
                  </a:lnTo>
                  <a:lnTo>
                    <a:pt x="260" y="121"/>
                  </a:lnTo>
                  <a:lnTo>
                    <a:pt x="257" y="132"/>
                  </a:lnTo>
                  <a:lnTo>
                    <a:pt x="251" y="144"/>
                  </a:lnTo>
                  <a:lnTo>
                    <a:pt x="244" y="154"/>
                  </a:lnTo>
                  <a:lnTo>
                    <a:pt x="235" y="164"/>
                  </a:lnTo>
                  <a:lnTo>
                    <a:pt x="230" y="169"/>
                  </a:lnTo>
                  <a:lnTo>
                    <a:pt x="224" y="172"/>
                  </a:lnTo>
                  <a:lnTo>
                    <a:pt x="219" y="176"/>
                  </a:lnTo>
                  <a:lnTo>
                    <a:pt x="212" y="178"/>
                  </a:lnTo>
                  <a:lnTo>
                    <a:pt x="206" y="179"/>
                  </a:lnTo>
                  <a:lnTo>
                    <a:pt x="199" y="179"/>
                  </a:lnTo>
                  <a:lnTo>
                    <a:pt x="199" y="179"/>
                  </a:lnTo>
                  <a:lnTo>
                    <a:pt x="193" y="179"/>
                  </a:lnTo>
                  <a:lnTo>
                    <a:pt x="189" y="177"/>
                  </a:lnTo>
                  <a:lnTo>
                    <a:pt x="184" y="175"/>
                  </a:lnTo>
                  <a:lnTo>
                    <a:pt x="180" y="170"/>
                  </a:lnTo>
                  <a:lnTo>
                    <a:pt x="170" y="161"/>
                  </a:lnTo>
                  <a:lnTo>
                    <a:pt x="161" y="151"/>
                  </a:lnTo>
                  <a:lnTo>
                    <a:pt x="152" y="139"/>
                  </a:lnTo>
                  <a:lnTo>
                    <a:pt x="142" y="130"/>
                  </a:lnTo>
                  <a:lnTo>
                    <a:pt x="137" y="126"/>
                  </a:lnTo>
                  <a:lnTo>
                    <a:pt x="131" y="123"/>
                  </a:lnTo>
                  <a:lnTo>
                    <a:pt x="124" y="122"/>
                  </a:lnTo>
                  <a:lnTo>
                    <a:pt x="117" y="121"/>
                  </a:lnTo>
                  <a:lnTo>
                    <a:pt x="117" y="121"/>
                  </a:lnTo>
                  <a:lnTo>
                    <a:pt x="116" y="122"/>
                  </a:lnTo>
                  <a:lnTo>
                    <a:pt x="115" y="123"/>
                  </a:lnTo>
                  <a:lnTo>
                    <a:pt x="112" y="126"/>
                  </a:lnTo>
                  <a:lnTo>
                    <a:pt x="108" y="130"/>
                  </a:lnTo>
                  <a:lnTo>
                    <a:pt x="106" y="131"/>
                  </a:lnTo>
                  <a:lnTo>
                    <a:pt x="104" y="132"/>
                  </a:lnTo>
                  <a:lnTo>
                    <a:pt x="104" y="132"/>
                  </a:lnTo>
                  <a:lnTo>
                    <a:pt x="97" y="131"/>
                  </a:lnTo>
                  <a:lnTo>
                    <a:pt x="91" y="129"/>
                  </a:lnTo>
                  <a:lnTo>
                    <a:pt x="86" y="125"/>
                  </a:lnTo>
                  <a:lnTo>
                    <a:pt x="82" y="121"/>
                  </a:lnTo>
                  <a:lnTo>
                    <a:pt x="77" y="117"/>
                  </a:lnTo>
                  <a:lnTo>
                    <a:pt x="71" y="114"/>
                  </a:lnTo>
                  <a:lnTo>
                    <a:pt x="66" y="111"/>
                  </a:lnTo>
                  <a:lnTo>
                    <a:pt x="59" y="110"/>
                  </a:lnTo>
                  <a:lnTo>
                    <a:pt x="59" y="110"/>
                  </a:lnTo>
                  <a:lnTo>
                    <a:pt x="51" y="111"/>
                  </a:lnTo>
                  <a:lnTo>
                    <a:pt x="43" y="115"/>
                  </a:lnTo>
                  <a:lnTo>
                    <a:pt x="33" y="121"/>
                  </a:lnTo>
                  <a:lnTo>
                    <a:pt x="25" y="126"/>
                  </a:lnTo>
                  <a:lnTo>
                    <a:pt x="18" y="134"/>
                  </a:lnTo>
                  <a:lnTo>
                    <a:pt x="12" y="141"/>
                  </a:lnTo>
                  <a:lnTo>
                    <a:pt x="0" y="154"/>
                  </a:lnTo>
                  <a:lnTo>
                    <a:pt x="0" y="154"/>
                  </a:lnTo>
                  <a:lnTo>
                    <a:pt x="12" y="163"/>
                  </a:lnTo>
                  <a:lnTo>
                    <a:pt x="23" y="169"/>
                  </a:lnTo>
                  <a:lnTo>
                    <a:pt x="33" y="174"/>
                  </a:lnTo>
                  <a:lnTo>
                    <a:pt x="44" y="177"/>
                  </a:lnTo>
                  <a:lnTo>
                    <a:pt x="62" y="183"/>
                  </a:lnTo>
                  <a:lnTo>
                    <a:pt x="69" y="185"/>
                  </a:lnTo>
                  <a:lnTo>
                    <a:pt x="74" y="187"/>
                  </a:lnTo>
                  <a:lnTo>
                    <a:pt x="74" y="187"/>
                  </a:lnTo>
                  <a:lnTo>
                    <a:pt x="85" y="198"/>
                  </a:lnTo>
                  <a:lnTo>
                    <a:pt x="89" y="202"/>
                  </a:lnTo>
                  <a:lnTo>
                    <a:pt x="91" y="207"/>
                  </a:lnTo>
                  <a:lnTo>
                    <a:pt x="92" y="210"/>
                  </a:lnTo>
                  <a:lnTo>
                    <a:pt x="92" y="214"/>
                  </a:lnTo>
                  <a:lnTo>
                    <a:pt x="91" y="216"/>
                  </a:lnTo>
                  <a:lnTo>
                    <a:pt x="89" y="218"/>
                  </a:lnTo>
                  <a:lnTo>
                    <a:pt x="85" y="221"/>
                  </a:lnTo>
                  <a:lnTo>
                    <a:pt x="81" y="223"/>
                  </a:lnTo>
                  <a:lnTo>
                    <a:pt x="67" y="224"/>
                  </a:lnTo>
                  <a:lnTo>
                    <a:pt x="48" y="223"/>
                  </a:lnTo>
                  <a:lnTo>
                    <a:pt x="27" y="221"/>
                  </a:lnTo>
                  <a:lnTo>
                    <a:pt x="27" y="221"/>
                  </a:lnTo>
                  <a:lnTo>
                    <a:pt x="25" y="244"/>
                  </a:lnTo>
                  <a:lnTo>
                    <a:pt x="24" y="258"/>
                  </a:lnTo>
                  <a:lnTo>
                    <a:pt x="27" y="272"/>
                  </a:lnTo>
                  <a:lnTo>
                    <a:pt x="27" y="272"/>
                  </a:lnTo>
                  <a:lnTo>
                    <a:pt x="40" y="271"/>
                  </a:lnTo>
                  <a:lnTo>
                    <a:pt x="55" y="274"/>
                  </a:lnTo>
                  <a:lnTo>
                    <a:pt x="71" y="277"/>
                  </a:lnTo>
                  <a:lnTo>
                    <a:pt x="86" y="283"/>
                  </a:lnTo>
                  <a:lnTo>
                    <a:pt x="100" y="291"/>
                  </a:lnTo>
                  <a:lnTo>
                    <a:pt x="107" y="294"/>
                  </a:lnTo>
                  <a:lnTo>
                    <a:pt x="112" y="299"/>
                  </a:lnTo>
                  <a:lnTo>
                    <a:pt x="116" y="304"/>
                  </a:lnTo>
                  <a:lnTo>
                    <a:pt x="120" y="309"/>
                  </a:lnTo>
                  <a:lnTo>
                    <a:pt x="121" y="314"/>
                  </a:lnTo>
                  <a:lnTo>
                    <a:pt x="122" y="320"/>
                  </a:lnTo>
                  <a:lnTo>
                    <a:pt x="122" y="320"/>
                  </a:lnTo>
                  <a:lnTo>
                    <a:pt x="121" y="327"/>
                  </a:lnTo>
                  <a:lnTo>
                    <a:pt x="119" y="333"/>
                  </a:lnTo>
                  <a:lnTo>
                    <a:pt x="114" y="340"/>
                  </a:lnTo>
                  <a:lnTo>
                    <a:pt x="109" y="346"/>
                  </a:lnTo>
                  <a:lnTo>
                    <a:pt x="105" y="353"/>
                  </a:lnTo>
                  <a:lnTo>
                    <a:pt x="100" y="361"/>
                  </a:lnTo>
                  <a:lnTo>
                    <a:pt x="98" y="370"/>
                  </a:lnTo>
                  <a:lnTo>
                    <a:pt x="97" y="382"/>
                  </a:lnTo>
                  <a:lnTo>
                    <a:pt x="97" y="382"/>
                  </a:lnTo>
                  <a:lnTo>
                    <a:pt x="97" y="388"/>
                  </a:lnTo>
                  <a:lnTo>
                    <a:pt x="98" y="393"/>
                  </a:lnTo>
                  <a:lnTo>
                    <a:pt x="100" y="398"/>
                  </a:lnTo>
                  <a:lnTo>
                    <a:pt x="102" y="403"/>
                  </a:lnTo>
                  <a:lnTo>
                    <a:pt x="109" y="411"/>
                  </a:lnTo>
                  <a:lnTo>
                    <a:pt x="116" y="417"/>
                  </a:lnTo>
                  <a:lnTo>
                    <a:pt x="124" y="424"/>
                  </a:lnTo>
                  <a:lnTo>
                    <a:pt x="130" y="431"/>
                  </a:lnTo>
                  <a:lnTo>
                    <a:pt x="135" y="439"/>
                  </a:lnTo>
                  <a:lnTo>
                    <a:pt x="136" y="444"/>
                  </a:lnTo>
                  <a:lnTo>
                    <a:pt x="137" y="449"/>
                  </a:lnTo>
                  <a:lnTo>
                    <a:pt x="137" y="449"/>
                  </a:lnTo>
                  <a:lnTo>
                    <a:pt x="136" y="461"/>
                  </a:lnTo>
                  <a:lnTo>
                    <a:pt x="134" y="474"/>
                  </a:lnTo>
                  <a:lnTo>
                    <a:pt x="130" y="487"/>
                  </a:lnTo>
                  <a:lnTo>
                    <a:pt x="129" y="499"/>
                  </a:lnTo>
                  <a:lnTo>
                    <a:pt x="129" y="499"/>
                  </a:lnTo>
                  <a:lnTo>
                    <a:pt x="130" y="498"/>
                  </a:lnTo>
                  <a:lnTo>
                    <a:pt x="132" y="498"/>
                  </a:lnTo>
                  <a:lnTo>
                    <a:pt x="136" y="499"/>
                  </a:lnTo>
                  <a:lnTo>
                    <a:pt x="140" y="499"/>
                  </a:lnTo>
                  <a:lnTo>
                    <a:pt x="140" y="499"/>
                  </a:lnTo>
                  <a:lnTo>
                    <a:pt x="145" y="500"/>
                  </a:lnTo>
                  <a:lnTo>
                    <a:pt x="150" y="500"/>
                  </a:lnTo>
                  <a:lnTo>
                    <a:pt x="154" y="503"/>
                  </a:lnTo>
                  <a:lnTo>
                    <a:pt x="158" y="505"/>
                  </a:lnTo>
                  <a:lnTo>
                    <a:pt x="166" y="512"/>
                  </a:lnTo>
                  <a:lnTo>
                    <a:pt x="174" y="521"/>
                  </a:lnTo>
                  <a:lnTo>
                    <a:pt x="174" y="521"/>
                  </a:lnTo>
                  <a:lnTo>
                    <a:pt x="174" y="516"/>
                  </a:lnTo>
                  <a:lnTo>
                    <a:pt x="176" y="512"/>
                  </a:lnTo>
                  <a:lnTo>
                    <a:pt x="178" y="508"/>
                  </a:lnTo>
                  <a:lnTo>
                    <a:pt x="182" y="505"/>
                  </a:lnTo>
                  <a:lnTo>
                    <a:pt x="186" y="503"/>
                  </a:lnTo>
                  <a:lnTo>
                    <a:pt x="190" y="500"/>
                  </a:lnTo>
                  <a:lnTo>
                    <a:pt x="199" y="499"/>
                  </a:lnTo>
                  <a:lnTo>
                    <a:pt x="199" y="499"/>
                  </a:lnTo>
                  <a:lnTo>
                    <a:pt x="205" y="500"/>
                  </a:lnTo>
                  <a:lnTo>
                    <a:pt x="209" y="501"/>
                  </a:lnTo>
                  <a:lnTo>
                    <a:pt x="218" y="507"/>
                  </a:lnTo>
                  <a:lnTo>
                    <a:pt x="226" y="512"/>
                  </a:lnTo>
                  <a:lnTo>
                    <a:pt x="230" y="513"/>
                  </a:lnTo>
                  <a:lnTo>
                    <a:pt x="236" y="514"/>
                  </a:lnTo>
                  <a:lnTo>
                    <a:pt x="236" y="514"/>
                  </a:lnTo>
                  <a:lnTo>
                    <a:pt x="241" y="513"/>
                  </a:lnTo>
                  <a:lnTo>
                    <a:pt x="244" y="511"/>
                  </a:lnTo>
                  <a:lnTo>
                    <a:pt x="247" y="508"/>
                  </a:lnTo>
                  <a:lnTo>
                    <a:pt x="250" y="504"/>
                  </a:lnTo>
                  <a:lnTo>
                    <a:pt x="253" y="495"/>
                  </a:lnTo>
                  <a:lnTo>
                    <a:pt x="255" y="489"/>
                  </a:lnTo>
                  <a:lnTo>
                    <a:pt x="258" y="484"/>
                  </a:lnTo>
                  <a:lnTo>
                    <a:pt x="258" y="484"/>
                  </a:lnTo>
                  <a:lnTo>
                    <a:pt x="273" y="484"/>
                  </a:lnTo>
                  <a:lnTo>
                    <a:pt x="273" y="484"/>
                  </a:lnTo>
                  <a:lnTo>
                    <a:pt x="273" y="484"/>
                  </a:lnTo>
                  <a:lnTo>
                    <a:pt x="273" y="492"/>
                  </a:lnTo>
                  <a:lnTo>
                    <a:pt x="275" y="500"/>
                  </a:lnTo>
                  <a:lnTo>
                    <a:pt x="276" y="507"/>
                  </a:lnTo>
                  <a:lnTo>
                    <a:pt x="280" y="514"/>
                  </a:lnTo>
                  <a:lnTo>
                    <a:pt x="288" y="526"/>
                  </a:lnTo>
                  <a:lnTo>
                    <a:pt x="296" y="536"/>
                  </a:lnTo>
                  <a:lnTo>
                    <a:pt x="314" y="556"/>
                  </a:lnTo>
                  <a:lnTo>
                    <a:pt x="322" y="566"/>
                  </a:lnTo>
                  <a:lnTo>
                    <a:pt x="325" y="572"/>
                  </a:lnTo>
                  <a:lnTo>
                    <a:pt x="327" y="576"/>
                  </a:lnTo>
                  <a:lnTo>
                    <a:pt x="327" y="576"/>
                  </a:lnTo>
                  <a:lnTo>
                    <a:pt x="329" y="584"/>
                  </a:lnTo>
                  <a:lnTo>
                    <a:pt x="331" y="592"/>
                  </a:lnTo>
                  <a:lnTo>
                    <a:pt x="334" y="607"/>
                  </a:lnTo>
                  <a:lnTo>
                    <a:pt x="336" y="613"/>
                  </a:lnTo>
                  <a:lnTo>
                    <a:pt x="339" y="617"/>
                  </a:lnTo>
                  <a:lnTo>
                    <a:pt x="345" y="620"/>
                  </a:lnTo>
                  <a:lnTo>
                    <a:pt x="353" y="621"/>
                  </a:lnTo>
                  <a:lnTo>
                    <a:pt x="353" y="621"/>
                  </a:lnTo>
                  <a:lnTo>
                    <a:pt x="358" y="621"/>
                  </a:lnTo>
                  <a:lnTo>
                    <a:pt x="363" y="622"/>
                  </a:lnTo>
                  <a:lnTo>
                    <a:pt x="372" y="626"/>
                  </a:lnTo>
                  <a:lnTo>
                    <a:pt x="379" y="630"/>
                  </a:lnTo>
                  <a:lnTo>
                    <a:pt x="382" y="632"/>
                  </a:lnTo>
                  <a:lnTo>
                    <a:pt x="386" y="632"/>
                  </a:lnTo>
                  <a:lnTo>
                    <a:pt x="386" y="632"/>
                  </a:lnTo>
                  <a:lnTo>
                    <a:pt x="391" y="632"/>
                  </a:lnTo>
                  <a:lnTo>
                    <a:pt x="395" y="630"/>
                  </a:lnTo>
                  <a:lnTo>
                    <a:pt x="398" y="628"/>
                  </a:lnTo>
                  <a:lnTo>
                    <a:pt x="400" y="626"/>
                  </a:lnTo>
                  <a:lnTo>
                    <a:pt x="403" y="623"/>
                  </a:lnTo>
                  <a:lnTo>
                    <a:pt x="404" y="619"/>
                  </a:lnTo>
                  <a:lnTo>
                    <a:pt x="405" y="610"/>
                  </a:lnTo>
                  <a:lnTo>
                    <a:pt x="405" y="610"/>
                  </a:lnTo>
                  <a:lnTo>
                    <a:pt x="407" y="606"/>
                  </a:lnTo>
                  <a:lnTo>
                    <a:pt x="409" y="603"/>
                  </a:lnTo>
                  <a:lnTo>
                    <a:pt x="410" y="596"/>
                  </a:lnTo>
                  <a:lnTo>
                    <a:pt x="411" y="592"/>
                  </a:lnTo>
                  <a:lnTo>
                    <a:pt x="412" y="589"/>
                  </a:lnTo>
                  <a:lnTo>
                    <a:pt x="415" y="585"/>
                  </a:lnTo>
                  <a:lnTo>
                    <a:pt x="420" y="584"/>
                  </a:lnTo>
                  <a:lnTo>
                    <a:pt x="420" y="584"/>
                  </a:lnTo>
                  <a:lnTo>
                    <a:pt x="437" y="577"/>
                  </a:lnTo>
                  <a:lnTo>
                    <a:pt x="456" y="573"/>
                  </a:lnTo>
                  <a:lnTo>
                    <a:pt x="472" y="567"/>
                  </a:lnTo>
                  <a:lnTo>
                    <a:pt x="487" y="560"/>
                  </a:lnTo>
                  <a:lnTo>
                    <a:pt x="494" y="557"/>
                  </a:lnTo>
                  <a:lnTo>
                    <a:pt x="499" y="552"/>
                  </a:lnTo>
                  <a:lnTo>
                    <a:pt x="505" y="546"/>
                  </a:lnTo>
                  <a:lnTo>
                    <a:pt x="510" y="541"/>
                  </a:lnTo>
                  <a:lnTo>
                    <a:pt x="513" y="534"/>
                  </a:lnTo>
                  <a:lnTo>
                    <a:pt x="516" y="526"/>
                  </a:lnTo>
                  <a:lnTo>
                    <a:pt x="518" y="516"/>
                  </a:lnTo>
                  <a:lnTo>
                    <a:pt x="518" y="506"/>
                  </a:lnTo>
                  <a:lnTo>
                    <a:pt x="518" y="506"/>
                  </a:lnTo>
                  <a:lnTo>
                    <a:pt x="518" y="492"/>
                  </a:lnTo>
                  <a:lnTo>
                    <a:pt x="518" y="492"/>
                  </a:lnTo>
                  <a:lnTo>
                    <a:pt x="501" y="492"/>
                  </a:lnTo>
                  <a:lnTo>
                    <a:pt x="501" y="492"/>
                  </a:lnTo>
                  <a:lnTo>
                    <a:pt x="501" y="492"/>
                  </a:lnTo>
                  <a:lnTo>
                    <a:pt x="496" y="497"/>
                  </a:lnTo>
                  <a:lnTo>
                    <a:pt x="494" y="500"/>
                  </a:lnTo>
                  <a:lnTo>
                    <a:pt x="490" y="503"/>
                  </a:lnTo>
                  <a:lnTo>
                    <a:pt x="482" y="503"/>
                  </a:lnTo>
                  <a:lnTo>
                    <a:pt x="482" y="503"/>
                  </a:lnTo>
                  <a:lnTo>
                    <a:pt x="479" y="503"/>
                  </a:lnTo>
                  <a:lnTo>
                    <a:pt x="475" y="501"/>
                  </a:lnTo>
                  <a:lnTo>
                    <a:pt x="473" y="499"/>
                  </a:lnTo>
                  <a:lnTo>
                    <a:pt x="472" y="497"/>
                  </a:lnTo>
                  <a:lnTo>
                    <a:pt x="471" y="492"/>
                  </a:lnTo>
                  <a:lnTo>
                    <a:pt x="471" y="489"/>
                  </a:lnTo>
                  <a:lnTo>
                    <a:pt x="471" y="489"/>
                  </a:lnTo>
                  <a:lnTo>
                    <a:pt x="471" y="489"/>
                  </a:lnTo>
                  <a:lnTo>
                    <a:pt x="470" y="489"/>
                  </a:lnTo>
                  <a:lnTo>
                    <a:pt x="467" y="487"/>
                  </a:lnTo>
                  <a:lnTo>
                    <a:pt x="467" y="481"/>
                  </a:lnTo>
                  <a:lnTo>
                    <a:pt x="467" y="481"/>
                  </a:lnTo>
                  <a:lnTo>
                    <a:pt x="464" y="467"/>
                  </a:lnTo>
                  <a:lnTo>
                    <a:pt x="464" y="467"/>
                  </a:lnTo>
                  <a:lnTo>
                    <a:pt x="464" y="467"/>
                  </a:lnTo>
                  <a:lnTo>
                    <a:pt x="460" y="466"/>
                  </a:lnTo>
                  <a:lnTo>
                    <a:pt x="456" y="465"/>
                  </a:lnTo>
                  <a:lnTo>
                    <a:pt x="448" y="460"/>
                  </a:lnTo>
                  <a:lnTo>
                    <a:pt x="440" y="453"/>
                  </a:lnTo>
                  <a:lnTo>
                    <a:pt x="430" y="445"/>
                  </a:lnTo>
                  <a:lnTo>
                    <a:pt x="423" y="436"/>
                  </a:lnTo>
                  <a:lnTo>
                    <a:pt x="418" y="427"/>
                  </a:lnTo>
                  <a:lnTo>
                    <a:pt x="413" y="416"/>
                  </a:lnTo>
                  <a:lnTo>
                    <a:pt x="412" y="408"/>
                  </a:lnTo>
                  <a:lnTo>
                    <a:pt x="412" y="408"/>
                  </a:lnTo>
                  <a:lnTo>
                    <a:pt x="412" y="400"/>
                  </a:lnTo>
                  <a:lnTo>
                    <a:pt x="413" y="393"/>
                  </a:lnTo>
                  <a:lnTo>
                    <a:pt x="418" y="381"/>
                  </a:lnTo>
                  <a:lnTo>
                    <a:pt x="421" y="367"/>
                  </a:lnTo>
                  <a:lnTo>
                    <a:pt x="422" y="360"/>
                  </a:lnTo>
                  <a:lnTo>
                    <a:pt x="423" y="353"/>
                  </a:lnTo>
                  <a:lnTo>
                    <a:pt x="423" y="353"/>
                  </a:lnTo>
                  <a:lnTo>
                    <a:pt x="422" y="348"/>
                  </a:lnTo>
                  <a:lnTo>
                    <a:pt x="422" y="344"/>
                  </a:lnTo>
                  <a:lnTo>
                    <a:pt x="419" y="337"/>
                  </a:lnTo>
                  <a:lnTo>
                    <a:pt x="414" y="331"/>
                  </a:lnTo>
                  <a:lnTo>
                    <a:pt x="409" y="325"/>
                  </a:lnTo>
                  <a:lnTo>
                    <a:pt x="403" y="321"/>
                  </a:lnTo>
                  <a:lnTo>
                    <a:pt x="398" y="316"/>
                  </a:lnTo>
                  <a:lnTo>
                    <a:pt x="395" y="312"/>
                  </a:lnTo>
                  <a:lnTo>
                    <a:pt x="394" y="305"/>
                  </a:lnTo>
                  <a:lnTo>
                    <a:pt x="394" y="305"/>
                  </a:lnTo>
                  <a:lnTo>
                    <a:pt x="394" y="301"/>
                  </a:lnTo>
                  <a:lnTo>
                    <a:pt x="395" y="298"/>
                  </a:lnTo>
                  <a:lnTo>
                    <a:pt x="399" y="291"/>
                  </a:lnTo>
                  <a:lnTo>
                    <a:pt x="405" y="284"/>
                  </a:lnTo>
                  <a:lnTo>
                    <a:pt x="412" y="278"/>
                  </a:lnTo>
                  <a:lnTo>
                    <a:pt x="421" y="272"/>
                  </a:lnTo>
                  <a:lnTo>
                    <a:pt x="429" y="268"/>
                  </a:lnTo>
                  <a:lnTo>
                    <a:pt x="437" y="266"/>
                  </a:lnTo>
                  <a:lnTo>
                    <a:pt x="445" y="264"/>
                  </a:lnTo>
                  <a:lnTo>
                    <a:pt x="445" y="264"/>
                  </a:lnTo>
                  <a:lnTo>
                    <a:pt x="451" y="264"/>
                  </a:lnTo>
                  <a:lnTo>
                    <a:pt x="458" y="266"/>
                  </a:lnTo>
                  <a:lnTo>
                    <a:pt x="470" y="270"/>
                  </a:lnTo>
                  <a:lnTo>
                    <a:pt x="480" y="274"/>
                  </a:lnTo>
                  <a:lnTo>
                    <a:pt x="487" y="275"/>
                  </a:lnTo>
                  <a:lnTo>
                    <a:pt x="494" y="276"/>
                  </a:lnTo>
                  <a:lnTo>
                    <a:pt x="494" y="276"/>
                  </a:lnTo>
                  <a:lnTo>
                    <a:pt x="503" y="275"/>
                  </a:lnTo>
                  <a:lnTo>
                    <a:pt x="506" y="272"/>
                  </a:lnTo>
                  <a:lnTo>
                    <a:pt x="509" y="271"/>
                  </a:lnTo>
                  <a:lnTo>
                    <a:pt x="511" y="269"/>
                  </a:lnTo>
                  <a:lnTo>
                    <a:pt x="513" y="266"/>
                  </a:lnTo>
                  <a:lnTo>
                    <a:pt x="516" y="260"/>
                  </a:lnTo>
                  <a:lnTo>
                    <a:pt x="516" y="252"/>
                  </a:lnTo>
                  <a:lnTo>
                    <a:pt x="516" y="243"/>
                  </a:lnTo>
                  <a:lnTo>
                    <a:pt x="514" y="224"/>
                  </a:lnTo>
                  <a:lnTo>
                    <a:pt x="514" y="224"/>
                  </a:lnTo>
                  <a:lnTo>
                    <a:pt x="514" y="179"/>
                  </a:lnTo>
                  <a:lnTo>
                    <a:pt x="514" y="179"/>
                  </a:lnTo>
                  <a:lnTo>
                    <a:pt x="516" y="172"/>
                  </a:lnTo>
                  <a:lnTo>
                    <a:pt x="517" y="167"/>
                  </a:lnTo>
                  <a:lnTo>
                    <a:pt x="519" y="161"/>
                  </a:lnTo>
                  <a:lnTo>
                    <a:pt x="521" y="156"/>
                  </a:lnTo>
                  <a:lnTo>
                    <a:pt x="529" y="148"/>
                  </a:lnTo>
                  <a:lnTo>
                    <a:pt x="537" y="140"/>
                  </a:lnTo>
                  <a:lnTo>
                    <a:pt x="545" y="132"/>
                  </a:lnTo>
                  <a:lnTo>
                    <a:pt x="552" y="123"/>
                  </a:lnTo>
                  <a:lnTo>
                    <a:pt x="555" y="117"/>
                  </a:lnTo>
                  <a:lnTo>
                    <a:pt x="557" y="111"/>
                  </a:lnTo>
                  <a:lnTo>
                    <a:pt x="558" y="104"/>
                  </a:lnTo>
                  <a:lnTo>
                    <a:pt x="559" y="95"/>
                  </a:lnTo>
                  <a:lnTo>
                    <a:pt x="559" y="95"/>
                  </a:lnTo>
                  <a:lnTo>
                    <a:pt x="558" y="86"/>
                  </a:lnTo>
                  <a:lnTo>
                    <a:pt x="556" y="78"/>
                  </a:lnTo>
                  <a:lnTo>
                    <a:pt x="552" y="70"/>
                  </a:lnTo>
                  <a:lnTo>
                    <a:pt x="548" y="63"/>
                  </a:lnTo>
                  <a:lnTo>
                    <a:pt x="541" y="48"/>
                  </a:lnTo>
                  <a:lnTo>
                    <a:pt x="539" y="41"/>
                  </a:lnTo>
                  <a:lnTo>
                    <a:pt x="537" y="33"/>
                  </a:lnTo>
                  <a:lnTo>
                    <a:pt x="537" y="33"/>
                  </a:lnTo>
                  <a:lnTo>
                    <a:pt x="531" y="29"/>
                  </a:lnTo>
                  <a:lnTo>
                    <a:pt x="525" y="26"/>
                  </a:lnTo>
                  <a:lnTo>
                    <a:pt x="518" y="25"/>
                  </a:lnTo>
                  <a:lnTo>
                    <a:pt x="518" y="25"/>
                  </a:lnTo>
                  <a:lnTo>
                    <a:pt x="518" y="25"/>
                  </a:lnTo>
                  <a:close/>
                </a:path>
              </a:pathLst>
            </a:custGeom>
            <a:solidFill>
              <a:srgbClr val="A72A70"/>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99" name="Freeform 86"/>
            <p:cNvSpPr>
              <a:spLocks/>
            </p:cNvSpPr>
            <p:nvPr/>
          </p:nvSpPr>
          <p:spPr bwMode="auto">
            <a:xfrm>
              <a:off x="1084400" y="4332885"/>
              <a:ext cx="222310" cy="294528"/>
            </a:xfrm>
            <a:custGeom>
              <a:avLst/>
              <a:gdLst/>
              <a:ahLst/>
              <a:cxnLst>
                <a:cxn ang="0">
                  <a:pos x="204" y="393"/>
                </a:cxn>
                <a:cxn ang="0">
                  <a:pos x="214" y="366"/>
                </a:cxn>
                <a:cxn ang="0">
                  <a:pos x="241" y="337"/>
                </a:cxn>
                <a:cxn ang="0">
                  <a:pos x="267" y="310"/>
                </a:cxn>
                <a:cxn ang="0">
                  <a:pos x="279" y="285"/>
                </a:cxn>
                <a:cxn ang="0">
                  <a:pos x="279" y="269"/>
                </a:cxn>
                <a:cxn ang="0">
                  <a:pos x="273" y="253"/>
                </a:cxn>
                <a:cxn ang="0">
                  <a:pos x="276" y="248"/>
                </a:cxn>
                <a:cxn ang="0">
                  <a:pos x="296" y="229"/>
                </a:cxn>
                <a:cxn ang="0">
                  <a:pos x="296" y="223"/>
                </a:cxn>
                <a:cxn ang="0">
                  <a:pos x="273" y="202"/>
                </a:cxn>
                <a:cxn ang="0">
                  <a:pos x="274" y="195"/>
                </a:cxn>
                <a:cxn ang="0">
                  <a:pos x="287" y="184"/>
                </a:cxn>
                <a:cxn ang="0">
                  <a:pos x="286" y="175"/>
                </a:cxn>
                <a:cxn ang="0">
                  <a:pos x="283" y="165"/>
                </a:cxn>
                <a:cxn ang="0">
                  <a:pos x="297" y="140"/>
                </a:cxn>
                <a:cxn ang="0">
                  <a:pos x="289" y="117"/>
                </a:cxn>
                <a:cxn ang="0">
                  <a:pos x="239" y="103"/>
                </a:cxn>
                <a:cxn ang="0">
                  <a:pos x="166" y="81"/>
                </a:cxn>
                <a:cxn ang="0">
                  <a:pos x="157" y="77"/>
                </a:cxn>
                <a:cxn ang="0">
                  <a:pos x="140" y="50"/>
                </a:cxn>
                <a:cxn ang="0">
                  <a:pos x="125" y="30"/>
                </a:cxn>
                <a:cxn ang="0">
                  <a:pos x="111" y="26"/>
                </a:cxn>
                <a:cxn ang="0">
                  <a:pos x="85" y="26"/>
                </a:cxn>
                <a:cxn ang="0">
                  <a:pos x="71" y="20"/>
                </a:cxn>
                <a:cxn ang="0">
                  <a:pos x="59" y="4"/>
                </a:cxn>
                <a:cxn ang="0">
                  <a:pos x="51" y="4"/>
                </a:cxn>
                <a:cxn ang="0">
                  <a:pos x="42" y="20"/>
                </a:cxn>
                <a:cxn ang="0">
                  <a:pos x="34" y="40"/>
                </a:cxn>
                <a:cxn ang="0">
                  <a:pos x="26" y="49"/>
                </a:cxn>
                <a:cxn ang="0">
                  <a:pos x="5" y="65"/>
                </a:cxn>
                <a:cxn ang="0">
                  <a:pos x="0" y="77"/>
                </a:cxn>
                <a:cxn ang="0">
                  <a:pos x="3" y="93"/>
                </a:cxn>
                <a:cxn ang="0">
                  <a:pos x="11" y="102"/>
                </a:cxn>
                <a:cxn ang="0">
                  <a:pos x="36" y="112"/>
                </a:cxn>
                <a:cxn ang="0">
                  <a:pos x="45" y="127"/>
                </a:cxn>
                <a:cxn ang="0">
                  <a:pos x="49" y="153"/>
                </a:cxn>
                <a:cxn ang="0">
                  <a:pos x="53" y="173"/>
                </a:cxn>
                <a:cxn ang="0">
                  <a:pos x="66" y="184"/>
                </a:cxn>
                <a:cxn ang="0">
                  <a:pos x="105" y="194"/>
                </a:cxn>
                <a:cxn ang="0">
                  <a:pos x="119" y="203"/>
                </a:cxn>
                <a:cxn ang="0">
                  <a:pos x="121" y="209"/>
                </a:cxn>
                <a:cxn ang="0">
                  <a:pos x="120" y="262"/>
                </a:cxn>
                <a:cxn ang="0">
                  <a:pos x="120" y="285"/>
                </a:cxn>
                <a:cxn ang="0">
                  <a:pos x="126" y="298"/>
                </a:cxn>
                <a:cxn ang="0">
                  <a:pos x="138" y="309"/>
                </a:cxn>
                <a:cxn ang="0">
                  <a:pos x="155" y="314"/>
                </a:cxn>
                <a:cxn ang="0">
                  <a:pos x="163" y="323"/>
                </a:cxn>
                <a:cxn ang="0">
                  <a:pos x="203" y="405"/>
                </a:cxn>
              </a:cxnLst>
              <a:rect l="0" t="0" r="r" b="b"/>
              <a:pathLst>
                <a:path w="305" h="405">
                  <a:moveTo>
                    <a:pt x="203" y="405"/>
                  </a:moveTo>
                  <a:lnTo>
                    <a:pt x="203" y="405"/>
                  </a:lnTo>
                  <a:lnTo>
                    <a:pt x="204" y="393"/>
                  </a:lnTo>
                  <a:lnTo>
                    <a:pt x="206" y="383"/>
                  </a:lnTo>
                  <a:lnTo>
                    <a:pt x="210" y="374"/>
                  </a:lnTo>
                  <a:lnTo>
                    <a:pt x="214" y="366"/>
                  </a:lnTo>
                  <a:lnTo>
                    <a:pt x="220" y="358"/>
                  </a:lnTo>
                  <a:lnTo>
                    <a:pt x="227" y="351"/>
                  </a:lnTo>
                  <a:lnTo>
                    <a:pt x="241" y="337"/>
                  </a:lnTo>
                  <a:lnTo>
                    <a:pt x="256" y="324"/>
                  </a:lnTo>
                  <a:lnTo>
                    <a:pt x="262" y="317"/>
                  </a:lnTo>
                  <a:lnTo>
                    <a:pt x="267" y="310"/>
                  </a:lnTo>
                  <a:lnTo>
                    <a:pt x="273" y="302"/>
                  </a:lnTo>
                  <a:lnTo>
                    <a:pt x="276" y="294"/>
                  </a:lnTo>
                  <a:lnTo>
                    <a:pt x="279" y="285"/>
                  </a:lnTo>
                  <a:lnTo>
                    <a:pt x="280" y="276"/>
                  </a:lnTo>
                  <a:lnTo>
                    <a:pt x="280" y="276"/>
                  </a:lnTo>
                  <a:lnTo>
                    <a:pt x="279" y="269"/>
                  </a:lnTo>
                  <a:lnTo>
                    <a:pt x="276" y="263"/>
                  </a:lnTo>
                  <a:lnTo>
                    <a:pt x="274" y="259"/>
                  </a:lnTo>
                  <a:lnTo>
                    <a:pt x="273" y="253"/>
                  </a:lnTo>
                  <a:lnTo>
                    <a:pt x="273" y="253"/>
                  </a:lnTo>
                  <a:lnTo>
                    <a:pt x="273" y="251"/>
                  </a:lnTo>
                  <a:lnTo>
                    <a:pt x="276" y="248"/>
                  </a:lnTo>
                  <a:lnTo>
                    <a:pt x="283" y="241"/>
                  </a:lnTo>
                  <a:lnTo>
                    <a:pt x="293" y="233"/>
                  </a:lnTo>
                  <a:lnTo>
                    <a:pt x="296" y="229"/>
                  </a:lnTo>
                  <a:lnTo>
                    <a:pt x="298" y="224"/>
                  </a:lnTo>
                  <a:lnTo>
                    <a:pt x="298" y="224"/>
                  </a:lnTo>
                  <a:lnTo>
                    <a:pt x="296" y="223"/>
                  </a:lnTo>
                  <a:lnTo>
                    <a:pt x="293" y="221"/>
                  </a:lnTo>
                  <a:lnTo>
                    <a:pt x="283" y="213"/>
                  </a:lnTo>
                  <a:lnTo>
                    <a:pt x="273" y="202"/>
                  </a:lnTo>
                  <a:lnTo>
                    <a:pt x="273" y="202"/>
                  </a:lnTo>
                  <a:lnTo>
                    <a:pt x="273" y="199"/>
                  </a:lnTo>
                  <a:lnTo>
                    <a:pt x="274" y="195"/>
                  </a:lnTo>
                  <a:lnTo>
                    <a:pt x="278" y="192"/>
                  </a:lnTo>
                  <a:lnTo>
                    <a:pt x="282" y="188"/>
                  </a:lnTo>
                  <a:lnTo>
                    <a:pt x="287" y="184"/>
                  </a:lnTo>
                  <a:lnTo>
                    <a:pt x="287" y="184"/>
                  </a:lnTo>
                  <a:lnTo>
                    <a:pt x="287" y="179"/>
                  </a:lnTo>
                  <a:lnTo>
                    <a:pt x="286" y="175"/>
                  </a:lnTo>
                  <a:lnTo>
                    <a:pt x="283" y="170"/>
                  </a:lnTo>
                  <a:lnTo>
                    <a:pt x="283" y="165"/>
                  </a:lnTo>
                  <a:lnTo>
                    <a:pt x="283" y="165"/>
                  </a:lnTo>
                  <a:lnTo>
                    <a:pt x="285" y="161"/>
                  </a:lnTo>
                  <a:lnTo>
                    <a:pt x="290" y="152"/>
                  </a:lnTo>
                  <a:lnTo>
                    <a:pt x="297" y="140"/>
                  </a:lnTo>
                  <a:lnTo>
                    <a:pt x="305" y="125"/>
                  </a:lnTo>
                  <a:lnTo>
                    <a:pt x="305" y="125"/>
                  </a:lnTo>
                  <a:lnTo>
                    <a:pt x="289" y="117"/>
                  </a:lnTo>
                  <a:lnTo>
                    <a:pt x="272" y="111"/>
                  </a:lnTo>
                  <a:lnTo>
                    <a:pt x="256" y="107"/>
                  </a:lnTo>
                  <a:lnTo>
                    <a:pt x="239" y="103"/>
                  </a:lnTo>
                  <a:lnTo>
                    <a:pt x="203" y="94"/>
                  </a:lnTo>
                  <a:lnTo>
                    <a:pt x="184" y="88"/>
                  </a:lnTo>
                  <a:lnTo>
                    <a:pt x="166" y="81"/>
                  </a:lnTo>
                  <a:lnTo>
                    <a:pt x="166" y="81"/>
                  </a:lnTo>
                  <a:lnTo>
                    <a:pt x="161" y="79"/>
                  </a:lnTo>
                  <a:lnTo>
                    <a:pt x="157" y="77"/>
                  </a:lnTo>
                  <a:lnTo>
                    <a:pt x="151" y="69"/>
                  </a:lnTo>
                  <a:lnTo>
                    <a:pt x="145" y="60"/>
                  </a:lnTo>
                  <a:lnTo>
                    <a:pt x="140" y="50"/>
                  </a:lnTo>
                  <a:lnTo>
                    <a:pt x="135" y="41"/>
                  </a:lnTo>
                  <a:lnTo>
                    <a:pt x="128" y="33"/>
                  </a:lnTo>
                  <a:lnTo>
                    <a:pt x="125" y="30"/>
                  </a:lnTo>
                  <a:lnTo>
                    <a:pt x="121" y="27"/>
                  </a:lnTo>
                  <a:lnTo>
                    <a:pt x="117" y="26"/>
                  </a:lnTo>
                  <a:lnTo>
                    <a:pt x="111" y="26"/>
                  </a:lnTo>
                  <a:lnTo>
                    <a:pt x="111" y="26"/>
                  </a:lnTo>
                  <a:lnTo>
                    <a:pt x="85" y="26"/>
                  </a:lnTo>
                  <a:lnTo>
                    <a:pt x="85" y="26"/>
                  </a:lnTo>
                  <a:lnTo>
                    <a:pt x="79" y="25"/>
                  </a:lnTo>
                  <a:lnTo>
                    <a:pt x="74" y="23"/>
                  </a:lnTo>
                  <a:lnTo>
                    <a:pt x="71" y="20"/>
                  </a:lnTo>
                  <a:lnTo>
                    <a:pt x="68" y="17"/>
                  </a:lnTo>
                  <a:lnTo>
                    <a:pt x="62" y="9"/>
                  </a:lnTo>
                  <a:lnTo>
                    <a:pt x="59" y="4"/>
                  </a:lnTo>
                  <a:lnTo>
                    <a:pt x="56" y="0"/>
                  </a:lnTo>
                  <a:lnTo>
                    <a:pt x="56" y="0"/>
                  </a:lnTo>
                  <a:lnTo>
                    <a:pt x="51" y="4"/>
                  </a:lnTo>
                  <a:lnTo>
                    <a:pt x="48" y="9"/>
                  </a:lnTo>
                  <a:lnTo>
                    <a:pt x="44" y="15"/>
                  </a:lnTo>
                  <a:lnTo>
                    <a:pt x="42" y="20"/>
                  </a:lnTo>
                  <a:lnTo>
                    <a:pt x="38" y="31"/>
                  </a:lnTo>
                  <a:lnTo>
                    <a:pt x="36" y="35"/>
                  </a:lnTo>
                  <a:lnTo>
                    <a:pt x="34" y="40"/>
                  </a:lnTo>
                  <a:lnTo>
                    <a:pt x="34" y="40"/>
                  </a:lnTo>
                  <a:lnTo>
                    <a:pt x="30" y="46"/>
                  </a:lnTo>
                  <a:lnTo>
                    <a:pt x="26" y="49"/>
                  </a:lnTo>
                  <a:lnTo>
                    <a:pt x="14" y="57"/>
                  </a:lnTo>
                  <a:lnTo>
                    <a:pt x="8" y="61"/>
                  </a:lnTo>
                  <a:lnTo>
                    <a:pt x="5" y="65"/>
                  </a:lnTo>
                  <a:lnTo>
                    <a:pt x="1" y="71"/>
                  </a:lnTo>
                  <a:lnTo>
                    <a:pt x="0" y="77"/>
                  </a:lnTo>
                  <a:lnTo>
                    <a:pt x="0" y="77"/>
                  </a:lnTo>
                  <a:lnTo>
                    <a:pt x="0" y="84"/>
                  </a:lnTo>
                  <a:lnTo>
                    <a:pt x="1" y="88"/>
                  </a:lnTo>
                  <a:lnTo>
                    <a:pt x="3" y="93"/>
                  </a:lnTo>
                  <a:lnTo>
                    <a:pt x="5" y="96"/>
                  </a:lnTo>
                  <a:lnTo>
                    <a:pt x="7" y="100"/>
                  </a:lnTo>
                  <a:lnTo>
                    <a:pt x="11" y="102"/>
                  </a:lnTo>
                  <a:lnTo>
                    <a:pt x="16" y="106"/>
                  </a:lnTo>
                  <a:lnTo>
                    <a:pt x="30" y="110"/>
                  </a:lnTo>
                  <a:lnTo>
                    <a:pt x="36" y="112"/>
                  </a:lnTo>
                  <a:lnTo>
                    <a:pt x="41" y="117"/>
                  </a:lnTo>
                  <a:lnTo>
                    <a:pt x="41" y="117"/>
                  </a:lnTo>
                  <a:lnTo>
                    <a:pt x="45" y="127"/>
                  </a:lnTo>
                  <a:lnTo>
                    <a:pt x="48" y="135"/>
                  </a:lnTo>
                  <a:lnTo>
                    <a:pt x="49" y="145"/>
                  </a:lnTo>
                  <a:lnTo>
                    <a:pt x="49" y="153"/>
                  </a:lnTo>
                  <a:lnTo>
                    <a:pt x="50" y="161"/>
                  </a:lnTo>
                  <a:lnTo>
                    <a:pt x="51" y="168"/>
                  </a:lnTo>
                  <a:lnTo>
                    <a:pt x="53" y="173"/>
                  </a:lnTo>
                  <a:lnTo>
                    <a:pt x="59" y="179"/>
                  </a:lnTo>
                  <a:lnTo>
                    <a:pt x="59" y="179"/>
                  </a:lnTo>
                  <a:lnTo>
                    <a:pt x="66" y="184"/>
                  </a:lnTo>
                  <a:lnTo>
                    <a:pt x="75" y="186"/>
                  </a:lnTo>
                  <a:lnTo>
                    <a:pt x="96" y="192"/>
                  </a:lnTo>
                  <a:lnTo>
                    <a:pt x="105" y="194"/>
                  </a:lnTo>
                  <a:lnTo>
                    <a:pt x="114" y="199"/>
                  </a:lnTo>
                  <a:lnTo>
                    <a:pt x="117" y="201"/>
                  </a:lnTo>
                  <a:lnTo>
                    <a:pt x="119" y="203"/>
                  </a:lnTo>
                  <a:lnTo>
                    <a:pt x="121" y="206"/>
                  </a:lnTo>
                  <a:lnTo>
                    <a:pt x="121" y="209"/>
                  </a:lnTo>
                  <a:lnTo>
                    <a:pt x="121" y="209"/>
                  </a:lnTo>
                  <a:lnTo>
                    <a:pt x="121" y="249"/>
                  </a:lnTo>
                  <a:lnTo>
                    <a:pt x="121" y="249"/>
                  </a:lnTo>
                  <a:lnTo>
                    <a:pt x="120" y="262"/>
                  </a:lnTo>
                  <a:lnTo>
                    <a:pt x="119" y="274"/>
                  </a:lnTo>
                  <a:lnTo>
                    <a:pt x="119" y="279"/>
                  </a:lnTo>
                  <a:lnTo>
                    <a:pt x="120" y="285"/>
                  </a:lnTo>
                  <a:lnTo>
                    <a:pt x="122" y="291"/>
                  </a:lnTo>
                  <a:lnTo>
                    <a:pt x="126" y="298"/>
                  </a:lnTo>
                  <a:lnTo>
                    <a:pt x="126" y="298"/>
                  </a:lnTo>
                  <a:lnTo>
                    <a:pt x="129" y="303"/>
                  </a:lnTo>
                  <a:lnTo>
                    <a:pt x="134" y="307"/>
                  </a:lnTo>
                  <a:lnTo>
                    <a:pt x="138" y="309"/>
                  </a:lnTo>
                  <a:lnTo>
                    <a:pt x="144" y="310"/>
                  </a:lnTo>
                  <a:lnTo>
                    <a:pt x="149" y="312"/>
                  </a:lnTo>
                  <a:lnTo>
                    <a:pt x="155" y="314"/>
                  </a:lnTo>
                  <a:lnTo>
                    <a:pt x="159" y="317"/>
                  </a:lnTo>
                  <a:lnTo>
                    <a:pt x="163" y="323"/>
                  </a:lnTo>
                  <a:lnTo>
                    <a:pt x="163" y="323"/>
                  </a:lnTo>
                  <a:lnTo>
                    <a:pt x="203" y="405"/>
                  </a:lnTo>
                  <a:lnTo>
                    <a:pt x="203" y="405"/>
                  </a:lnTo>
                  <a:lnTo>
                    <a:pt x="203" y="405"/>
                  </a:lnTo>
                  <a:close/>
                </a:path>
              </a:pathLst>
            </a:custGeom>
            <a:solidFill>
              <a:schemeClr val="accent2"/>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00" name="Freeform 88"/>
            <p:cNvSpPr>
              <a:spLocks/>
            </p:cNvSpPr>
            <p:nvPr/>
          </p:nvSpPr>
          <p:spPr bwMode="auto">
            <a:xfrm>
              <a:off x="2082615" y="3952331"/>
              <a:ext cx="507099" cy="597806"/>
            </a:xfrm>
            <a:custGeom>
              <a:avLst/>
              <a:gdLst/>
              <a:ahLst/>
              <a:cxnLst>
                <a:cxn ang="0">
                  <a:pos x="638" y="327"/>
                </a:cxn>
                <a:cxn ang="0">
                  <a:pos x="687" y="359"/>
                </a:cxn>
                <a:cxn ang="0">
                  <a:pos x="698" y="395"/>
                </a:cxn>
                <a:cxn ang="0">
                  <a:pos x="660" y="435"/>
                </a:cxn>
                <a:cxn ang="0">
                  <a:pos x="623" y="477"/>
                </a:cxn>
                <a:cxn ang="0">
                  <a:pos x="618" y="565"/>
                </a:cxn>
                <a:cxn ang="0">
                  <a:pos x="592" y="585"/>
                </a:cxn>
                <a:cxn ang="0">
                  <a:pos x="554" y="588"/>
                </a:cxn>
                <a:cxn ang="0">
                  <a:pos x="459" y="533"/>
                </a:cxn>
                <a:cxn ang="0">
                  <a:pos x="428" y="557"/>
                </a:cxn>
                <a:cxn ang="0">
                  <a:pos x="395" y="630"/>
                </a:cxn>
                <a:cxn ang="0">
                  <a:pos x="363" y="637"/>
                </a:cxn>
                <a:cxn ang="0">
                  <a:pos x="345" y="624"/>
                </a:cxn>
                <a:cxn ang="0">
                  <a:pos x="317" y="639"/>
                </a:cxn>
                <a:cxn ang="0">
                  <a:pos x="307" y="698"/>
                </a:cxn>
                <a:cxn ang="0">
                  <a:pos x="287" y="729"/>
                </a:cxn>
                <a:cxn ang="0">
                  <a:pos x="259" y="761"/>
                </a:cxn>
                <a:cxn ang="0">
                  <a:pos x="259" y="807"/>
                </a:cxn>
                <a:cxn ang="0">
                  <a:pos x="237" y="801"/>
                </a:cxn>
                <a:cxn ang="0">
                  <a:pos x="195" y="701"/>
                </a:cxn>
                <a:cxn ang="0">
                  <a:pos x="211" y="674"/>
                </a:cxn>
                <a:cxn ang="0">
                  <a:pos x="206" y="647"/>
                </a:cxn>
                <a:cxn ang="0">
                  <a:pos x="198" y="607"/>
                </a:cxn>
                <a:cxn ang="0">
                  <a:pos x="182" y="591"/>
                </a:cxn>
                <a:cxn ang="0">
                  <a:pos x="163" y="570"/>
                </a:cxn>
                <a:cxn ang="0">
                  <a:pos x="146" y="554"/>
                </a:cxn>
                <a:cxn ang="0">
                  <a:pos x="119" y="539"/>
                </a:cxn>
                <a:cxn ang="0">
                  <a:pos x="67" y="531"/>
                </a:cxn>
                <a:cxn ang="0">
                  <a:pos x="27" y="507"/>
                </a:cxn>
                <a:cxn ang="0">
                  <a:pos x="1" y="485"/>
                </a:cxn>
                <a:cxn ang="0">
                  <a:pos x="20" y="447"/>
                </a:cxn>
                <a:cxn ang="0">
                  <a:pos x="59" y="426"/>
                </a:cxn>
                <a:cxn ang="0">
                  <a:pos x="92" y="441"/>
                </a:cxn>
                <a:cxn ang="0">
                  <a:pos x="122" y="426"/>
                </a:cxn>
                <a:cxn ang="0">
                  <a:pos x="136" y="404"/>
                </a:cxn>
                <a:cxn ang="0">
                  <a:pos x="74" y="324"/>
                </a:cxn>
                <a:cxn ang="0">
                  <a:pos x="99" y="302"/>
                </a:cxn>
                <a:cxn ang="0">
                  <a:pos x="118" y="280"/>
                </a:cxn>
                <a:cxn ang="0">
                  <a:pos x="202" y="282"/>
                </a:cxn>
                <a:cxn ang="0">
                  <a:pos x="233" y="257"/>
                </a:cxn>
                <a:cxn ang="0">
                  <a:pos x="257" y="140"/>
                </a:cxn>
                <a:cxn ang="0">
                  <a:pos x="328" y="20"/>
                </a:cxn>
                <a:cxn ang="0">
                  <a:pos x="357" y="8"/>
                </a:cxn>
                <a:cxn ang="0">
                  <a:pos x="396" y="5"/>
                </a:cxn>
                <a:cxn ang="0">
                  <a:pos x="412" y="28"/>
                </a:cxn>
                <a:cxn ang="0">
                  <a:pos x="419" y="74"/>
                </a:cxn>
                <a:cxn ang="0">
                  <a:pos x="380" y="170"/>
                </a:cxn>
                <a:cxn ang="0">
                  <a:pos x="356" y="199"/>
                </a:cxn>
                <a:cxn ang="0">
                  <a:pos x="352" y="226"/>
                </a:cxn>
                <a:cxn ang="0">
                  <a:pos x="357" y="283"/>
                </a:cxn>
                <a:cxn ang="0">
                  <a:pos x="370" y="304"/>
                </a:cxn>
                <a:cxn ang="0">
                  <a:pos x="389" y="334"/>
                </a:cxn>
                <a:cxn ang="0">
                  <a:pos x="415" y="321"/>
                </a:cxn>
                <a:cxn ang="0">
                  <a:pos x="454" y="292"/>
                </a:cxn>
                <a:cxn ang="0">
                  <a:pos x="504" y="297"/>
                </a:cxn>
                <a:cxn ang="0">
                  <a:pos x="540" y="287"/>
                </a:cxn>
                <a:cxn ang="0">
                  <a:pos x="550" y="317"/>
                </a:cxn>
                <a:cxn ang="0">
                  <a:pos x="577" y="313"/>
                </a:cxn>
                <a:cxn ang="0">
                  <a:pos x="607" y="297"/>
                </a:cxn>
              </a:cxnLst>
              <a:rect l="0" t="0" r="r" b="b"/>
              <a:pathLst>
                <a:path w="699" h="820">
                  <a:moveTo>
                    <a:pt x="625" y="297"/>
                  </a:moveTo>
                  <a:lnTo>
                    <a:pt x="625" y="297"/>
                  </a:lnTo>
                  <a:lnTo>
                    <a:pt x="626" y="307"/>
                  </a:lnTo>
                  <a:lnTo>
                    <a:pt x="629" y="315"/>
                  </a:lnTo>
                  <a:lnTo>
                    <a:pt x="633" y="321"/>
                  </a:lnTo>
                  <a:lnTo>
                    <a:pt x="638" y="327"/>
                  </a:lnTo>
                  <a:lnTo>
                    <a:pt x="643" y="332"/>
                  </a:lnTo>
                  <a:lnTo>
                    <a:pt x="649" y="336"/>
                  </a:lnTo>
                  <a:lnTo>
                    <a:pt x="663" y="343"/>
                  </a:lnTo>
                  <a:lnTo>
                    <a:pt x="676" y="350"/>
                  </a:lnTo>
                  <a:lnTo>
                    <a:pt x="681" y="355"/>
                  </a:lnTo>
                  <a:lnTo>
                    <a:pt x="687" y="359"/>
                  </a:lnTo>
                  <a:lnTo>
                    <a:pt x="692" y="364"/>
                  </a:lnTo>
                  <a:lnTo>
                    <a:pt x="695" y="371"/>
                  </a:lnTo>
                  <a:lnTo>
                    <a:pt x="698" y="378"/>
                  </a:lnTo>
                  <a:lnTo>
                    <a:pt x="699" y="386"/>
                  </a:lnTo>
                  <a:lnTo>
                    <a:pt x="699" y="386"/>
                  </a:lnTo>
                  <a:lnTo>
                    <a:pt x="698" y="395"/>
                  </a:lnTo>
                  <a:lnTo>
                    <a:pt x="695" y="403"/>
                  </a:lnTo>
                  <a:lnTo>
                    <a:pt x="692" y="410"/>
                  </a:lnTo>
                  <a:lnTo>
                    <a:pt x="686" y="416"/>
                  </a:lnTo>
                  <a:lnTo>
                    <a:pt x="680" y="422"/>
                  </a:lnTo>
                  <a:lnTo>
                    <a:pt x="675" y="426"/>
                  </a:lnTo>
                  <a:lnTo>
                    <a:pt x="660" y="435"/>
                  </a:lnTo>
                  <a:lnTo>
                    <a:pt x="646" y="445"/>
                  </a:lnTo>
                  <a:lnTo>
                    <a:pt x="639" y="450"/>
                  </a:lnTo>
                  <a:lnTo>
                    <a:pt x="633" y="455"/>
                  </a:lnTo>
                  <a:lnTo>
                    <a:pt x="629" y="462"/>
                  </a:lnTo>
                  <a:lnTo>
                    <a:pt x="625" y="469"/>
                  </a:lnTo>
                  <a:lnTo>
                    <a:pt x="623" y="477"/>
                  </a:lnTo>
                  <a:lnTo>
                    <a:pt x="622" y="485"/>
                  </a:lnTo>
                  <a:lnTo>
                    <a:pt x="622" y="485"/>
                  </a:lnTo>
                  <a:lnTo>
                    <a:pt x="622" y="559"/>
                  </a:lnTo>
                  <a:lnTo>
                    <a:pt x="622" y="559"/>
                  </a:lnTo>
                  <a:lnTo>
                    <a:pt x="618" y="565"/>
                  </a:lnTo>
                  <a:lnTo>
                    <a:pt x="618" y="565"/>
                  </a:lnTo>
                  <a:lnTo>
                    <a:pt x="618" y="565"/>
                  </a:lnTo>
                  <a:lnTo>
                    <a:pt x="612" y="568"/>
                  </a:lnTo>
                  <a:lnTo>
                    <a:pt x="607" y="571"/>
                  </a:lnTo>
                  <a:lnTo>
                    <a:pt x="602" y="575"/>
                  </a:lnTo>
                  <a:lnTo>
                    <a:pt x="596" y="579"/>
                  </a:lnTo>
                  <a:lnTo>
                    <a:pt x="592" y="585"/>
                  </a:lnTo>
                  <a:lnTo>
                    <a:pt x="588" y="592"/>
                  </a:lnTo>
                  <a:lnTo>
                    <a:pt x="584" y="599"/>
                  </a:lnTo>
                  <a:lnTo>
                    <a:pt x="580" y="607"/>
                  </a:lnTo>
                  <a:lnTo>
                    <a:pt x="580" y="607"/>
                  </a:lnTo>
                  <a:lnTo>
                    <a:pt x="569" y="599"/>
                  </a:lnTo>
                  <a:lnTo>
                    <a:pt x="554" y="588"/>
                  </a:lnTo>
                  <a:lnTo>
                    <a:pt x="520" y="564"/>
                  </a:lnTo>
                  <a:lnTo>
                    <a:pt x="503" y="553"/>
                  </a:lnTo>
                  <a:lnTo>
                    <a:pt x="487" y="542"/>
                  </a:lnTo>
                  <a:lnTo>
                    <a:pt x="472" y="535"/>
                  </a:lnTo>
                  <a:lnTo>
                    <a:pt x="465" y="533"/>
                  </a:lnTo>
                  <a:lnTo>
                    <a:pt x="459" y="533"/>
                  </a:lnTo>
                  <a:lnTo>
                    <a:pt x="459" y="533"/>
                  </a:lnTo>
                  <a:lnTo>
                    <a:pt x="451" y="534"/>
                  </a:lnTo>
                  <a:lnTo>
                    <a:pt x="444" y="538"/>
                  </a:lnTo>
                  <a:lnTo>
                    <a:pt x="439" y="542"/>
                  </a:lnTo>
                  <a:lnTo>
                    <a:pt x="433" y="549"/>
                  </a:lnTo>
                  <a:lnTo>
                    <a:pt x="428" y="557"/>
                  </a:lnTo>
                  <a:lnTo>
                    <a:pt x="425" y="567"/>
                  </a:lnTo>
                  <a:lnTo>
                    <a:pt x="417" y="586"/>
                  </a:lnTo>
                  <a:lnTo>
                    <a:pt x="409" y="606"/>
                  </a:lnTo>
                  <a:lnTo>
                    <a:pt x="405" y="615"/>
                  </a:lnTo>
                  <a:lnTo>
                    <a:pt x="400" y="623"/>
                  </a:lnTo>
                  <a:lnTo>
                    <a:pt x="395" y="630"/>
                  </a:lnTo>
                  <a:lnTo>
                    <a:pt x="388" y="634"/>
                  </a:lnTo>
                  <a:lnTo>
                    <a:pt x="380" y="638"/>
                  </a:lnTo>
                  <a:lnTo>
                    <a:pt x="372" y="639"/>
                  </a:lnTo>
                  <a:lnTo>
                    <a:pt x="372" y="639"/>
                  </a:lnTo>
                  <a:lnTo>
                    <a:pt x="366" y="639"/>
                  </a:lnTo>
                  <a:lnTo>
                    <a:pt x="363" y="637"/>
                  </a:lnTo>
                  <a:lnTo>
                    <a:pt x="360" y="634"/>
                  </a:lnTo>
                  <a:lnTo>
                    <a:pt x="358" y="632"/>
                  </a:lnTo>
                  <a:lnTo>
                    <a:pt x="356" y="630"/>
                  </a:lnTo>
                  <a:lnTo>
                    <a:pt x="354" y="626"/>
                  </a:lnTo>
                  <a:lnTo>
                    <a:pt x="350" y="625"/>
                  </a:lnTo>
                  <a:lnTo>
                    <a:pt x="345" y="624"/>
                  </a:lnTo>
                  <a:lnTo>
                    <a:pt x="345" y="624"/>
                  </a:lnTo>
                  <a:lnTo>
                    <a:pt x="340" y="626"/>
                  </a:lnTo>
                  <a:lnTo>
                    <a:pt x="329" y="631"/>
                  </a:lnTo>
                  <a:lnTo>
                    <a:pt x="320" y="636"/>
                  </a:lnTo>
                  <a:lnTo>
                    <a:pt x="318" y="638"/>
                  </a:lnTo>
                  <a:lnTo>
                    <a:pt x="317" y="639"/>
                  </a:lnTo>
                  <a:lnTo>
                    <a:pt x="317" y="639"/>
                  </a:lnTo>
                  <a:lnTo>
                    <a:pt x="314" y="646"/>
                  </a:lnTo>
                  <a:lnTo>
                    <a:pt x="312" y="653"/>
                  </a:lnTo>
                  <a:lnTo>
                    <a:pt x="311" y="670"/>
                  </a:lnTo>
                  <a:lnTo>
                    <a:pt x="310" y="689"/>
                  </a:lnTo>
                  <a:lnTo>
                    <a:pt x="307" y="698"/>
                  </a:lnTo>
                  <a:lnTo>
                    <a:pt x="305" y="706"/>
                  </a:lnTo>
                  <a:lnTo>
                    <a:pt x="305" y="706"/>
                  </a:lnTo>
                  <a:lnTo>
                    <a:pt x="304" y="712"/>
                  </a:lnTo>
                  <a:lnTo>
                    <a:pt x="302" y="715"/>
                  </a:lnTo>
                  <a:lnTo>
                    <a:pt x="295" y="723"/>
                  </a:lnTo>
                  <a:lnTo>
                    <a:pt x="287" y="729"/>
                  </a:lnTo>
                  <a:lnTo>
                    <a:pt x="279" y="735"/>
                  </a:lnTo>
                  <a:lnTo>
                    <a:pt x="271" y="741"/>
                  </a:lnTo>
                  <a:lnTo>
                    <a:pt x="267" y="745"/>
                  </a:lnTo>
                  <a:lnTo>
                    <a:pt x="264" y="750"/>
                  </a:lnTo>
                  <a:lnTo>
                    <a:pt x="261" y="755"/>
                  </a:lnTo>
                  <a:lnTo>
                    <a:pt x="259" y="761"/>
                  </a:lnTo>
                  <a:lnTo>
                    <a:pt x="258" y="768"/>
                  </a:lnTo>
                  <a:lnTo>
                    <a:pt x="257" y="775"/>
                  </a:lnTo>
                  <a:lnTo>
                    <a:pt x="257" y="775"/>
                  </a:lnTo>
                  <a:lnTo>
                    <a:pt x="258" y="785"/>
                  </a:lnTo>
                  <a:lnTo>
                    <a:pt x="259" y="796"/>
                  </a:lnTo>
                  <a:lnTo>
                    <a:pt x="259" y="807"/>
                  </a:lnTo>
                  <a:lnTo>
                    <a:pt x="257" y="820"/>
                  </a:lnTo>
                  <a:lnTo>
                    <a:pt x="257" y="820"/>
                  </a:lnTo>
                  <a:lnTo>
                    <a:pt x="252" y="817"/>
                  </a:lnTo>
                  <a:lnTo>
                    <a:pt x="248" y="813"/>
                  </a:lnTo>
                  <a:lnTo>
                    <a:pt x="242" y="808"/>
                  </a:lnTo>
                  <a:lnTo>
                    <a:pt x="237" y="801"/>
                  </a:lnTo>
                  <a:lnTo>
                    <a:pt x="227" y="785"/>
                  </a:lnTo>
                  <a:lnTo>
                    <a:pt x="217" y="767"/>
                  </a:lnTo>
                  <a:lnTo>
                    <a:pt x="209" y="747"/>
                  </a:lnTo>
                  <a:lnTo>
                    <a:pt x="202" y="729"/>
                  </a:lnTo>
                  <a:lnTo>
                    <a:pt x="197" y="713"/>
                  </a:lnTo>
                  <a:lnTo>
                    <a:pt x="195" y="701"/>
                  </a:lnTo>
                  <a:lnTo>
                    <a:pt x="195" y="701"/>
                  </a:lnTo>
                  <a:lnTo>
                    <a:pt x="196" y="695"/>
                  </a:lnTo>
                  <a:lnTo>
                    <a:pt x="198" y="690"/>
                  </a:lnTo>
                  <a:lnTo>
                    <a:pt x="200" y="685"/>
                  </a:lnTo>
                  <a:lnTo>
                    <a:pt x="204" y="680"/>
                  </a:lnTo>
                  <a:lnTo>
                    <a:pt x="211" y="674"/>
                  </a:lnTo>
                  <a:lnTo>
                    <a:pt x="212" y="669"/>
                  </a:lnTo>
                  <a:lnTo>
                    <a:pt x="213" y="666"/>
                  </a:lnTo>
                  <a:lnTo>
                    <a:pt x="213" y="666"/>
                  </a:lnTo>
                  <a:lnTo>
                    <a:pt x="213" y="661"/>
                  </a:lnTo>
                  <a:lnTo>
                    <a:pt x="211" y="656"/>
                  </a:lnTo>
                  <a:lnTo>
                    <a:pt x="206" y="647"/>
                  </a:lnTo>
                  <a:lnTo>
                    <a:pt x="200" y="639"/>
                  </a:lnTo>
                  <a:lnTo>
                    <a:pt x="199" y="636"/>
                  </a:lnTo>
                  <a:lnTo>
                    <a:pt x="198" y="632"/>
                  </a:lnTo>
                  <a:lnTo>
                    <a:pt x="198" y="632"/>
                  </a:lnTo>
                  <a:lnTo>
                    <a:pt x="198" y="607"/>
                  </a:lnTo>
                  <a:lnTo>
                    <a:pt x="198" y="607"/>
                  </a:lnTo>
                  <a:lnTo>
                    <a:pt x="195" y="606"/>
                  </a:lnTo>
                  <a:lnTo>
                    <a:pt x="191" y="606"/>
                  </a:lnTo>
                  <a:lnTo>
                    <a:pt x="188" y="603"/>
                  </a:lnTo>
                  <a:lnTo>
                    <a:pt x="187" y="602"/>
                  </a:lnTo>
                  <a:lnTo>
                    <a:pt x="183" y="596"/>
                  </a:lnTo>
                  <a:lnTo>
                    <a:pt x="182" y="591"/>
                  </a:lnTo>
                  <a:lnTo>
                    <a:pt x="181" y="579"/>
                  </a:lnTo>
                  <a:lnTo>
                    <a:pt x="180" y="573"/>
                  </a:lnTo>
                  <a:lnTo>
                    <a:pt x="179" y="571"/>
                  </a:lnTo>
                  <a:lnTo>
                    <a:pt x="176" y="570"/>
                  </a:lnTo>
                  <a:lnTo>
                    <a:pt x="176" y="570"/>
                  </a:lnTo>
                  <a:lnTo>
                    <a:pt x="163" y="570"/>
                  </a:lnTo>
                  <a:lnTo>
                    <a:pt x="163" y="570"/>
                  </a:lnTo>
                  <a:lnTo>
                    <a:pt x="158" y="569"/>
                  </a:lnTo>
                  <a:lnTo>
                    <a:pt x="156" y="568"/>
                  </a:lnTo>
                  <a:lnTo>
                    <a:pt x="153" y="565"/>
                  </a:lnTo>
                  <a:lnTo>
                    <a:pt x="151" y="562"/>
                  </a:lnTo>
                  <a:lnTo>
                    <a:pt x="146" y="554"/>
                  </a:lnTo>
                  <a:lnTo>
                    <a:pt x="143" y="550"/>
                  </a:lnTo>
                  <a:lnTo>
                    <a:pt x="139" y="548"/>
                  </a:lnTo>
                  <a:lnTo>
                    <a:pt x="139" y="548"/>
                  </a:lnTo>
                  <a:lnTo>
                    <a:pt x="134" y="544"/>
                  </a:lnTo>
                  <a:lnTo>
                    <a:pt x="127" y="541"/>
                  </a:lnTo>
                  <a:lnTo>
                    <a:pt x="119" y="539"/>
                  </a:lnTo>
                  <a:lnTo>
                    <a:pt x="111" y="539"/>
                  </a:lnTo>
                  <a:lnTo>
                    <a:pt x="93" y="538"/>
                  </a:lnTo>
                  <a:lnTo>
                    <a:pt x="83" y="537"/>
                  </a:lnTo>
                  <a:lnTo>
                    <a:pt x="74" y="533"/>
                  </a:lnTo>
                  <a:lnTo>
                    <a:pt x="74" y="533"/>
                  </a:lnTo>
                  <a:lnTo>
                    <a:pt x="67" y="531"/>
                  </a:lnTo>
                  <a:lnTo>
                    <a:pt x="60" y="529"/>
                  </a:lnTo>
                  <a:lnTo>
                    <a:pt x="55" y="526"/>
                  </a:lnTo>
                  <a:lnTo>
                    <a:pt x="51" y="523"/>
                  </a:lnTo>
                  <a:lnTo>
                    <a:pt x="42" y="515"/>
                  </a:lnTo>
                  <a:lnTo>
                    <a:pt x="35" y="511"/>
                  </a:lnTo>
                  <a:lnTo>
                    <a:pt x="27" y="507"/>
                  </a:lnTo>
                  <a:lnTo>
                    <a:pt x="27" y="507"/>
                  </a:lnTo>
                  <a:lnTo>
                    <a:pt x="23" y="507"/>
                  </a:lnTo>
                  <a:lnTo>
                    <a:pt x="19" y="504"/>
                  </a:lnTo>
                  <a:lnTo>
                    <a:pt x="11" y="498"/>
                  </a:lnTo>
                  <a:lnTo>
                    <a:pt x="4" y="488"/>
                  </a:lnTo>
                  <a:lnTo>
                    <a:pt x="1" y="485"/>
                  </a:lnTo>
                  <a:lnTo>
                    <a:pt x="0" y="481"/>
                  </a:lnTo>
                  <a:lnTo>
                    <a:pt x="0" y="481"/>
                  </a:lnTo>
                  <a:lnTo>
                    <a:pt x="1" y="475"/>
                  </a:lnTo>
                  <a:lnTo>
                    <a:pt x="6" y="465"/>
                  </a:lnTo>
                  <a:lnTo>
                    <a:pt x="12" y="456"/>
                  </a:lnTo>
                  <a:lnTo>
                    <a:pt x="20" y="447"/>
                  </a:lnTo>
                  <a:lnTo>
                    <a:pt x="29" y="439"/>
                  </a:lnTo>
                  <a:lnTo>
                    <a:pt x="39" y="433"/>
                  </a:lnTo>
                  <a:lnTo>
                    <a:pt x="50" y="428"/>
                  </a:lnTo>
                  <a:lnTo>
                    <a:pt x="54" y="427"/>
                  </a:lnTo>
                  <a:lnTo>
                    <a:pt x="59" y="426"/>
                  </a:lnTo>
                  <a:lnTo>
                    <a:pt x="59" y="426"/>
                  </a:lnTo>
                  <a:lnTo>
                    <a:pt x="65" y="427"/>
                  </a:lnTo>
                  <a:lnTo>
                    <a:pt x="68" y="428"/>
                  </a:lnTo>
                  <a:lnTo>
                    <a:pt x="76" y="434"/>
                  </a:lnTo>
                  <a:lnTo>
                    <a:pt x="83" y="439"/>
                  </a:lnTo>
                  <a:lnTo>
                    <a:pt x="88" y="441"/>
                  </a:lnTo>
                  <a:lnTo>
                    <a:pt x="92" y="441"/>
                  </a:lnTo>
                  <a:lnTo>
                    <a:pt x="92" y="441"/>
                  </a:lnTo>
                  <a:lnTo>
                    <a:pt x="97" y="440"/>
                  </a:lnTo>
                  <a:lnTo>
                    <a:pt x="103" y="439"/>
                  </a:lnTo>
                  <a:lnTo>
                    <a:pt x="112" y="432"/>
                  </a:lnTo>
                  <a:lnTo>
                    <a:pt x="116" y="428"/>
                  </a:lnTo>
                  <a:lnTo>
                    <a:pt x="122" y="426"/>
                  </a:lnTo>
                  <a:lnTo>
                    <a:pt x="129" y="424"/>
                  </a:lnTo>
                  <a:lnTo>
                    <a:pt x="136" y="423"/>
                  </a:lnTo>
                  <a:lnTo>
                    <a:pt x="136" y="423"/>
                  </a:lnTo>
                  <a:lnTo>
                    <a:pt x="136" y="404"/>
                  </a:lnTo>
                  <a:lnTo>
                    <a:pt x="136" y="404"/>
                  </a:lnTo>
                  <a:lnTo>
                    <a:pt x="136" y="404"/>
                  </a:lnTo>
                  <a:lnTo>
                    <a:pt x="122" y="388"/>
                  </a:lnTo>
                  <a:lnTo>
                    <a:pt x="100" y="363"/>
                  </a:lnTo>
                  <a:lnTo>
                    <a:pt x="82" y="338"/>
                  </a:lnTo>
                  <a:lnTo>
                    <a:pt x="76" y="328"/>
                  </a:lnTo>
                  <a:lnTo>
                    <a:pt x="74" y="324"/>
                  </a:lnTo>
                  <a:lnTo>
                    <a:pt x="74" y="324"/>
                  </a:lnTo>
                  <a:lnTo>
                    <a:pt x="76" y="320"/>
                  </a:lnTo>
                  <a:lnTo>
                    <a:pt x="81" y="317"/>
                  </a:lnTo>
                  <a:lnTo>
                    <a:pt x="92" y="309"/>
                  </a:lnTo>
                  <a:lnTo>
                    <a:pt x="92" y="309"/>
                  </a:lnTo>
                  <a:lnTo>
                    <a:pt x="96" y="305"/>
                  </a:lnTo>
                  <a:lnTo>
                    <a:pt x="99" y="302"/>
                  </a:lnTo>
                  <a:lnTo>
                    <a:pt x="104" y="293"/>
                  </a:lnTo>
                  <a:lnTo>
                    <a:pt x="106" y="288"/>
                  </a:lnTo>
                  <a:lnTo>
                    <a:pt x="110" y="285"/>
                  </a:lnTo>
                  <a:lnTo>
                    <a:pt x="113" y="281"/>
                  </a:lnTo>
                  <a:lnTo>
                    <a:pt x="118" y="280"/>
                  </a:lnTo>
                  <a:lnTo>
                    <a:pt x="118" y="280"/>
                  </a:lnTo>
                  <a:lnTo>
                    <a:pt x="129" y="279"/>
                  </a:lnTo>
                  <a:lnTo>
                    <a:pt x="145" y="281"/>
                  </a:lnTo>
                  <a:lnTo>
                    <a:pt x="164" y="282"/>
                  </a:lnTo>
                  <a:lnTo>
                    <a:pt x="183" y="283"/>
                  </a:lnTo>
                  <a:lnTo>
                    <a:pt x="192" y="283"/>
                  </a:lnTo>
                  <a:lnTo>
                    <a:pt x="202" y="282"/>
                  </a:lnTo>
                  <a:lnTo>
                    <a:pt x="210" y="281"/>
                  </a:lnTo>
                  <a:lnTo>
                    <a:pt x="218" y="279"/>
                  </a:lnTo>
                  <a:lnTo>
                    <a:pt x="223" y="275"/>
                  </a:lnTo>
                  <a:lnTo>
                    <a:pt x="228" y="271"/>
                  </a:lnTo>
                  <a:lnTo>
                    <a:pt x="232" y="265"/>
                  </a:lnTo>
                  <a:lnTo>
                    <a:pt x="233" y="257"/>
                  </a:lnTo>
                  <a:lnTo>
                    <a:pt x="233" y="257"/>
                  </a:lnTo>
                  <a:lnTo>
                    <a:pt x="233" y="234"/>
                  </a:lnTo>
                  <a:lnTo>
                    <a:pt x="236" y="213"/>
                  </a:lnTo>
                  <a:lnTo>
                    <a:pt x="241" y="195"/>
                  </a:lnTo>
                  <a:lnTo>
                    <a:pt x="245" y="176"/>
                  </a:lnTo>
                  <a:lnTo>
                    <a:pt x="257" y="140"/>
                  </a:lnTo>
                  <a:lnTo>
                    <a:pt x="261" y="119"/>
                  </a:lnTo>
                  <a:lnTo>
                    <a:pt x="265" y="96"/>
                  </a:lnTo>
                  <a:lnTo>
                    <a:pt x="265" y="96"/>
                  </a:lnTo>
                  <a:lnTo>
                    <a:pt x="287" y="68"/>
                  </a:lnTo>
                  <a:lnTo>
                    <a:pt x="307" y="43"/>
                  </a:lnTo>
                  <a:lnTo>
                    <a:pt x="328" y="20"/>
                  </a:lnTo>
                  <a:lnTo>
                    <a:pt x="339" y="10"/>
                  </a:lnTo>
                  <a:lnTo>
                    <a:pt x="350" y="0"/>
                  </a:lnTo>
                  <a:lnTo>
                    <a:pt x="350" y="0"/>
                  </a:lnTo>
                  <a:lnTo>
                    <a:pt x="351" y="4"/>
                  </a:lnTo>
                  <a:lnTo>
                    <a:pt x="354" y="6"/>
                  </a:lnTo>
                  <a:lnTo>
                    <a:pt x="357" y="8"/>
                  </a:lnTo>
                  <a:lnTo>
                    <a:pt x="359" y="8"/>
                  </a:lnTo>
                  <a:lnTo>
                    <a:pt x="367" y="8"/>
                  </a:lnTo>
                  <a:lnTo>
                    <a:pt x="375" y="7"/>
                  </a:lnTo>
                  <a:lnTo>
                    <a:pt x="385" y="6"/>
                  </a:lnTo>
                  <a:lnTo>
                    <a:pt x="393" y="5"/>
                  </a:lnTo>
                  <a:lnTo>
                    <a:pt x="396" y="5"/>
                  </a:lnTo>
                  <a:lnTo>
                    <a:pt x="400" y="6"/>
                  </a:lnTo>
                  <a:lnTo>
                    <a:pt x="402" y="8"/>
                  </a:lnTo>
                  <a:lnTo>
                    <a:pt x="404" y="12"/>
                  </a:lnTo>
                  <a:lnTo>
                    <a:pt x="404" y="12"/>
                  </a:lnTo>
                  <a:lnTo>
                    <a:pt x="410" y="20"/>
                  </a:lnTo>
                  <a:lnTo>
                    <a:pt x="412" y="28"/>
                  </a:lnTo>
                  <a:lnTo>
                    <a:pt x="415" y="37"/>
                  </a:lnTo>
                  <a:lnTo>
                    <a:pt x="415" y="45"/>
                  </a:lnTo>
                  <a:lnTo>
                    <a:pt x="415" y="61"/>
                  </a:lnTo>
                  <a:lnTo>
                    <a:pt x="416" y="68"/>
                  </a:lnTo>
                  <a:lnTo>
                    <a:pt x="419" y="74"/>
                  </a:lnTo>
                  <a:lnTo>
                    <a:pt x="419" y="74"/>
                  </a:lnTo>
                  <a:lnTo>
                    <a:pt x="410" y="86"/>
                  </a:lnTo>
                  <a:lnTo>
                    <a:pt x="403" y="99"/>
                  </a:lnTo>
                  <a:lnTo>
                    <a:pt x="397" y="113"/>
                  </a:lnTo>
                  <a:lnTo>
                    <a:pt x="393" y="128"/>
                  </a:lnTo>
                  <a:lnTo>
                    <a:pt x="385" y="157"/>
                  </a:lnTo>
                  <a:lnTo>
                    <a:pt x="380" y="170"/>
                  </a:lnTo>
                  <a:lnTo>
                    <a:pt x="375" y="180"/>
                  </a:lnTo>
                  <a:lnTo>
                    <a:pt x="375" y="180"/>
                  </a:lnTo>
                  <a:lnTo>
                    <a:pt x="372" y="185"/>
                  </a:lnTo>
                  <a:lnTo>
                    <a:pt x="368" y="189"/>
                  </a:lnTo>
                  <a:lnTo>
                    <a:pt x="359" y="196"/>
                  </a:lnTo>
                  <a:lnTo>
                    <a:pt x="356" y="199"/>
                  </a:lnTo>
                  <a:lnTo>
                    <a:pt x="352" y="204"/>
                  </a:lnTo>
                  <a:lnTo>
                    <a:pt x="350" y="210"/>
                  </a:lnTo>
                  <a:lnTo>
                    <a:pt x="350" y="217"/>
                  </a:lnTo>
                  <a:lnTo>
                    <a:pt x="350" y="217"/>
                  </a:lnTo>
                  <a:lnTo>
                    <a:pt x="350" y="223"/>
                  </a:lnTo>
                  <a:lnTo>
                    <a:pt x="352" y="226"/>
                  </a:lnTo>
                  <a:lnTo>
                    <a:pt x="356" y="229"/>
                  </a:lnTo>
                  <a:lnTo>
                    <a:pt x="359" y="233"/>
                  </a:lnTo>
                  <a:lnTo>
                    <a:pt x="368" y="236"/>
                  </a:lnTo>
                  <a:lnTo>
                    <a:pt x="375" y="239"/>
                  </a:lnTo>
                  <a:lnTo>
                    <a:pt x="375" y="239"/>
                  </a:lnTo>
                  <a:lnTo>
                    <a:pt x="357" y="283"/>
                  </a:lnTo>
                  <a:lnTo>
                    <a:pt x="357" y="283"/>
                  </a:lnTo>
                  <a:lnTo>
                    <a:pt x="357" y="283"/>
                  </a:lnTo>
                  <a:lnTo>
                    <a:pt x="360" y="286"/>
                  </a:lnTo>
                  <a:lnTo>
                    <a:pt x="363" y="288"/>
                  </a:lnTo>
                  <a:lnTo>
                    <a:pt x="366" y="296"/>
                  </a:lnTo>
                  <a:lnTo>
                    <a:pt x="370" y="304"/>
                  </a:lnTo>
                  <a:lnTo>
                    <a:pt x="372" y="313"/>
                  </a:lnTo>
                  <a:lnTo>
                    <a:pt x="375" y="321"/>
                  </a:lnTo>
                  <a:lnTo>
                    <a:pt x="380" y="328"/>
                  </a:lnTo>
                  <a:lnTo>
                    <a:pt x="382" y="331"/>
                  </a:lnTo>
                  <a:lnTo>
                    <a:pt x="385" y="333"/>
                  </a:lnTo>
                  <a:lnTo>
                    <a:pt x="389" y="334"/>
                  </a:lnTo>
                  <a:lnTo>
                    <a:pt x="393" y="335"/>
                  </a:lnTo>
                  <a:lnTo>
                    <a:pt x="393" y="335"/>
                  </a:lnTo>
                  <a:lnTo>
                    <a:pt x="397" y="334"/>
                  </a:lnTo>
                  <a:lnTo>
                    <a:pt x="401" y="333"/>
                  </a:lnTo>
                  <a:lnTo>
                    <a:pt x="408" y="328"/>
                  </a:lnTo>
                  <a:lnTo>
                    <a:pt x="415" y="321"/>
                  </a:lnTo>
                  <a:lnTo>
                    <a:pt x="421" y="312"/>
                  </a:lnTo>
                  <a:lnTo>
                    <a:pt x="428" y="304"/>
                  </a:lnTo>
                  <a:lnTo>
                    <a:pt x="436" y="297"/>
                  </a:lnTo>
                  <a:lnTo>
                    <a:pt x="442" y="295"/>
                  </a:lnTo>
                  <a:lnTo>
                    <a:pt x="447" y="293"/>
                  </a:lnTo>
                  <a:lnTo>
                    <a:pt x="454" y="292"/>
                  </a:lnTo>
                  <a:lnTo>
                    <a:pt x="459" y="290"/>
                  </a:lnTo>
                  <a:lnTo>
                    <a:pt x="459" y="290"/>
                  </a:lnTo>
                  <a:lnTo>
                    <a:pt x="470" y="292"/>
                  </a:lnTo>
                  <a:lnTo>
                    <a:pt x="480" y="294"/>
                  </a:lnTo>
                  <a:lnTo>
                    <a:pt x="492" y="296"/>
                  </a:lnTo>
                  <a:lnTo>
                    <a:pt x="504" y="297"/>
                  </a:lnTo>
                  <a:lnTo>
                    <a:pt x="504" y="297"/>
                  </a:lnTo>
                  <a:lnTo>
                    <a:pt x="510" y="297"/>
                  </a:lnTo>
                  <a:lnTo>
                    <a:pt x="515" y="296"/>
                  </a:lnTo>
                  <a:lnTo>
                    <a:pt x="524" y="294"/>
                  </a:lnTo>
                  <a:lnTo>
                    <a:pt x="531" y="290"/>
                  </a:lnTo>
                  <a:lnTo>
                    <a:pt x="540" y="287"/>
                  </a:lnTo>
                  <a:lnTo>
                    <a:pt x="540" y="287"/>
                  </a:lnTo>
                  <a:lnTo>
                    <a:pt x="541" y="298"/>
                  </a:lnTo>
                  <a:lnTo>
                    <a:pt x="542" y="304"/>
                  </a:lnTo>
                  <a:lnTo>
                    <a:pt x="545" y="309"/>
                  </a:lnTo>
                  <a:lnTo>
                    <a:pt x="547" y="313"/>
                  </a:lnTo>
                  <a:lnTo>
                    <a:pt x="550" y="317"/>
                  </a:lnTo>
                  <a:lnTo>
                    <a:pt x="554" y="319"/>
                  </a:lnTo>
                  <a:lnTo>
                    <a:pt x="559" y="320"/>
                  </a:lnTo>
                  <a:lnTo>
                    <a:pt x="559" y="320"/>
                  </a:lnTo>
                  <a:lnTo>
                    <a:pt x="565" y="319"/>
                  </a:lnTo>
                  <a:lnTo>
                    <a:pt x="571" y="317"/>
                  </a:lnTo>
                  <a:lnTo>
                    <a:pt x="577" y="313"/>
                  </a:lnTo>
                  <a:lnTo>
                    <a:pt x="581" y="309"/>
                  </a:lnTo>
                  <a:lnTo>
                    <a:pt x="587" y="305"/>
                  </a:lnTo>
                  <a:lnTo>
                    <a:pt x="593" y="301"/>
                  </a:lnTo>
                  <a:lnTo>
                    <a:pt x="599" y="298"/>
                  </a:lnTo>
                  <a:lnTo>
                    <a:pt x="607" y="297"/>
                  </a:lnTo>
                  <a:lnTo>
                    <a:pt x="607" y="297"/>
                  </a:lnTo>
                  <a:lnTo>
                    <a:pt x="625" y="297"/>
                  </a:lnTo>
                  <a:lnTo>
                    <a:pt x="625" y="297"/>
                  </a:lnTo>
                  <a:close/>
                </a:path>
              </a:pathLst>
            </a:custGeom>
            <a:solidFill>
              <a:schemeClr val="accent6"/>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01" name="Freeform 89"/>
            <p:cNvSpPr>
              <a:spLocks/>
            </p:cNvSpPr>
            <p:nvPr/>
          </p:nvSpPr>
          <p:spPr bwMode="auto">
            <a:xfrm>
              <a:off x="3619897" y="4602627"/>
              <a:ext cx="800607" cy="613845"/>
            </a:xfrm>
            <a:custGeom>
              <a:avLst/>
              <a:gdLst/>
              <a:ahLst/>
              <a:cxnLst>
                <a:cxn ang="0">
                  <a:pos x="748" y="769"/>
                </a:cxn>
                <a:cxn ang="0">
                  <a:pos x="779" y="761"/>
                </a:cxn>
                <a:cxn ang="0">
                  <a:pos x="821" y="723"/>
                </a:cxn>
                <a:cxn ang="0">
                  <a:pos x="853" y="716"/>
                </a:cxn>
                <a:cxn ang="0">
                  <a:pos x="885" y="713"/>
                </a:cxn>
                <a:cxn ang="0">
                  <a:pos x="922" y="729"/>
                </a:cxn>
                <a:cxn ang="0">
                  <a:pos x="958" y="723"/>
                </a:cxn>
                <a:cxn ang="0">
                  <a:pos x="978" y="727"/>
                </a:cxn>
                <a:cxn ang="0">
                  <a:pos x="1021" y="703"/>
                </a:cxn>
                <a:cxn ang="0">
                  <a:pos x="1046" y="637"/>
                </a:cxn>
                <a:cxn ang="0">
                  <a:pos x="1074" y="595"/>
                </a:cxn>
                <a:cxn ang="0">
                  <a:pos x="1102" y="556"/>
                </a:cxn>
                <a:cxn ang="0">
                  <a:pos x="1087" y="518"/>
                </a:cxn>
                <a:cxn ang="0">
                  <a:pos x="1018" y="492"/>
                </a:cxn>
                <a:cxn ang="0">
                  <a:pos x="1003" y="451"/>
                </a:cxn>
                <a:cxn ang="0">
                  <a:pos x="1035" y="388"/>
                </a:cxn>
                <a:cxn ang="0">
                  <a:pos x="1051" y="353"/>
                </a:cxn>
                <a:cxn ang="0">
                  <a:pos x="1038" y="330"/>
                </a:cxn>
                <a:cxn ang="0">
                  <a:pos x="991" y="309"/>
                </a:cxn>
                <a:cxn ang="0">
                  <a:pos x="958" y="257"/>
                </a:cxn>
                <a:cxn ang="0">
                  <a:pos x="915" y="222"/>
                </a:cxn>
                <a:cxn ang="0">
                  <a:pos x="870" y="206"/>
                </a:cxn>
                <a:cxn ang="0">
                  <a:pos x="798" y="218"/>
                </a:cxn>
                <a:cxn ang="0">
                  <a:pos x="768" y="206"/>
                </a:cxn>
                <a:cxn ang="0">
                  <a:pos x="763" y="129"/>
                </a:cxn>
                <a:cxn ang="0">
                  <a:pos x="743" y="85"/>
                </a:cxn>
                <a:cxn ang="0">
                  <a:pos x="722" y="62"/>
                </a:cxn>
                <a:cxn ang="0">
                  <a:pos x="680" y="35"/>
                </a:cxn>
                <a:cxn ang="0">
                  <a:pos x="645" y="43"/>
                </a:cxn>
                <a:cxn ang="0">
                  <a:pos x="592" y="87"/>
                </a:cxn>
                <a:cxn ang="0">
                  <a:pos x="555" y="85"/>
                </a:cxn>
                <a:cxn ang="0">
                  <a:pos x="491" y="49"/>
                </a:cxn>
                <a:cxn ang="0">
                  <a:pos x="425" y="43"/>
                </a:cxn>
                <a:cxn ang="0">
                  <a:pos x="371" y="20"/>
                </a:cxn>
                <a:cxn ang="0">
                  <a:pos x="273" y="6"/>
                </a:cxn>
                <a:cxn ang="0">
                  <a:pos x="226" y="6"/>
                </a:cxn>
                <a:cxn ang="0">
                  <a:pos x="186" y="62"/>
                </a:cxn>
                <a:cxn ang="0">
                  <a:pos x="150" y="151"/>
                </a:cxn>
                <a:cxn ang="0">
                  <a:pos x="112" y="177"/>
                </a:cxn>
                <a:cxn ang="0">
                  <a:pos x="73" y="206"/>
                </a:cxn>
                <a:cxn ang="0">
                  <a:pos x="46" y="273"/>
                </a:cxn>
                <a:cxn ang="0">
                  <a:pos x="26" y="306"/>
                </a:cxn>
                <a:cxn ang="0">
                  <a:pos x="25" y="326"/>
                </a:cxn>
                <a:cxn ang="0">
                  <a:pos x="0" y="365"/>
                </a:cxn>
                <a:cxn ang="0">
                  <a:pos x="21" y="414"/>
                </a:cxn>
                <a:cxn ang="0">
                  <a:pos x="38" y="501"/>
                </a:cxn>
                <a:cxn ang="0">
                  <a:pos x="86" y="530"/>
                </a:cxn>
                <a:cxn ang="0">
                  <a:pos x="191" y="556"/>
                </a:cxn>
                <a:cxn ang="0">
                  <a:pos x="286" y="593"/>
                </a:cxn>
                <a:cxn ang="0">
                  <a:pos x="327" y="624"/>
                </a:cxn>
                <a:cxn ang="0">
                  <a:pos x="349" y="680"/>
                </a:cxn>
                <a:cxn ang="0">
                  <a:pos x="418" y="688"/>
                </a:cxn>
                <a:cxn ang="0">
                  <a:pos x="472" y="716"/>
                </a:cxn>
                <a:cxn ang="0">
                  <a:pos x="523" y="727"/>
                </a:cxn>
                <a:cxn ang="0">
                  <a:pos x="580" y="710"/>
                </a:cxn>
                <a:cxn ang="0">
                  <a:pos x="598" y="724"/>
                </a:cxn>
                <a:cxn ang="0">
                  <a:pos x="590" y="755"/>
                </a:cxn>
                <a:cxn ang="0">
                  <a:pos x="596" y="782"/>
                </a:cxn>
                <a:cxn ang="0">
                  <a:pos x="605" y="813"/>
                </a:cxn>
                <a:cxn ang="0">
                  <a:pos x="621" y="843"/>
                </a:cxn>
                <a:cxn ang="0">
                  <a:pos x="632" y="814"/>
                </a:cxn>
                <a:cxn ang="0">
                  <a:pos x="698" y="791"/>
                </a:cxn>
              </a:cxnLst>
              <a:rect l="0" t="0" r="r" b="b"/>
              <a:pathLst>
                <a:path w="1102" h="843">
                  <a:moveTo>
                    <a:pt x="698" y="784"/>
                  </a:moveTo>
                  <a:lnTo>
                    <a:pt x="698" y="784"/>
                  </a:lnTo>
                  <a:lnTo>
                    <a:pt x="713" y="779"/>
                  </a:lnTo>
                  <a:lnTo>
                    <a:pt x="726" y="775"/>
                  </a:lnTo>
                  <a:lnTo>
                    <a:pt x="741" y="770"/>
                  </a:lnTo>
                  <a:lnTo>
                    <a:pt x="748" y="769"/>
                  </a:lnTo>
                  <a:lnTo>
                    <a:pt x="756" y="769"/>
                  </a:lnTo>
                  <a:lnTo>
                    <a:pt x="756" y="769"/>
                  </a:lnTo>
                  <a:lnTo>
                    <a:pt x="763" y="768"/>
                  </a:lnTo>
                  <a:lnTo>
                    <a:pt x="769" y="767"/>
                  </a:lnTo>
                  <a:lnTo>
                    <a:pt x="775" y="764"/>
                  </a:lnTo>
                  <a:lnTo>
                    <a:pt x="779" y="761"/>
                  </a:lnTo>
                  <a:lnTo>
                    <a:pt x="789" y="754"/>
                  </a:lnTo>
                  <a:lnTo>
                    <a:pt x="798" y="745"/>
                  </a:lnTo>
                  <a:lnTo>
                    <a:pt x="805" y="737"/>
                  </a:lnTo>
                  <a:lnTo>
                    <a:pt x="813" y="729"/>
                  </a:lnTo>
                  <a:lnTo>
                    <a:pt x="817" y="725"/>
                  </a:lnTo>
                  <a:lnTo>
                    <a:pt x="821" y="723"/>
                  </a:lnTo>
                  <a:lnTo>
                    <a:pt x="825" y="722"/>
                  </a:lnTo>
                  <a:lnTo>
                    <a:pt x="830" y="721"/>
                  </a:lnTo>
                  <a:lnTo>
                    <a:pt x="830" y="721"/>
                  </a:lnTo>
                  <a:lnTo>
                    <a:pt x="837" y="721"/>
                  </a:lnTo>
                  <a:lnTo>
                    <a:pt x="843" y="719"/>
                  </a:lnTo>
                  <a:lnTo>
                    <a:pt x="853" y="716"/>
                  </a:lnTo>
                  <a:lnTo>
                    <a:pt x="863" y="711"/>
                  </a:lnTo>
                  <a:lnTo>
                    <a:pt x="870" y="710"/>
                  </a:lnTo>
                  <a:lnTo>
                    <a:pt x="877" y="710"/>
                  </a:lnTo>
                  <a:lnTo>
                    <a:pt x="877" y="710"/>
                  </a:lnTo>
                  <a:lnTo>
                    <a:pt x="882" y="710"/>
                  </a:lnTo>
                  <a:lnTo>
                    <a:pt x="885" y="713"/>
                  </a:lnTo>
                  <a:lnTo>
                    <a:pt x="892" y="718"/>
                  </a:lnTo>
                  <a:lnTo>
                    <a:pt x="898" y="724"/>
                  </a:lnTo>
                  <a:lnTo>
                    <a:pt x="900" y="726"/>
                  </a:lnTo>
                  <a:lnTo>
                    <a:pt x="904" y="729"/>
                  </a:lnTo>
                  <a:lnTo>
                    <a:pt x="904" y="729"/>
                  </a:lnTo>
                  <a:lnTo>
                    <a:pt x="922" y="729"/>
                  </a:lnTo>
                  <a:lnTo>
                    <a:pt x="922" y="714"/>
                  </a:lnTo>
                  <a:lnTo>
                    <a:pt x="947" y="714"/>
                  </a:lnTo>
                  <a:lnTo>
                    <a:pt x="947" y="714"/>
                  </a:lnTo>
                  <a:lnTo>
                    <a:pt x="947" y="714"/>
                  </a:lnTo>
                  <a:lnTo>
                    <a:pt x="952" y="717"/>
                  </a:lnTo>
                  <a:lnTo>
                    <a:pt x="958" y="723"/>
                  </a:lnTo>
                  <a:lnTo>
                    <a:pt x="960" y="724"/>
                  </a:lnTo>
                  <a:lnTo>
                    <a:pt x="964" y="726"/>
                  </a:lnTo>
                  <a:lnTo>
                    <a:pt x="968" y="727"/>
                  </a:lnTo>
                  <a:lnTo>
                    <a:pt x="973" y="729"/>
                  </a:lnTo>
                  <a:lnTo>
                    <a:pt x="973" y="729"/>
                  </a:lnTo>
                  <a:lnTo>
                    <a:pt x="978" y="727"/>
                  </a:lnTo>
                  <a:lnTo>
                    <a:pt x="984" y="726"/>
                  </a:lnTo>
                  <a:lnTo>
                    <a:pt x="992" y="724"/>
                  </a:lnTo>
                  <a:lnTo>
                    <a:pt x="999" y="718"/>
                  </a:lnTo>
                  <a:lnTo>
                    <a:pt x="1006" y="714"/>
                  </a:lnTo>
                  <a:lnTo>
                    <a:pt x="1013" y="708"/>
                  </a:lnTo>
                  <a:lnTo>
                    <a:pt x="1021" y="703"/>
                  </a:lnTo>
                  <a:lnTo>
                    <a:pt x="1033" y="700"/>
                  </a:lnTo>
                  <a:lnTo>
                    <a:pt x="1038" y="699"/>
                  </a:lnTo>
                  <a:lnTo>
                    <a:pt x="1046" y="699"/>
                  </a:lnTo>
                  <a:lnTo>
                    <a:pt x="1046" y="699"/>
                  </a:lnTo>
                  <a:lnTo>
                    <a:pt x="1046" y="637"/>
                  </a:lnTo>
                  <a:lnTo>
                    <a:pt x="1046" y="637"/>
                  </a:lnTo>
                  <a:lnTo>
                    <a:pt x="1048" y="630"/>
                  </a:lnTo>
                  <a:lnTo>
                    <a:pt x="1049" y="623"/>
                  </a:lnTo>
                  <a:lnTo>
                    <a:pt x="1051" y="617"/>
                  </a:lnTo>
                  <a:lnTo>
                    <a:pt x="1056" y="612"/>
                  </a:lnTo>
                  <a:lnTo>
                    <a:pt x="1064" y="603"/>
                  </a:lnTo>
                  <a:lnTo>
                    <a:pt x="1074" y="595"/>
                  </a:lnTo>
                  <a:lnTo>
                    <a:pt x="1084" y="586"/>
                  </a:lnTo>
                  <a:lnTo>
                    <a:pt x="1089" y="581"/>
                  </a:lnTo>
                  <a:lnTo>
                    <a:pt x="1094" y="577"/>
                  </a:lnTo>
                  <a:lnTo>
                    <a:pt x="1097" y="571"/>
                  </a:lnTo>
                  <a:lnTo>
                    <a:pt x="1099" y="564"/>
                  </a:lnTo>
                  <a:lnTo>
                    <a:pt x="1102" y="556"/>
                  </a:lnTo>
                  <a:lnTo>
                    <a:pt x="1102" y="548"/>
                  </a:lnTo>
                  <a:lnTo>
                    <a:pt x="1102" y="548"/>
                  </a:lnTo>
                  <a:lnTo>
                    <a:pt x="1100" y="539"/>
                  </a:lnTo>
                  <a:lnTo>
                    <a:pt x="1097" y="530"/>
                  </a:lnTo>
                  <a:lnTo>
                    <a:pt x="1092" y="524"/>
                  </a:lnTo>
                  <a:lnTo>
                    <a:pt x="1087" y="518"/>
                  </a:lnTo>
                  <a:lnTo>
                    <a:pt x="1079" y="515"/>
                  </a:lnTo>
                  <a:lnTo>
                    <a:pt x="1071" y="511"/>
                  </a:lnTo>
                  <a:lnTo>
                    <a:pt x="1052" y="505"/>
                  </a:lnTo>
                  <a:lnTo>
                    <a:pt x="1034" y="500"/>
                  </a:lnTo>
                  <a:lnTo>
                    <a:pt x="1026" y="496"/>
                  </a:lnTo>
                  <a:lnTo>
                    <a:pt x="1018" y="492"/>
                  </a:lnTo>
                  <a:lnTo>
                    <a:pt x="1012" y="487"/>
                  </a:lnTo>
                  <a:lnTo>
                    <a:pt x="1006" y="479"/>
                  </a:lnTo>
                  <a:lnTo>
                    <a:pt x="1004" y="471"/>
                  </a:lnTo>
                  <a:lnTo>
                    <a:pt x="1003" y="460"/>
                  </a:lnTo>
                  <a:lnTo>
                    <a:pt x="1003" y="460"/>
                  </a:lnTo>
                  <a:lnTo>
                    <a:pt x="1003" y="451"/>
                  </a:lnTo>
                  <a:lnTo>
                    <a:pt x="1005" y="442"/>
                  </a:lnTo>
                  <a:lnTo>
                    <a:pt x="1007" y="434"/>
                  </a:lnTo>
                  <a:lnTo>
                    <a:pt x="1010" y="426"/>
                  </a:lnTo>
                  <a:lnTo>
                    <a:pt x="1018" y="412"/>
                  </a:lnTo>
                  <a:lnTo>
                    <a:pt x="1027" y="400"/>
                  </a:lnTo>
                  <a:lnTo>
                    <a:pt x="1035" y="388"/>
                  </a:lnTo>
                  <a:lnTo>
                    <a:pt x="1043" y="376"/>
                  </a:lnTo>
                  <a:lnTo>
                    <a:pt x="1046" y="371"/>
                  </a:lnTo>
                  <a:lnTo>
                    <a:pt x="1049" y="365"/>
                  </a:lnTo>
                  <a:lnTo>
                    <a:pt x="1050" y="359"/>
                  </a:lnTo>
                  <a:lnTo>
                    <a:pt x="1051" y="353"/>
                  </a:lnTo>
                  <a:lnTo>
                    <a:pt x="1051" y="353"/>
                  </a:lnTo>
                  <a:lnTo>
                    <a:pt x="1050" y="348"/>
                  </a:lnTo>
                  <a:lnTo>
                    <a:pt x="1049" y="343"/>
                  </a:lnTo>
                  <a:lnTo>
                    <a:pt x="1048" y="339"/>
                  </a:lnTo>
                  <a:lnTo>
                    <a:pt x="1045" y="335"/>
                  </a:lnTo>
                  <a:lnTo>
                    <a:pt x="1042" y="333"/>
                  </a:lnTo>
                  <a:lnTo>
                    <a:pt x="1038" y="330"/>
                  </a:lnTo>
                  <a:lnTo>
                    <a:pt x="1031" y="327"/>
                  </a:lnTo>
                  <a:lnTo>
                    <a:pt x="1013" y="321"/>
                  </a:lnTo>
                  <a:lnTo>
                    <a:pt x="1004" y="318"/>
                  </a:lnTo>
                  <a:lnTo>
                    <a:pt x="996" y="313"/>
                  </a:lnTo>
                  <a:lnTo>
                    <a:pt x="996" y="313"/>
                  </a:lnTo>
                  <a:lnTo>
                    <a:pt x="991" y="309"/>
                  </a:lnTo>
                  <a:lnTo>
                    <a:pt x="987" y="302"/>
                  </a:lnTo>
                  <a:lnTo>
                    <a:pt x="977" y="287"/>
                  </a:lnTo>
                  <a:lnTo>
                    <a:pt x="970" y="272"/>
                  </a:lnTo>
                  <a:lnTo>
                    <a:pt x="966" y="258"/>
                  </a:lnTo>
                  <a:lnTo>
                    <a:pt x="966" y="258"/>
                  </a:lnTo>
                  <a:lnTo>
                    <a:pt x="958" y="257"/>
                  </a:lnTo>
                  <a:lnTo>
                    <a:pt x="951" y="255"/>
                  </a:lnTo>
                  <a:lnTo>
                    <a:pt x="945" y="252"/>
                  </a:lnTo>
                  <a:lnTo>
                    <a:pt x="939" y="249"/>
                  </a:lnTo>
                  <a:lnTo>
                    <a:pt x="931" y="241"/>
                  </a:lnTo>
                  <a:lnTo>
                    <a:pt x="924" y="230"/>
                  </a:lnTo>
                  <a:lnTo>
                    <a:pt x="915" y="222"/>
                  </a:lnTo>
                  <a:lnTo>
                    <a:pt x="911" y="218"/>
                  </a:lnTo>
                  <a:lnTo>
                    <a:pt x="905" y="214"/>
                  </a:lnTo>
                  <a:lnTo>
                    <a:pt x="899" y="211"/>
                  </a:lnTo>
                  <a:lnTo>
                    <a:pt x="891" y="208"/>
                  </a:lnTo>
                  <a:lnTo>
                    <a:pt x="882" y="207"/>
                  </a:lnTo>
                  <a:lnTo>
                    <a:pt x="870" y="206"/>
                  </a:lnTo>
                  <a:lnTo>
                    <a:pt x="870" y="206"/>
                  </a:lnTo>
                  <a:lnTo>
                    <a:pt x="859" y="207"/>
                  </a:lnTo>
                  <a:lnTo>
                    <a:pt x="848" y="208"/>
                  </a:lnTo>
                  <a:lnTo>
                    <a:pt x="828" y="212"/>
                  </a:lnTo>
                  <a:lnTo>
                    <a:pt x="808" y="217"/>
                  </a:lnTo>
                  <a:lnTo>
                    <a:pt x="798" y="218"/>
                  </a:lnTo>
                  <a:lnTo>
                    <a:pt x="786" y="218"/>
                  </a:lnTo>
                  <a:lnTo>
                    <a:pt x="786" y="218"/>
                  </a:lnTo>
                  <a:lnTo>
                    <a:pt x="779" y="217"/>
                  </a:lnTo>
                  <a:lnTo>
                    <a:pt x="775" y="214"/>
                  </a:lnTo>
                  <a:lnTo>
                    <a:pt x="771" y="211"/>
                  </a:lnTo>
                  <a:lnTo>
                    <a:pt x="768" y="206"/>
                  </a:lnTo>
                  <a:lnTo>
                    <a:pt x="766" y="200"/>
                  </a:lnTo>
                  <a:lnTo>
                    <a:pt x="764" y="196"/>
                  </a:lnTo>
                  <a:lnTo>
                    <a:pt x="763" y="189"/>
                  </a:lnTo>
                  <a:lnTo>
                    <a:pt x="763" y="189"/>
                  </a:lnTo>
                  <a:lnTo>
                    <a:pt x="763" y="129"/>
                  </a:lnTo>
                  <a:lnTo>
                    <a:pt x="763" y="129"/>
                  </a:lnTo>
                  <a:lnTo>
                    <a:pt x="762" y="120"/>
                  </a:lnTo>
                  <a:lnTo>
                    <a:pt x="760" y="112"/>
                  </a:lnTo>
                  <a:lnTo>
                    <a:pt x="755" y="105"/>
                  </a:lnTo>
                  <a:lnTo>
                    <a:pt x="751" y="98"/>
                  </a:lnTo>
                  <a:lnTo>
                    <a:pt x="746" y="92"/>
                  </a:lnTo>
                  <a:lnTo>
                    <a:pt x="743" y="85"/>
                  </a:lnTo>
                  <a:lnTo>
                    <a:pt x="739" y="77"/>
                  </a:lnTo>
                  <a:lnTo>
                    <a:pt x="738" y="67"/>
                  </a:lnTo>
                  <a:lnTo>
                    <a:pt x="738" y="67"/>
                  </a:lnTo>
                  <a:lnTo>
                    <a:pt x="733" y="67"/>
                  </a:lnTo>
                  <a:lnTo>
                    <a:pt x="729" y="66"/>
                  </a:lnTo>
                  <a:lnTo>
                    <a:pt x="722" y="62"/>
                  </a:lnTo>
                  <a:lnTo>
                    <a:pt x="714" y="57"/>
                  </a:lnTo>
                  <a:lnTo>
                    <a:pt x="707" y="51"/>
                  </a:lnTo>
                  <a:lnTo>
                    <a:pt x="700" y="45"/>
                  </a:lnTo>
                  <a:lnTo>
                    <a:pt x="693" y="39"/>
                  </a:lnTo>
                  <a:lnTo>
                    <a:pt x="685" y="36"/>
                  </a:lnTo>
                  <a:lnTo>
                    <a:pt x="680" y="35"/>
                  </a:lnTo>
                  <a:lnTo>
                    <a:pt x="676" y="35"/>
                  </a:lnTo>
                  <a:lnTo>
                    <a:pt x="676" y="35"/>
                  </a:lnTo>
                  <a:lnTo>
                    <a:pt x="667" y="35"/>
                  </a:lnTo>
                  <a:lnTo>
                    <a:pt x="659" y="37"/>
                  </a:lnTo>
                  <a:lnTo>
                    <a:pt x="652" y="39"/>
                  </a:lnTo>
                  <a:lnTo>
                    <a:pt x="645" y="43"/>
                  </a:lnTo>
                  <a:lnTo>
                    <a:pt x="633" y="52"/>
                  </a:lnTo>
                  <a:lnTo>
                    <a:pt x="622" y="61"/>
                  </a:lnTo>
                  <a:lnTo>
                    <a:pt x="613" y="72"/>
                  </a:lnTo>
                  <a:lnTo>
                    <a:pt x="602" y="81"/>
                  </a:lnTo>
                  <a:lnTo>
                    <a:pt x="598" y="84"/>
                  </a:lnTo>
                  <a:lnTo>
                    <a:pt x="592" y="87"/>
                  </a:lnTo>
                  <a:lnTo>
                    <a:pt x="586" y="89"/>
                  </a:lnTo>
                  <a:lnTo>
                    <a:pt x="580" y="89"/>
                  </a:lnTo>
                  <a:lnTo>
                    <a:pt x="580" y="89"/>
                  </a:lnTo>
                  <a:lnTo>
                    <a:pt x="571" y="89"/>
                  </a:lnTo>
                  <a:lnTo>
                    <a:pt x="563" y="87"/>
                  </a:lnTo>
                  <a:lnTo>
                    <a:pt x="555" y="85"/>
                  </a:lnTo>
                  <a:lnTo>
                    <a:pt x="548" y="82"/>
                  </a:lnTo>
                  <a:lnTo>
                    <a:pt x="535" y="75"/>
                  </a:lnTo>
                  <a:lnTo>
                    <a:pt x="524" y="67"/>
                  </a:lnTo>
                  <a:lnTo>
                    <a:pt x="512" y="59"/>
                  </a:lnTo>
                  <a:lnTo>
                    <a:pt x="499" y="52"/>
                  </a:lnTo>
                  <a:lnTo>
                    <a:pt x="491" y="49"/>
                  </a:lnTo>
                  <a:lnTo>
                    <a:pt x="483" y="46"/>
                  </a:lnTo>
                  <a:lnTo>
                    <a:pt x="473" y="45"/>
                  </a:lnTo>
                  <a:lnTo>
                    <a:pt x="463" y="45"/>
                  </a:lnTo>
                  <a:lnTo>
                    <a:pt x="463" y="45"/>
                  </a:lnTo>
                  <a:lnTo>
                    <a:pt x="436" y="44"/>
                  </a:lnTo>
                  <a:lnTo>
                    <a:pt x="425" y="43"/>
                  </a:lnTo>
                  <a:lnTo>
                    <a:pt x="412" y="40"/>
                  </a:lnTo>
                  <a:lnTo>
                    <a:pt x="402" y="37"/>
                  </a:lnTo>
                  <a:lnTo>
                    <a:pt x="392" y="32"/>
                  </a:lnTo>
                  <a:lnTo>
                    <a:pt x="381" y="27"/>
                  </a:lnTo>
                  <a:lnTo>
                    <a:pt x="371" y="20"/>
                  </a:lnTo>
                  <a:lnTo>
                    <a:pt x="371" y="20"/>
                  </a:lnTo>
                  <a:lnTo>
                    <a:pt x="309" y="20"/>
                  </a:lnTo>
                  <a:lnTo>
                    <a:pt x="309" y="20"/>
                  </a:lnTo>
                  <a:lnTo>
                    <a:pt x="309" y="20"/>
                  </a:lnTo>
                  <a:lnTo>
                    <a:pt x="296" y="15"/>
                  </a:lnTo>
                  <a:lnTo>
                    <a:pt x="281" y="8"/>
                  </a:lnTo>
                  <a:lnTo>
                    <a:pt x="273" y="6"/>
                  </a:lnTo>
                  <a:lnTo>
                    <a:pt x="264" y="4"/>
                  </a:lnTo>
                  <a:lnTo>
                    <a:pt x="255" y="1"/>
                  </a:lnTo>
                  <a:lnTo>
                    <a:pt x="245" y="0"/>
                  </a:lnTo>
                  <a:lnTo>
                    <a:pt x="245" y="0"/>
                  </a:lnTo>
                  <a:lnTo>
                    <a:pt x="235" y="3"/>
                  </a:lnTo>
                  <a:lnTo>
                    <a:pt x="226" y="6"/>
                  </a:lnTo>
                  <a:lnTo>
                    <a:pt x="217" y="12"/>
                  </a:lnTo>
                  <a:lnTo>
                    <a:pt x="210" y="19"/>
                  </a:lnTo>
                  <a:lnTo>
                    <a:pt x="203" y="28"/>
                  </a:lnTo>
                  <a:lnTo>
                    <a:pt x="196" y="39"/>
                  </a:lnTo>
                  <a:lnTo>
                    <a:pt x="191" y="50"/>
                  </a:lnTo>
                  <a:lnTo>
                    <a:pt x="186" y="62"/>
                  </a:lnTo>
                  <a:lnTo>
                    <a:pt x="176" y="88"/>
                  </a:lnTo>
                  <a:lnTo>
                    <a:pt x="168" y="112"/>
                  </a:lnTo>
                  <a:lnTo>
                    <a:pt x="159" y="135"/>
                  </a:lnTo>
                  <a:lnTo>
                    <a:pt x="155" y="144"/>
                  </a:lnTo>
                  <a:lnTo>
                    <a:pt x="150" y="151"/>
                  </a:lnTo>
                  <a:lnTo>
                    <a:pt x="150" y="151"/>
                  </a:lnTo>
                  <a:lnTo>
                    <a:pt x="147" y="157"/>
                  </a:lnTo>
                  <a:lnTo>
                    <a:pt x="143" y="161"/>
                  </a:lnTo>
                  <a:lnTo>
                    <a:pt x="138" y="166"/>
                  </a:lnTo>
                  <a:lnTo>
                    <a:pt x="133" y="169"/>
                  </a:lnTo>
                  <a:lnTo>
                    <a:pt x="122" y="174"/>
                  </a:lnTo>
                  <a:lnTo>
                    <a:pt x="112" y="177"/>
                  </a:lnTo>
                  <a:lnTo>
                    <a:pt x="100" y="182"/>
                  </a:lnTo>
                  <a:lnTo>
                    <a:pt x="90" y="188"/>
                  </a:lnTo>
                  <a:lnTo>
                    <a:pt x="86" y="191"/>
                  </a:lnTo>
                  <a:lnTo>
                    <a:pt x="81" y="195"/>
                  </a:lnTo>
                  <a:lnTo>
                    <a:pt x="77" y="200"/>
                  </a:lnTo>
                  <a:lnTo>
                    <a:pt x="73" y="206"/>
                  </a:lnTo>
                  <a:lnTo>
                    <a:pt x="73" y="206"/>
                  </a:lnTo>
                  <a:lnTo>
                    <a:pt x="68" y="215"/>
                  </a:lnTo>
                  <a:lnTo>
                    <a:pt x="65" y="223"/>
                  </a:lnTo>
                  <a:lnTo>
                    <a:pt x="58" y="243"/>
                  </a:lnTo>
                  <a:lnTo>
                    <a:pt x="51" y="263"/>
                  </a:lnTo>
                  <a:lnTo>
                    <a:pt x="46" y="273"/>
                  </a:lnTo>
                  <a:lnTo>
                    <a:pt x="40" y="283"/>
                  </a:lnTo>
                  <a:lnTo>
                    <a:pt x="40" y="283"/>
                  </a:lnTo>
                  <a:lnTo>
                    <a:pt x="14" y="280"/>
                  </a:lnTo>
                  <a:lnTo>
                    <a:pt x="26" y="306"/>
                  </a:lnTo>
                  <a:lnTo>
                    <a:pt x="26" y="306"/>
                  </a:lnTo>
                  <a:lnTo>
                    <a:pt x="26" y="306"/>
                  </a:lnTo>
                  <a:lnTo>
                    <a:pt x="29" y="306"/>
                  </a:lnTo>
                  <a:lnTo>
                    <a:pt x="28" y="307"/>
                  </a:lnTo>
                  <a:lnTo>
                    <a:pt x="27" y="312"/>
                  </a:lnTo>
                  <a:lnTo>
                    <a:pt x="26" y="320"/>
                  </a:lnTo>
                  <a:lnTo>
                    <a:pt x="26" y="320"/>
                  </a:lnTo>
                  <a:lnTo>
                    <a:pt x="25" y="326"/>
                  </a:lnTo>
                  <a:lnTo>
                    <a:pt x="22" y="330"/>
                  </a:lnTo>
                  <a:lnTo>
                    <a:pt x="13" y="339"/>
                  </a:lnTo>
                  <a:lnTo>
                    <a:pt x="8" y="343"/>
                  </a:lnTo>
                  <a:lnTo>
                    <a:pt x="4" y="349"/>
                  </a:lnTo>
                  <a:lnTo>
                    <a:pt x="2" y="356"/>
                  </a:lnTo>
                  <a:lnTo>
                    <a:pt x="0" y="365"/>
                  </a:lnTo>
                  <a:lnTo>
                    <a:pt x="0" y="365"/>
                  </a:lnTo>
                  <a:lnTo>
                    <a:pt x="0" y="373"/>
                  </a:lnTo>
                  <a:lnTo>
                    <a:pt x="4" y="381"/>
                  </a:lnTo>
                  <a:lnTo>
                    <a:pt x="7" y="390"/>
                  </a:lnTo>
                  <a:lnTo>
                    <a:pt x="12" y="398"/>
                  </a:lnTo>
                  <a:lnTo>
                    <a:pt x="21" y="414"/>
                  </a:lnTo>
                  <a:lnTo>
                    <a:pt x="29" y="427"/>
                  </a:lnTo>
                  <a:lnTo>
                    <a:pt x="29" y="427"/>
                  </a:lnTo>
                  <a:lnTo>
                    <a:pt x="29" y="489"/>
                  </a:lnTo>
                  <a:lnTo>
                    <a:pt x="29" y="489"/>
                  </a:lnTo>
                  <a:lnTo>
                    <a:pt x="29" y="489"/>
                  </a:lnTo>
                  <a:lnTo>
                    <a:pt x="38" y="501"/>
                  </a:lnTo>
                  <a:lnTo>
                    <a:pt x="48" y="516"/>
                  </a:lnTo>
                  <a:lnTo>
                    <a:pt x="48" y="516"/>
                  </a:lnTo>
                  <a:lnTo>
                    <a:pt x="84" y="526"/>
                  </a:lnTo>
                  <a:lnTo>
                    <a:pt x="84" y="526"/>
                  </a:lnTo>
                  <a:lnTo>
                    <a:pt x="84" y="526"/>
                  </a:lnTo>
                  <a:lnTo>
                    <a:pt x="86" y="530"/>
                  </a:lnTo>
                  <a:lnTo>
                    <a:pt x="89" y="532"/>
                  </a:lnTo>
                  <a:lnTo>
                    <a:pt x="100" y="536"/>
                  </a:lnTo>
                  <a:lnTo>
                    <a:pt x="115" y="541"/>
                  </a:lnTo>
                  <a:lnTo>
                    <a:pt x="134" y="546"/>
                  </a:lnTo>
                  <a:lnTo>
                    <a:pt x="168" y="551"/>
                  </a:lnTo>
                  <a:lnTo>
                    <a:pt x="191" y="556"/>
                  </a:lnTo>
                  <a:lnTo>
                    <a:pt x="191" y="556"/>
                  </a:lnTo>
                  <a:lnTo>
                    <a:pt x="209" y="559"/>
                  </a:lnTo>
                  <a:lnTo>
                    <a:pt x="226" y="564"/>
                  </a:lnTo>
                  <a:lnTo>
                    <a:pt x="242" y="570"/>
                  </a:lnTo>
                  <a:lnTo>
                    <a:pt x="257" y="577"/>
                  </a:lnTo>
                  <a:lnTo>
                    <a:pt x="286" y="593"/>
                  </a:lnTo>
                  <a:lnTo>
                    <a:pt x="312" y="607"/>
                  </a:lnTo>
                  <a:lnTo>
                    <a:pt x="312" y="607"/>
                  </a:lnTo>
                  <a:lnTo>
                    <a:pt x="317" y="610"/>
                  </a:lnTo>
                  <a:lnTo>
                    <a:pt x="321" y="615"/>
                  </a:lnTo>
                  <a:lnTo>
                    <a:pt x="325" y="619"/>
                  </a:lnTo>
                  <a:lnTo>
                    <a:pt x="327" y="624"/>
                  </a:lnTo>
                  <a:lnTo>
                    <a:pt x="332" y="633"/>
                  </a:lnTo>
                  <a:lnTo>
                    <a:pt x="335" y="645"/>
                  </a:lnTo>
                  <a:lnTo>
                    <a:pt x="338" y="655"/>
                  </a:lnTo>
                  <a:lnTo>
                    <a:pt x="341" y="665"/>
                  </a:lnTo>
                  <a:lnTo>
                    <a:pt x="346" y="676"/>
                  </a:lnTo>
                  <a:lnTo>
                    <a:pt x="349" y="680"/>
                  </a:lnTo>
                  <a:lnTo>
                    <a:pt x="352" y="684"/>
                  </a:lnTo>
                  <a:lnTo>
                    <a:pt x="352" y="684"/>
                  </a:lnTo>
                  <a:lnTo>
                    <a:pt x="358" y="686"/>
                  </a:lnTo>
                  <a:lnTo>
                    <a:pt x="365" y="688"/>
                  </a:lnTo>
                  <a:lnTo>
                    <a:pt x="382" y="689"/>
                  </a:lnTo>
                  <a:lnTo>
                    <a:pt x="418" y="688"/>
                  </a:lnTo>
                  <a:lnTo>
                    <a:pt x="418" y="688"/>
                  </a:lnTo>
                  <a:lnTo>
                    <a:pt x="424" y="689"/>
                  </a:lnTo>
                  <a:lnTo>
                    <a:pt x="430" y="691"/>
                  </a:lnTo>
                  <a:lnTo>
                    <a:pt x="440" y="696"/>
                  </a:lnTo>
                  <a:lnTo>
                    <a:pt x="461" y="709"/>
                  </a:lnTo>
                  <a:lnTo>
                    <a:pt x="472" y="716"/>
                  </a:lnTo>
                  <a:lnTo>
                    <a:pt x="485" y="723"/>
                  </a:lnTo>
                  <a:lnTo>
                    <a:pt x="499" y="726"/>
                  </a:lnTo>
                  <a:lnTo>
                    <a:pt x="506" y="727"/>
                  </a:lnTo>
                  <a:lnTo>
                    <a:pt x="514" y="729"/>
                  </a:lnTo>
                  <a:lnTo>
                    <a:pt x="514" y="729"/>
                  </a:lnTo>
                  <a:lnTo>
                    <a:pt x="523" y="727"/>
                  </a:lnTo>
                  <a:lnTo>
                    <a:pt x="531" y="725"/>
                  </a:lnTo>
                  <a:lnTo>
                    <a:pt x="547" y="719"/>
                  </a:lnTo>
                  <a:lnTo>
                    <a:pt x="563" y="713"/>
                  </a:lnTo>
                  <a:lnTo>
                    <a:pt x="571" y="710"/>
                  </a:lnTo>
                  <a:lnTo>
                    <a:pt x="580" y="710"/>
                  </a:lnTo>
                  <a:lnTo>
                    <a:pt x="580" y="710"/>
                  </a:lnTo>
                  <a:lnTo>
                    <a:pt x="585" y="710"/>
                  </a:lnTo>
                  <a:lnTo>
                    <a:pt x="590" y="711"/>
                  </a:lnTo>
                  <a:lnTo>
                    <a:pt x="593" y="714"/>
                  </a:lnTo>
                  <a:lnTo>
                    <a:pt x="595" y="717"/>
                  </a:lnTo>
                  <a:lnTo>
                    <a:pt x="596" y="721"/>
                  </a:lnTo>
                  <a:lnTo>
                    <a:pt x="598" y="724"/>
                  </a:lnTo>
                  <a:lnTo>
                    <a:pt x="599" y="732"/>
                  </a:lnTo>
                  <a:lnTo>
                    <a:pt x="599" y="732"/>
                  </a:lnTo>
                  <a:lnTo>
                    <a:pt x="598" y="737"/>
                  </a:lnTo>
                  <a:lnTo>
                    <a:pt x="596" y="740"/>
                  </a:lnTo>
                  <a:lnTo>
                    <a:pt x="593" y="747"/>
                  </a:lnTo>
                  <a:lnTo>
                    <a:pt x="590" y="755"/>
                  </a:lnTo>
                  <a:lnTo>
                    <a:pt x="587" y="760"/>
                  </a:lnTo>
                  <a:lnTo>
                    <a:pt x="587" y="765"/>
                  </a:lnTo>
                  <a:lnTo>
                    <a:pt x="587" y="765"/>
                  </a:lnTo>
                  <a:lnTo>
                    <a:pt x="588" y="770"/>
                  </a:lnTo>
                  <a:lnTo>
                    <a:pt x="591" y="775"/>
                  </a:lnTo>
                  <a:lnTo>
                    <a:pt x="596" y="782"/>
                  </a:lnTo>
                  <a:lnTo>
                    <a:pt x="600" y="786"/>
                  </a:lnTo>
                  <a:lnTo>
                    <a:pt x="603" y="791"/>
                  </a:lnTo>
                  <a:lnTo>
                    <a:pt x="606" y="795"/>
                  </a:lnTo>
                  <a:lnTo>
                    <a:pt x="606" y="801"/>
                  </a:lnTo>
                  <a:lnTo>
                    <a:pt x="606" y="801"/>
                  </a:lnTo>
                  <a:lnTo>
                    <a:pt x="605" y="813"/>
                  </a:lnTo>
                  <a:lnTo>
                    <a:pt x="602" y="822"/>
                  </a:lnTo>
                  <a:lnTo>
                    <a:pt x="600" y="832"/>
                  </a:lnTo>
                  <a:lnTo>
                    <a:pt x="599" y="843"/>
                  </a:lnTo>
                  <a:lnTo>
                    <a:pt x="599" y="843"/>
                  </a:lnTo>
                  <a:lnTo>
                    <a:pt x="621" y="843"/>
                  </a:lnTo>
                  <a:lnTo>
                    <a:pt x="621" y="843"/>
                  </a:lnTo>
                  <a:lnTo>
                    <a:pt x="621" y="843"/>
                  </a:lnTo>
                  <a:lnTo>
                    <a:pt x="622" y="836"/>
                  </a:lnTo>
                  <a:lnTo>
                    <a:pt x="623" y="830"/>
                  </a:lnTo>
                  <a:lnTo>
                    <a:pt x="625" y="824"/>
                  </a:lnTo>
                  <a:lnTo>
                    <a:pt x="629" y="818"/>
                  </a:lnTo>
                  <a:lnTo>
                    <a:pt x="632" y="814"/>
                  </a:lnTo>
                  <a:lnTo>
                    <a:pt x="636" y="810"/>
                  </a:lnTo>
                  <a:lnTo>
                    <a:pt x="646" y="803"/>
                  </a:lnTo>
                  <a:lnTo>
                    <a:pt x="656" y="798"/>
                  </a:lnTo>
                  <a:lnTo>
                    <a:pt x="669" y="794"/>
                  </a:lnTo>
                  <a:lnTo>
                    <a:pt x="683" y="792"/>
                  </a:lnTo>
                  <a:lnTo>
                    <a:pt x="698" y="791"/>
                  </a:lnTo>
                  <a:lnTo>
                    <a:pt x="698" y="791"/>
                  </a:lnTo>
                  <a:lnTo>
                    <a:pt x="698" y="784"/>
                  </a:lnTo>
                  <a:lnTo>
                    <a:pt x="698" y="784"/>
                  </a:lnTo>
                  <a:close/>
                </a:path>
              </a:pathLst>
            </a:custGeom>
            <a:solidFill>
              <a:schemeClr val="accent4"/>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02" name="Freeform 90"/>
            <p:cNvSpPr>
              <a:spLocks/>
            </p:cNvSpPr>
            <p:nvPr/>
          </p:nvSpPr>
          <p:spPr bwMode="auto">
            <a:xfrm>
              <a:off x="782174" y="3274332"/>
              <a:ext cx="135129" cy="161845"/>
            </a:xfrm>
            <a:custGeom>
              <a:avLst/>
              <a:gdLst/>
              <a:ahLst/>
              <a:cxnLst>
                <a:cxn ang="0">
                  <a:pos x="185" y="147"/>
                </a:cxn>
                <a:cxn ang="0">
                  <a:pos x="185" y="147"/>
                </a:cxn>
                <a:cxn ang="0">
                  <a:pos x="185" y="155"/>
                </a:cxn>
                <a:cxn ang="0">
                  <a:pos x="183" y="163"/>
                </a:cxn>
                <a:cxn ang="0">
                  <a:pos x="180" y="169"/>
                </a:cxn>
                <a:cxn ang="0">
                  <a:pos x="177" y="175"/>
                </a:cxn>
                <a:cxn ang="0">
                  <a:pos x="174" y="180"/>
                </a:cxn>
                <a:cxn ang="0">
                  <a:pos x="169" y="184"/>
                </a:cxn>
                <a:cxn ang="0">
                  <a:pos x="159" y="191"/>
                </a:cxn>
                <a:cxn ang="0">
                  <a:pos x="148" y="196"/>
                </a:cxn>
                <a:cxn ang="0">
                  <a:pos x="137" y="202"/>
                </a:cxn>
                <a:cxn ang="0">
                  <a:pos x="126" y="207"/>
                </a:cxn>
                <a:cxn ang="0">
                  <a:pos x="118" y="214"/>
                </a:cxn>
                <a:cxn ang="0">
                  <a:pos x="118" y="214"/>
                </a:cxn>
                <a:cxn ang="0">
                  <a:pos x="111" y="221"/>
                </a:cxn>
                <a:cxn ang="0">
                  <a:pos x="111" y="221"/>
                </a:cxn>
                <a:cxn ang="0">
                  <a:pos x="111" y="221"/>
                </a:cxn>
                <a:cxn ang="0">
                  <a:pos x="100" y="201"/>
                </a:cxn>
                <a:cxn ang="0">
                  <a:pos x="86" y="181"/>
                </a:cxn>
                <a:cxn ang="0">
                  <a:pos x="57" y="141"/>
                </a:cxn>
                <a:cxn ang="0">
                  <a:pos x="42" y="120"/>
                </a:cxn>
                <a:cxn ang="0">
                  <a:pos x="29" y="99"/>
                </a:cxn>
                <a:cxn ang="0">
                  <a:pos x="16" y="76"/>
                </a:cxn>
                <a:cxn ang="0">
                  <a:pos x="4" y="51"/>
                </a:cxn>
                <a:cxn ang="0">
                  <a:pos x="4" y="51"/>
                </a:cxn>
                <a:cxn ang="0">
                  <a:pos x="1" y="39"/>
                </a:cxn>
                <a:cxn ang="0">
                  <a:pos x="0" y="31"/>
                </a:cxn>
                <a:cxn ang="0">
                  <a:pos x="1" y="27"/>
                </a:cxn>
                <a:cxn ang="0">
                  <a:pos x="2" y="24"/>
                </a:cxn>
                <a:cxn ang="0">
                  <a:pos x="6" y="19"/>
                </a:cxn>
                <a:cxn ang="0">
                  <a:pos x="10" y="17"/>
                </a:cxn>
                <a:cxn ang="0">
                  <a:pos x="17" y="13"/>
                </a:cxn>
                <a:cxn ang="0">
                  <a:pos x="24" y="11"/>
                </a:cxn>
                <a:cxn ang="0">
                  <a:pos x="31" y="8"/>
                </a:cxn>
                <a:cxn ang="0">
                  <a:pos x="31" y="8"/>
                </a:cxn>
                <a:cxn ang="0">
                  <a:pos x="37" y="4"/>
                </a:cxn>
                <a:cxn ang="0">
                  <a:pos x="42" y="2"/>
                </a:cxn>
                <a:cxn ang="0">
                  <a:pos x="48" y="1"/>
                </a:cxn>
                <a:cxn ang="0">
                  <a:pos x="52" y="0"/>
                </a:cxn>
                <a:cxn ang="0">
                  <a:pos x="56" y="1"/>
                </a:cxn>
                <a:cxn ang="0">
                  <a:pos x="60" y="2"/>
                </a:cxn>
                <a:cxn ang="0">
                  <a:pos x="69" y="7"/>
                </a:cxn>
                <a:cxn ang="0">
                  <a:pos x="78" y="11"/>
                </a:cxn>
                <a:cxn ang="0">
                  <a:pos x="92" y="17"/>
                </a:cxn>
                <a:cxn ang="0">
                  <a:pos x="100" y="19"/>
                </a:cxn>
                <a:cxn ang="0">
                  <a:pos x="109" y="20"/>
                </a:cxn>
                <a:cxn ang="0">
                  <a:pos x="121" y="22"/>
                </a:cxn>
                <a:cxn ang="0">
                  <a:pos x="133" y="22"/>
                </a:cxn>
                <a:cxn ang="0">
                  <a:pos x="133" y="22"/>
                </a:cxn>
                <a:cxn ang="0">
                  <a:pos x="160" y="66"/>
                </a:cxn>
                <a:cxn ang="0">
                  <a:pos x="160" y="66"/>
                </a:cxn>
                <a:cxn ang="0">
                  <a:pos x="168" y="84"/>
                </a:cxn>
                <a:cxn ang="0">
                  <a:pos x="175" y="102"/>
                </a:cxn>
                <a:cxn ang="0">
                  <a:pos x="182" y="123"/>
                </a:cxn>
                <a:cxn ang="0">
                  <a:pos x="185" y="147"/>
                </a:cxn>
                <a:cxn ang="0">
                  <a:pos x="185" y="147"/>
                </a:cxn>
                <a:cxn ang="0">
                  <a:pos x="185" y="147"/>
                </a:cxn>
              </a:cxnLst>
              <a:rect l="0" t="0" r="r" b="b"/>
              <a:pathLst>
                <a:path w="185" h="221">
                  <a:moveTo>
                    <a:pt x="185" y="147"/>
                  </a:moveTo>
                  <a:lnTo>
                    <a:pt x="185" y="147"/>
                  </a:lnTo>
                  <a:lnTo>
                    <a:pt x="185" y="155"/>
                  </a:lnTo>
                  <a:lnTo>
                    <a:pt x="183" y="163"/>
                  </a:lnTo>
                  <a:lnTo>
                    <a:pt x="180" y="169"/>
                  </a:lnTo>
                  <a:lnTo>
                    <a:pt x="177" y="175"/>
                  </a:lnTo>
                  <a:lnTo>
                    <a:pt x="174" y="180"/>
                  </a:lnTo>
                  <a:lnTo>
                    <a:pt x="169" y="184"/>
                  </a:lnTo>
                  <a:lnTo>
                    <a:pt x="159" y="191"/>
                  </a:lnTo>
                  <a:lnTo>
                    <a:pt x="148" y="196"/>
                  </a:lnTo>
                  <a:lnTo>
                    <a:pt x="137" y="202"/>
                  </a:lnTo>
                  <a:lnTo>
                    <a:pt x="126" y="207"/>
                  </a:lnTo>
                  <a:lnTo>
                    <a:pt x="118" y="214"/>
                  </a:lnTo>
                  <a:lnTo>
                    <a:pt x="118" y="214"/>
                  </a:lnTo>
                  <a:lnTo>
                    <a:pt x="111" y="221"/>
                  </a:lnTo>
                  <a:lnTo>
                    <a:pt x="111" y="221"/>
                  </a:lnTo>
                  <a:lnTo>
                    <a:pt x="111" y="221"/>
                  </a:lnTo>
                  <a:lnTo>
                    <a:pt x="100" y="201"/>
                  </a:lnTo>
                  <a:lnTo>
                    <a:pt x="86" y="181"/>
                  </a:lnTo>
                  <a:lnTo>
                    <a:pt x="57" y="141"/>
                  </a:lnTo>
                  <a:lnTo>
                    <a:pt x="42" y="120"/>
                  </a:lnTo>
                  <a:lnTo>
                    <a:pt x="29" y="99"/>
                  </a:lnTo>
                  <a:lnTo>
                    <a:pt x="16" y="76"/>
                  </a:lnTo>
                  <a:lnTo>
                    <a:pt x="4" y="51"/>
                  </a:lnTo>
                  <a:lnTo>
                    <a:pt x="4" y="51"/>
                  </a:lnTo>
                  <a:lnTo>
                    <a:pt x="1" y="39"/>
                  </a:lnTo>
                  <a:lnTo>
                    <a:pt x="0" y="31"/>
                  </a:lnTo>
                  <a:lnTo>
                    <a:pt x="1" y="27"/>
                  </a:lnTo>
                  <a:lnTo>
                    <a:pt x="2" y="24"/>
                  </a:lnTo>
                  <a:lnTo>
                    <a:pt x="6" y="19"/>
                  </a:lnTo>
                  <a:lnTo>
                    <a:pt x="10" y="17"/>
                  </a:lnTo>
                  <a:lnTo>
                    <a:pt x="17" y="13"/>
                  </a:lnTo>
                  <a:lnTo>
                    <a:pt x="24" y="11"/>
                  </a:lnTo>
                  <a:lnTo>
                    <a:pt x="31" y="8"/>
                  </a:lnTo>
                  <a:lnTo>
                    <a:pt x="31" y="8"/>
                  </a:lnTo>
                  <a:lnTo>
                    <a:pt x="37" y="4"/>
                  </a:lnTo>
                  <a:lnTo>
                    <a:pt x="42" y="2"/>
                  </a:lnTo>
                  <a:lnTo>
                    <a:pt x="48" y="1"/>
                  </a:lnTo>
                  <a:lnTo>
                    <a:pt x="52" y="0"/>
                  </a:lnTo>
                  <a:lnTo>
                    <a:pt x="56" y="1"/>
                  </a:lnTo>
                  <a:lnTo>
                    <a:pt x="60" y="2"/>
                  </a:lnTo>
                  <a:lnTo>
                    <a:pt x="69" y="7"/>
                  </a:lnTo>
                  <a:lnTo>
                    <a:pt x="78" y="11"/>
                  </a:lnTo>
                  <a:lnTo>
                    <a:pt x="92" y="17"/>
                  </a:lnTo>
                  <a:lnTo>
                    <a:pt x="100" y="19"/>
                  </a:lnTo>
                  <a:lnTo>
                    <a:pt x="109" y="20"/>
                  </a:lnTo>
                  <a:lnTo>
                    <a:pt x="121" y="22"/>
                  </a:lnTo>
                  <a:lnTo>
                    <a:pt x="133" y="22"/>
                  </a:lnTo>
                  <a:lnTo>
                    <a:pt x="133" y="22"/>
                  </a:lnTo>
                  <a:lnTo>
                    <a:pt x="160" y="66"/>
                  </a:lnTo>
                  <a:lnTo>
                    <a:pt x="160" y="66"/>
                  </a:lnTo>
                  <a:lnTo>
                    <a:pt x="168" y="84"/>
                  </a:lnTo>
                  <a:lnTo>
                    <a:pt x="175" y="102"/>
                  </a:lnTo>
                  <a:lnTo>
                    <a:pt x="182" y="123"/>
                  </a:lnTo>
                  <a:lnTo>
                    <a:pt x="185" y="147"/>
                  </a:lnTo>
                  <a:lnTo>
                    <a:pt x="185" y="147"/>
                  </a:lnTo>
                  <a:lnTo>
                    <a:pt x="185" y="147"/>
                  </a:lnTo>
                  <a:close/>
                </a:path>
              </a:pathLst>
            </a:custGeom>
            <a:solidFill>
              <a:srgbClr val="A738E0"/>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03" name="Freeform 91"/>
            <p:cNvSpPr>
              <a:spLocks/>
            </p:cNvSpPr>
            <p:nvPr/>
          </p:nvSpPr>
          <p:spPr bwMode="auto">
            <a:xfrm>
              <a:off x="1090211" y="4207492"/>
              <a:ext cx="235387" cy="218710"/>
            </a:xfrm>
            <a:custGeom>
              <a:avLst/>
              <a:gdLst/>
              <a:ahLst/>
              <a:cxnLst>
                <a:cxn ang="0">
                  <a:pos x="312" y="234"/>
                </a:cxn>
                <a:cxn ang="0">
                  <a:pos x="319" y="250"/>
                </a:cxn>
                <a:cxn ang="0">
                  <a:pos x="321" y="254"/>
                </a:cxn>
                <a:cxn ang="0">
                  <a:pos x="324" y="258"/>
                </a:cxn>
                <a:cxn ang="0">
                  <a:pos x="317" y="279"/>
                </a:cxn>
                <a:cxn ang="0">
                  <a:pos x="301" y="302"/>
                </a:cxn>
                <a:cxn ang="0">
                  <a:pos x="231" y="277"/>
                </a:cxn>
                <a:cxn ang="0">
                  <a:pos x="158" y="254"/>
                </a:cxn>
                <a:cxn ang="0">
                  <a:pos x="149" y="250"/>
                </a:cxn>
                <a:cxn ang="0">
                  <a:pos x="132" y="223"/>
                </a:cxn>
                <a:cxn ang="0">
                  <a:pos x="117" y="203"/>
                </a:cxn>
                <a:cxn ang="0">
                  <a:pos x="103" y="199"/>
                </a:cxn>
                <a:cxn ang="0">
                  <a:pos x="77" y="199"/>
                </a:cxn>
                <a:cxn ang="0">
                  <a:pos x="61" y="195"/>
                </a:cxn>
                <a:cxn ang="0">
                  <a:pos x="44" y="177"/>
                </a:cxn>
                <a:cxn ang="0">
                  <a:pos x="43" y="167"/>
                </a:cxn>
                <a:cxn ang="0">
                  <a:pos x="43" y="140"/>
                </a:cxn>
                <a:cxn ang="0">
                  <a:pos x="36" y="129"/>
                </a:cxn>
                <a:cxn ang="0">
                  <a:pos x="14" y="108"/>
                </a:cxn>
                <a:cxn ang="0">
                  <a:pos x="2" y="88"/>
                </a:cxn>
                <a:cxn ang="0">
                  <a:pos x="2" y="70"/>
                </a:cxn>
                <a:cxn ang="0">
                  <a:pos x="16" y="47"/>
                </a:cxn>
                <a:cxn ang="0">
                  <a:pos x="41" y="30"/>
                </a:cxn>
                <a:cxn ang="0">
                  <a:pos x="52" y="31"/>
                </a:cxn>
                <a:cxn ang="0">
                  <a:pos x="59" y="37"/>
                </a:cxn>
                <a:cxn ang="0">
                  <a:pos x="67" y="32"/>
                </a:cxn>
                <a:cxn ang="0">
                  <a:pos x="90" y="5"/>
                </a:cxn>
                <a:cxn ang="0">
                  <a:pos x="96" y="4"/>
                </a:cxn>
                <a:cxn ang="0">
                  <a:pos x="110" y="7"/>
                </a:cxn>
                <a:cxn ang="0">
                  <a:pos x="132" y="4"/>
                </a:cxn>
                <a:cxn ang="0">
                  <a:pos x="155" y="0"/>
                </a:cxn>
                <a:cxn ang="0">
                  <a:pos x="182" y="5"/>
                </a:cxn>
                <a:cxn ang="0">
                  <a:pos x="196" y="14"/>
                </a:cxn>
                <a:cxn ang="0">
                  <a:pos x="208" y="39"/>
                </a:cxn>
                <a:cxn ang="0">
                  <a:pos x="213" y="67"/>
                </a:cxn>
                <a:cxn ang="0">
                  <a:pos x="219" y="71"/>
                </a:cxn>
                <a:cxn ang="0">
                  <a:pos x="247" y="81"/>
                </a:cxn>
                <a:cxn ang="0">
                  <a:pos x="257" y="89"/>
                </a:cxn>
                <a:cxn ang="0">
                  <a:pos x="264" y="107"/>
                </a:cxn>
                <a:cxn ang="0">
                  <a:pos x="277" y="175"/>
                </a:cxn>
                <a:cxn ang="0">
                  <a:pos x="286" y="199"/>
                </a:cxn>
                <a:cxn ang="0">
                  <a:pos x="304" y="221"/>
                </a:cxn>
                <a:cxn ang="0">
                  <a:pos x="312" y="224"/>
                </a:cxn>
              </a:cxnLst>
              <a:rect l="0" t="0" r="r" b="b"/>
              <a:pathLst>
                <a:path w="324" h="302">
                  <a:moveTo>
                    <a:pt x="312" y="224"/>
                  </a:moveTo>
                  <a:lnTo>
                    <a:pt x="312" y="224"/>
                  </a:lnTo>
                  <a:lnTo>
                    <a:pt x="312" y="234"/>
                  </a:lnTo>
                  <a:lnTo>
                    <a:pt x="313" y="238"/>
                  </a:lnTo>
                  <a:lnTo>
                    <a:pt x="316" y="244"/>
                  </a:lnTo>
                  <a:lnTo>
                    <a:pt x="319" y="250"/>
                  </a:lnTo>
                  <a:lnTo>
                    <a:pt x="319" y="250"/>
                  </a:lnTo>
                  <a:lnTo>
                    <a:pt x="320" y="252"/>
                  </a:lnTo>
                  <a:lnTo>
                    <a:pt x="321" y="254"/>
                  </a:lnTo>
                  <a:lnTo>
                    <a:pt x="323" y="256"/>
                  </a:lnTo>
                  <a:lnTo>
                    <a:pt x="324" y="258"/>
                  </a:lnTo>
                  <a:lnTo>
                    <a:pt x="324" y="258"/>
                  </a:lnTo>
                  <a:lnTo>
                    <a:pt x="323" y="262"/>
                  </a:lnTo>
                  <a:lnTo>
                    <a:pt x="321" y="267"/>
                  </a:lnTo>
                  <a:lnTo>
                    <a:pt x="317" y="279"/>
                  </a:lnTo>
                  <a:lnTo>
                    <a:pt x="309" y="290"/>
                  </a:lnTo>
                  <a:lnTo>
                    <a:pt x="301" y="302"/>
                  </a:lnTo>
                  <a:lnTo>
                    <a:pt x="301" y="302"/>
                  </a:lnTo>
                  <a:lnTo>
                    <a:pt x="283" y="294"/>
                  </a:lnTo>
                  <a:lnTo>
                    <a:pt x="266" y="288"/>
                  </a:lnTo>
                  <a:lnTo>
                    <a:pt x="231" y="277"/>
                  </a:lnTo>
                  <a:lnTo>
                    <a:pt x="195" y="267"/>
                  </a:lnTo>
                  <a:lnTo>
                    <a:pt x="176" y="261"/>
                  </a:lnTo>
                  <a:lnTo>
                    <a:pt x="158" y="254"/>
                  </a:lnTo>
                  <a:lnTo>
                    <a:pt x="158" y="254"/>
                  </a:lnTo>
                  <a:lnTo>
                    <a:pt x="153" y="252"/>
                  </a:lnTo>
                  <a:lnTo>
                    <a:pt x="149" y="250"/>
                  </a:lnTo>
                  <a:lnTo>
                    <a:pt x="143" y="242"/>
                  </a:lnTo>
                  <a:lnTo>
                    <a:pt x="137" y="233"/>
                  </a:lnTo>
                  <a:lnTo>
                    <a:pt x="132" y="223"/>
                  </a:lnTo>
                  <a:lnTo>
                    <a:pt x="127" y="214"/>
                  </a:lnTo>
                  <a:lnTo>
                    <a:pt x="120" y="206"/>
                  </a:lnTo>
                  <a:lnTo>
                    <a:pt x="117" y="203"/>
                  </a:lnTo>
                  <a:lnTo>
                    <a:pt x="113" y="200"/>
                  </a:lnTo>
                  <a:lnTo>
                    <a:pt x="109" y="199"/>
                  </a:lnTo>
                  <a:lnTo>
                    <a:pt x="103" y="199"/>
                  </a:lnTo>
                  <a:lnTo>
                    <a:pt x="103" y="199"/>
                  </a:lnTo>
                  <a:lnTo>
                    <a:pt x="77" y="199"/>
                  </a:lnTo>
                  <a:lnTo>
                    <a:pt x="77" y="199"/>
                  </a:lnTo>
                  <a:lnTo>
                    <a:pt x="71" y="198"/>
                  </a:lnTo>
                  <a:lnTo>
                    <a:pt x="66" y="197"/>
                  </a:lnTo>
                  <a:lnTo>
                    <a:pt x="61" y="195"/>
                  </a:lnTo>
                  <a:lnTo>
                    <a:pt x="58" y="192"/>
                  </a:lnTo>
                  <a:lnTo>
                    <a:pt x="51" y="185"/>
                  </a:lnTo>
                  <a:lnTo>
                    <a:pt x="44" y="177"/>
                  </a:lnTo>
                  <a:lnTo>
                    <a:pt x="44" y="177"/>
                  </a:lnTo>
                  <a:lnTo>
                    <a:pt x="43" y="173"/>
                  </a:lnTo>
                  <a:lnTo>
                    <a:pt x="43" y="167"/>
                  </a:lnTo>
                  <a:lnTo>
                    <a:pt x="44" y="154"/>
                  </a:lnTo>
                  <a:lnTo>
                    <a:pt x="44" y="147"/>
                  </a:lnTo>
                  <a:lnTo>
                    <a:pt x="43" y="140"/>
                  </a:lnTo>
                  <a:lnTo>
                    <a:pt x="41" y="135"/>
                  </a:lnTo>
                  <a:lnTo>
                    <a:pt x="36" y="129"/>
                  </a:lnTo>
                  <a:lnTo>
                    <a:pt x="36" y="129"/>
                  </a:lnTo>
                  <a:lnTo>
                    <a:pt x="31" y="123"/>
                  </a:lnTo>
                  <a:lnTo>
                    <a:pt x="26" y="119"/>
                  </a:lnTo>
                  <a:lnTo>
                    <a:pt x="14" y="108"/>
                  </a:lnTo>
                  <a:lnTo>
                    <a:pt x="8" y="102"/>
                  </a:lnTo>
                  <a:lnTo>
                    <a:pt x="4" y="96"/>
                  </a:lnTo>
                  <a:lnTo>
                    <a:pt x="2" y="88"/>
                  </a:lnTo>
                  <a:lnTo>
                    <a:pt x="0" y="77"/>
                  </a:lnTo>
                  <a:lnTo>
                    <a:pt x="0" y="77"/>
                  </a:lnTo>
                  <a:lnTo>
                    <a:pt x="2" y="70"/>
                  </a:lnTo>
                  <a:lnTo>
                    <a:pt x="5" y="63"/>
                  </a:lnTo>
                  <a:lnTo>
                    <a:pt x="11" y="55"/>
                  </a:lnTo>
                  <a:lnTo>
                    <a:pt x="16" y="47"/>
                  </a:lnTo>
                  <a:lnTo>
                    <a:pt x="25" y="40"/>
                  </a:lnTo>
                  <a:lnTo>
                    <a:pt x="33" y="35"/>
                  </a:lnTo>
                  <a:lnTo>
                    <a:pt x="41" y="30"/>
                  </a:lnTo>
                  <a:lnTo>
                    <a:pt x="48" y="25"/>
                  </a:lnTo>
                  <a:lnTo>
                    <a:pt x="48" y="25"/>
                  </a:lnTo>
                  <a:lnTo>
                    <a:pt x="52" y="31"/>
                  </a:lnTo>
                  <a:lnTo>
                    <a:pt x="56" y="36"/>
                  </a:lnTo>
                  <a:lnTo>
                    <a:pt x="57" y="37"/>
                  </a:lnTo>
                  <a:lnTo>
                    <a:pt x="59" y="37"/>
                  </a:lnTo>
                  <a:lnTo>
                    <a:pt x="59" y="37"/>
                  </a:lnTo>
                  <a:lnTo>
                    <a:pt x="63" y="36"/>
                  </a:lnTo>
                  <a:lnTo>
                    <a:pt x="67" y="32"/>
                  </a:lnTo>
                  <a:lnTo>
                    <a:pt x="75" y="23"/>
                  </a:lnTo>
                  <a:lnTo>
                    <a:pt x="84" y="10"/>
                  </a:lnTo>
                  <a:lnTo>
                    <a:pt x="90" y="5"/>
                  </a:lnTo>
                  <a:lnTo>
                    <a:pt x="95" y="0"/>
                  </a:lnTo>
                  <a:lnTo>
                    <a:pt x="95" y="0"/>
                  </a:lnTo>
                  <a:lnTo>
                    <a:pt x="96" y="4"/>
                  </a:lnTo>
                  <a:lnTo>
                    <a:pt x="98" y="6"/>
                  </a:lnTo>
                  <a:lnTo>
                    <a:pt x="103" y="7"/>
                  </a:lnTo>
                  <a:lnTo>
                    <a:pt x="110" y="7"/>
                  </a:lnTo>
                  <a:lnTo>
                    <a:pt x="110" y="7"/>
                  </a:lnTo>
                  <a:lnTo>
                    <a:pt x="121" y="7"/>
                  </a:lnTo>
                  <a:lnTo>
                    <a:pt x="132" y="4"/>
                  </a:lnTo>
                  <a:lnTo>
                    <a:pt x="143" y="1"/>
                  </a:lnTo>
                  <a:lnTo>
                    <a:pt x="155" y="0"/>
                  </a:lnTo>
                  <a:lnTo>
                    <a:pt x="155" y="0"/>
                  </a:lnTo>
                  <a:lnTo>
                    <a:pt x="170" y="1"/>
                  </a:lnTo>
                  <a:lnTo>
                    <a:pt x="176" y="4"/>
                  </a:lnTo>
                  <a:lnTo>
                    <a:pt x="182" y="5"/>
                  </a:lnTo>
                  <a:lnTo>
                    <a:pt x="187" y="8"/>
                  </a:lnTo>
                  <a:lnTo>
                    <a:pt x="191" y="10"/>
                  </a:lnTo>
                  <a:lnTo>
                    <a:pt x="196" y="14"/>
                  </a:lnTo>
                  <a:lnTo>
                    <a:pt x="198" y="18"/>
                  </a:lnTo>
                  <a:lnTo>
                    <a:pt x="204" y="28"/>
                  </a:lnTo>
                  <a:lnTo>
                    <a:pt x="208" y="39"/>
                  </a:lnTo>
                  <a:lnTo>
                    <a:pt x="210" y="52"/>
                  </a:lnTo>
                  <a:lnTo>
                    <a:pt x="213" y="67"/>
                  </a:lnTo>
                  <a:lnTo>
                    <a:pt x="213" y="67"/>
                  </a:lnTo>
                  <a:lnTo>
                    <a:pt x="213" y="68"/>
                  </a:lnTo>
                  <a:lnTo>
                    <a:pt x="214" y="69"/>
                  </a:lnTo>
                  <a:lnTo>
                    <a:pt x="219" y="71"/>
                  </a:lnTo>
                  <a:lnTo>
                    <a:pt x="233" y="75"/>
                  </a:lnTo>
                  <a:lnTo>
                    <a:pt x="240" y="77"/>
                  </a:lnTo>
                  <a:lnTo>
                    <a:pt x="247" y="81"/>
                  </a:lnTo>
                  <a:lnTo>
                    <a:pt x="254" y="84"/>
                  </a:lnTo>
                  <a:lnTo>
                    <a:pt x="256" y="86"/>
                  </a:lnTo>
                  <a:lnTo>
                    <a:pt x="257" y="89"/>
                  </a:lnTo>
                  <a:lnTo>
                    <a:pt x="257" y="89"/>
                  </a:lnTo>
                  <a:lnTo>
                    <a:pt x="260" y="98"/>
                  </a:lnTo>
                  <a:lnTo>
                    <a:pt x="264" y="107"/>
                  </a:lnTo>
                  <a:lnTo>
                    <a:pt x="267" y="124"/>
                  </a:lnTo>
                  <a:lnTo>
                    <a:pt x="273" y="159"/>
                  </a:lnTo>
                  <a:lnTo>
                    <a:pt x="277" y="175"/>
                  </a:lnTo>
                  <a:lnTo>
                    <a:pt x="279" y="183"/>
                  </a:lnTo>
                  <a:lnTo>
                    <a:pt x="281" y="191"/>
                  </a:lnTo>
                  <a:lnTo>
                    <a:pt x="286" y="199"/>
                  </a:lnTo>
                  <a:lnTo>
                    <a:pt x="290" y="207"/>
                  </a:lnTo>
                  <a:lnTo>
                    <a:pt x="297" y="214"/>
                  </a:lnTo>
                  <a:lnTo>
                    <a:pt x="304" y="221"/>
                  </a:lnTo>
                  <a:lnTo>
                    <a:pt x="304" y="221"/>
                  </a:lnTo>
                  <a:lnTo>
                    <a:pt x="312" y="224"/>
                  </a:lnTo>
                  <a:lnTo>
                    <a:pt x="312" y="224"/>
                  </a:lnTo>
                  <a:close/>
                </a:path>
              </a:pathLst>
            </a:custGeom>
            <a:solidFill>
              <a:schemeClr val="accent2"/>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grpSp>
          <p:nvGrpSpPr>
            <p:cNvPr id="104" name="Группа 103"/>
            <p:cNvGrpSpPr/>
            <p:nvPr/>
          </p:nvGrpSpPr>
          <p:grpSpPr>
            <a:xfrm>
              <a:off x="7105661" y="2800461"/>
              <a:ext cx="1346938" cy="2098153"/>
              <a:chOff x="7105661" y="2800461"/>
              <a:chExt cx="1346938" cy="2098153"/>
            </a:xfrm>
            <a:solidFill>
              <a:schemeClr val="bg1">
                <a:lumMod val="85000"/>
              </a:schemeClr>
            </a:solidFill>
          </p:grpSpPr>
          <p:sp>
            <p:nvSpPr>
              <p:cNvPr id="180" name="Freeform 5"/>
              <p:cNvSpPr>
                <a:spLocks/>
              </p:cNvSpPr>
              <p:nvPr/>
            </p:nvSpPr>
            <p:spPr bwMode="auto">
              <a:xfrm>
                <a:off x="7105661" y="4338717"/>
                <a:ext cx="17436" cy="29161"/>
              </a:xfrm>
              <a:custGeom>
                <a:avLst/>
                <a:gdLst/>
                <a:ahLst/>
                <a:cxnLst>
                  <a:cxn ang="0">
                    <a:pos x="0" y="35"/>
                  </a:cxn>
                  <a:cxn ang="0">
                    <a:pos x="0" y="35"/>
                  </a:cxn>
                  <a:cxn ang="0">
                    <a:pos x="8" y="34"/>
                  </a:cxn>
                  <a:cxn ang="0">
                    <a:pos x="15" y="35"/>
                  </a:cxn>
                  <a:cxn ang="0">
                    <a:pos x="21" y="38"/>
                  </a:cxn>
                  <a:cxn ang="0">
                    <a:pos x="25" y="40"/>
                  </a:cxn>
                  <a:cxn ang="0">
                    <a:pos x="25" y="40"/>
                  </a:cxn>
                  <a:cxn ang="0">
                    <a:pos x="25" y="0"/>
                  </a:cxn>
                  <a:cxn ang="0">
                    <a:pos x="25" y="0"/>
                  </a:cxn>
                  <a:cxn ang="0">
                    <a:pos x="25" y="0"/>
                  </a:cxn>
                  <a:cxn ang="0">
                    <a:pos x="18" y="8"/>
                  </a:cxn>
                  <a:cxn ang="0">
                    <a:pos x="11" y="16"/>
                  </a:cxn>
                  <a:cxn ang="0">
                    <a:pos x="5" y="25"/>
                  </a:cxn>
                  <a:cxn ang="0">
                    <a:pos x="0" y="35"/>
                  </a:cxn>
                  <a:cxn ang="0">
                    <a:pos x="0" y="35"/>
                  </a:cxn>
                  <a:cxn ang="0">
                    <a:pos x="0" y="35"/>
                  </a:cxn>
                </a:cxnLst>
                <a:rect l="0" t="0" r="r" b="b"/>
                <a:pathLst>
                  <a:path w="25" h="40">
                    <a:moveTo>
                      <a:pt x="0" y="35"/>
                    </a:moveTo>
                    <a:lnTo>
                      <a:pt x="0" y="35"/>
                    </a:lnTo>
                    <a:lnTo>
                      <a:pt x="8" y="34"/>
                    </a:lnTo>
                    <a:lnTo>
                      <a:pt x="15" y="35"/>
                    </a:lnTo>
                    <a:lnTo>
                      <a:pt x="21" y="38"/>
                    </a:lnTo>
                    <a:lnTo>
                      <a:pt x="25" y="40"/>
                    </a:lnTo>
                    <a:lnTo>
                      <a:pt x="25" y="40"/>
                    </a:lnTo>
                    <a:lnTo>
                      <a:pt x="25" y="0"/>
                    </a:lnTo>
                    <a:lnTo>
                      <a:pt x="25" y="0"/>
                    </a:lnTo>
                    <a:lnTo>
                      <a:pt x="25" y="0"/>
                    </a:lnTo>
                    <a:lnTo>
                      <a:pt x="18" y="8"/>
                    </a:lnTo>
                    <a:lnTo>
                      <a:pt x="11" y="16"/>
                    </a:lnTo>
                    <a:lnTo>
                      <a:pt x="5" y="25"/>
                    </a:lnTo>
                    <a:lnTo>
                      <a:pt x="0" y="35"/>
                    </a:lnTo>
                    <a:lnTo>
                      <a:pt x="0" y="35"/>
                    </a:lnTo>
                    <a:lnTo>
                      <a:pt x="0" y="35"/>
                    </a:lnTo>
                    <a:close/>
                  </a:path>
                </a:pathLst>
              </a:custGeom>
              <a:grp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grpSp>
            <p:nvGrpSpPr>
              <p:cNvPr id="181" name="Группа 180"/>
              <p:cNvGrpSpPr/>
              <p:nvPr/>
            </p:nvGrpSpPr>
            <p:grpSpPr>
              <a:xfrm>
                <a:off x="7147799" y="2800461"/>
                <a:ext cx="1304800" cy="2098153"/>
                <a:chOff x="7147799" y="2800461"/>
                <a:chExt cx="1304800" cy="2098153"/>
              </a:xfrm>
              <a:grpFill/>
            </p:grpSpPr>
            <p:sp>
              <p:nvSpPr>
                <p:cNvPr id="182" name="Freeform 4"/>
                <p:cNvSpPr>
                  <a:spLocks/>
                </p:cNvSpPr>
                <p:nvPr/>
              </p:nvSpPr>
              <p:spPr bwMode="auto">
                <a:xfrm>
                  <a:off x="7147799" y="4297892"/>
                  <a:ext cx="47949" cy="59780"/>
                </a:xfrm>
                <a:custGeom>
                  <a:avLst/>
                  <a:gdLst/>
                  <a:ahLst/>
                  <a:cxnLst>
                    <a:cxn ang="0">
                      <a:pos x="41" y="0"/>
                    </a:cxn>
                    <a:cxn ang="0">
                      <a:pos x="0" y="55"/>
                    </a:cxn>
                    <a:cxn ang="0">
                      <a:pos x="0" y="55"/>
                    </a:cxn>
                    <a:cxn ang="0">
                      <a:pos x="0" y="55"/>
                    </a:cxn>
                    <a:cxn ang="0">
                      <a:pos x="3" y="56"/>
                    </a:cxn>
                    <a:cxn ang="0">
                      <a:pos x="4" y="59"/>
                    </a:cxn>
                    <a:cxn ang="0">
                      <a:pos x="5" y="66"/>
                    </a:cxn>
                    <a:cxn ang="0">
                      <a:pos x="3" y="73"/>
                    </a:cxn>
                    <a:cxn ang="0">
                      <a:pos x="0" y="80"/>
                    </a:cxn>
                    <a:cxn ang="0">
                      <a:pos x="0" y="80"/>
                    </a:cxn>
                    <a:cxn ang="0">
                      <a:pos x="66" y="80"/>
                    </a:cxn>
                    <a:cxn ang="0">
                      <a:pos x="41" y="0"/>
                    </a:cxn>
                    <a:cxn ang="0">
                      <a:pos x="41" y="0"/>
                    </a:cxn>
                  </a:cxnLst>
                  <a:rect l="0" t="0" r="r" b="b"/>
                  <a:pathLst>
                    <a:path w="66" h="80">
                      <a:moveTo>
                        <a:pt x="41" y="0"/>
                      </a:moveTo>
                      <a:lnTo>
                        <a:pt x="0" y="55"/>
                      </a:lnTo>
                      <a:lnTo>
                        <a:pt x="0" y="55"/>
                      </a:lnTo>
                      <a:lnTo>
                        <a:pt x="0" y="55"/>
                      </a:lnTo>
                      <a:lnTo>
                        <a:pt x="3" y="56"/>
                      </a:lnTo>
                      <a:lnTo>
                        <a:pt x="4" y="59"/>
                      </a:lnTo>
                      <a:lnTo>
                        <a:pt x="5" y="66"/>
                      </a:lnTo>
                      <a:lnTo>
                        <a:pt x="3" y="73"/>
                      </a:lnTo>
                      <a:lnTo>
                        <a:pt x="0" y="80"/>
                      </a:lnTo>
                      <a:lnTo>
                        <a:pt x="0" y="80"/>
                      </a:lnTo>
                      <a:lnTo>
                        <a:pt x="66" y="80"/>
                      </a:lnTo>
                      <a:lnTo>
                        <a:pt x="41" y="0"/>
                      </a:lnTo>
                      <a:lnTo>
                        <a:pt x="41" y="0"/>
                      </a:lnTo>
                      <a:close/>
                    </a:path>
                  </a:pathLst>
                </a:custGeom>
                <a:grp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83" name="Freeform 25"/>
                <p:cNvSpPr>
                  <a:spLocks/>
                </p:cNvSpPr>
                <p:nvPr/>
              </p:nvSpPr>
              <p:spPr bwMode="auto">
                <a:xfrm>
                  <a:off x="8369777" y="3997530"/>
                  <a:ext cx="20342" cy="29161"/>
                </a:xfrm>
                <a:custGeom>
                  <a:avLst/>
                  <a:gdLst/>
                  <a:ahLst/>
                  <a:cxnLst>
                    <a:cxn ang="0">
                      <a:pos x="15" y="0"/>
                    </a:cxn>
                    <a:cxn ang="0">
                      <a:pos x="15" y="0"/>
                    </a:cxn>
                    <a:cxn ang="0">
                      <a:pos x="10" y="1"/>
                    </a:cxn>
                    <a:cxn ang="0">
                      <a:pos x="5" y="2"/>
                    </a:cxn>
                    <a:cxn ang="0">
                      <a:pos x="3" y="4"/>
                    </a:cxn>
                    <a:cxn ang="0">
                      <a:pos x="2" y="8"/>
                    </a:cxn>
                    <a:cxn ang="0">
                      <a:pos x="0" y="16"/>
                    </a:cxn>
                    <a:cxn ang="0">
                      <a:pos x="0" y="21"/>
                    </a:cxn>
                    <a:cxn ang="0">
                      <a:pos x="0" y="21"/>
                    </a:cxn>
                    <a:cxn ang="0">
                      <a:pos x="0" y="27"/>
                    </a:cxn>
                    <a:cxn ang="0">
                      <a:pos x="1" y="31"/>
                    </a:cxn>
                    <a:cxn ang="0">
                      <a:pos x="3" y="34"/>
                    </a:cxn>
                    <a:cxn ang="0">
                      <a:pos x="4" y="36"/>
                    </a:cxn>
                    <a:cxn ang="0">
                      <a:pos x="9" y="40"/>
                    </a:cxn>
                    <a:cxn ang="0">
                      <a:pos x="15" y="40"/>
                    </a:cxn>
                    <a:cxn ang="0">
                      <a:pos x="15" y="40"/>
                    </a:cxn>
                    <a:cxn ang="0">
                      <a:pos x="17" y="40"/>
                    </a:cxn>
                    <a:cxn ang="0">
                      <a:pos x="19" y="38"/>
                    </a:cxn>
                    <a:cxn ang="0">
                      <a:pos x="23" y="33"/>
                    </a:cxn>
                    <a:cxn ang="0">
                      <a:pos x="25" y="26"/>
                    </a:cxn>
                    <a:cxn ang="0">
                      <a:pos x="26" y="21"/>
                    </a:cxn>
                    <a:cxn ang="0">
                      <a:pos x="26" y="21"/>
                    </a:cxn>
                    <a:cxn ang="0">
                      <a:pos x="26" y="8"/>
                    </a:cxn>
                    <a:cxn ang="0">
                      <a:pos x="26" y="8"/>
                    </a:cxn>
                    <a:cxn ang="0">
                      <a:pos x="20" y="2"/>
                    </a:cxn>
                    <a:cxn ang="0">
                      <a:pos x="17" y="1"/>
                    </a:cxn>
                    <a:cxn ang="0">
                      <a:pos x="15" y="0"/>
                    </a:cxn>
                    <a:cxn ang="0">
                      <a:pos x="15" y="0"/>
                    </a:cxn>
                    <a:cxn ang="0">
                      <a:pos x="15" y="0"/>
                    </a:cxn>
                  </a:cxnLst>
                  <a:rect l="0" t="0" r="r" b="b"/>
                  <a:pathLst>
                    <a:path w="26" h="40">
                      <a:moveTo>
                        <a:pt x="15" y="0"/>
                      </a:moveTo>
                      <a:lnTo>
                        <a:pt x="15" y="0"/>
                      </a:lnTo>
                      <a:lnTo>
                        <a:pt x="10" y="1"/>
                      </a:lnTo>
                      <a:lnTo>
                        <a:pt x="5" y="2"/>
                      </a:lnTo>
                      <a:lnTo>
                        <a:pt x="3" y="4"/>
                      </a:lnTo>
                      <a:lnTo>
                        <a:pt x="2" y="8"/>
                      </a:lnTo>
                      <a:lnTo>
                        <a:pt x="0" y="16"/>
                      </a:lnTo>
                      <a:lnTo>
                        <a:pt x="0" y="21"/>
                      </a:lnTo>
                      <a:lnTo>
                        <a:pt x="0" y="21"/>
                      </a:lnTo>
                      <a:lnTo>
                        <a:pt x="0" y="27"/>
                      </a:lnTo>
                      <a:lnTo>
                        <a:pt x="1" y="31"/>
                      </a:lnTo>
                      <a:lnTo>
                        <a:pt x="3" y="34"/>
                      </a:lnTo>
                      <a:lnTo>
                        <a:pt x="4" y="36"/>
                      </a:lnTo>
                      <a:lnTo>
                        <a:pt x="9" y="40"/>
                      </a:lnTo>
                      <a:lnTo>
                        <a:pt x="15" y="40"/>
                      </a:lnTo>
                      <a:lnTo>
                        <a:pt x="15" y="40"/>
                      </a:lnTo>
                      <a:lnTo>
                        <a:pt x="17" y="40"/>
                      </a:lnTo>
                      <a:lnTo>
                        <a:pt x="19" y="38"/>
                      </a:lnTo>
                      <a:lnTo>
                        <a:pt x="23" y="33"/>
                      </a:lnTo>
                      <a:lnTo>
                        <a:pt x="25" y="26"/>
                      </a:lnTo>
                      <a:lnTo>
                        <a:pt x="26" y="21"/>
                      </a:lnTo>
                      <a:lnTo>
                        <a:pt x="26" y="21"/>
                      </a:lnTo>
                      <a:lnTo>
                        <a:pt x="26" y="8"/>
                      </a:lnTo>
                      <a:lnTo>
                        <a:pt x="26" y="8"/>
                      </a:lnTo>
                      <a:lnTo>
                        <a:pt x="20" y="2"/>
                      </a:lnTo>
                      <a:lnTo>
                        <a:pt x="17" y="1"/>
                      </a:lnTo>
                      <a:lnTo>
                        <a:pt x="15" y="0"/>
                      </a:lnTo>
                      <a:lnTo>
                        <a:pt x="15" y="0"/>
                      </a:lnTo>
                      <a:lnTo>
                        <a:pt x="15" y="0"/>
                      </a:lnTo>
                      <a:close/>
                    </a:path>
                  </a:pathLst>
                </a:custGeom>
                <a:grp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84" name="Freeform 47"/>
                <p:cNvSpPr>
                  <a:spLocks/>
                </p:cNvSpPr>
                <p:nvPr/>
              </p:nvSpPr>
              <p:spPr bwMode="auto">
                <a:xfrm>
                  <a:off x="7420964" y="4163750"/>
                  <a:ext cx="55214" cy="39368"/>
                </a:xfrm>
                <a:custGeom>
                  <a:avLst/>
                  <a:gdLst/>
                  <a:ahLst/>
                  <a:cxnLst>
                    <a:cxn ang="0">
                      <a:pos x="33" y="0"/>
                    </a:cxn>
                    <a:cxn ang="0">
                      <a:pos x="33" y="0"/>
                    </a:cxn>
                    <a:cxn ang="0">
                      <a:pos x="15" y="7"/>
                    </a:cxn>
                    <a:cxn ang="0">
                      <a:pos x="10" y="11"/>
                    </a:cxn>
                    <a:cxn ang="0">
                      <a:pos x="5" y="14"/>
                    </a:cxn>
                    <a:cxn ang="0">
                      <a:pos x="3" y="19"/>
                    </a:cxn>
                    <a:cxn ang="0">
                      <a:pos x="2" y="26"/>
                    </a:cxn>
                    <a:cxn ang="0">
                      <a:pos x="0" y="34"/>
                    </a:cxn>
                    <a:cxn ang="0">
                      <a:pos x="0" y="45"/>
                    </a:cxn>
                    <a:cxn ang="0">
                      <a:pos x="0" y="45"/>
                    </a:cxn>
                    <a:cxn ang="0">
                      <a:pos x="27" y="50"/>
                    </a:cxn>
                    <a:cxn ang="0">
                      <a:pos x="37" y="52"/>
                    </a:cxn>
                    <a:cxn ang="0">
                      <a:pos x="45" y="53"/>
                    </a:cxn>
                    <a:cxn ang="0">
                      <a:pos x="53" y="53"/>
                    </a:cxn>
                    <a:cxn ang="0">
                      <a:pos x="60" y="50"/>
                    </a:cxn>
                    <a:cxn ang="0">
                      <a:pos x="68" y="45"/>
                    </a:cxn>
                    <a:cxn ang="0">
                      <a:pos x="78" y="37"/>
                    </a:cxn>
                    <a:cxn ang="0">
                      <a:pos x="78" y="37"/>
                    </a:cxn>
                    <a:cxn ang="0">
                      <a:pos x="72" y="33"/>
                    </a:cxn>
                    <a:cxn ang="0">
                      <a:pos x="66" y="28"/>
                    </a:cxn>
                    <a:cxn ang="0">
                      <a:pos x="53" y="20"/>
                    </a:cxn>
                    <a:cxn ang="0">
                      <a:pos x="43" y="12"/>
                    </a:cxn>
                    <a:cxn ang="0">
                      <a:pos x="37" y="7"/>
                    </a:cxn>
                    <a:cxn ang="0">
                      <a:pos x="33" y="0"/>
                    </a:cxn>
                    <a:cxn ang="0">
                      <a:pos x="33" y="0"/>
                    </a:cxn>
                    <a:cxn ang="0">
                      <a:pos x="33" y="0"/>
                    </a:cxn>
                  </a:cxnLst>
                  <a:rect l="0" t="0" r="r" b="b"/>
                  <a:pathLst>
                    <a:path w="78" h="53">
                      <a:moveTo>
                        <a:pt x="33" y="0"/>
                      </a:moveTo>
                      <a:lnTo>
                        <a:pt x="33" y="0"/>
                      </a:lnTo>
                      <a:lnTo>
                        <a:pt x="15" y="7"/>
                      </a:lnTo>
                      <a:lnTo>
                        <a:pt x="10" y="11"/>
                      </a:lnTo>
                      <a:lnTo>
                        <a:pt x="5" y="14"/>
                      </a:lnTo>
                      <a:lnTo>
                        <a:pt x="3" y="19"/>
                      </a:lnTo>
                      <a:lnTo>
                        <a:pt x="2" y="26"/>
                      </a:lnTo>
                      <a:lnTo>
                        <a:pt x="0" y="34"/>
                      </a:lnTo>
                      <a:lnTo>
                        <a:pt x="0" y="45"/>
                      </a:lnTo>
                      <a:lnTo>
                        <a:pt x="0" y="45"/>
                      </a:lnTo>
                      <a:lnTo>
                        <a:pt x="27" y="50"/>
                      </a:lnTo>
                      <a:lnTo>
                        <a:pt x="37" y="52"/>
                      </a:lnTo>
                      <a:lnTo>
                        <a:pt x="45" y="53"/>
                      </a:lnTo>
                      <a:lnTo>
                        <a:pt x="53" y="53"/>
                      </a:lnTo>
                      <a:lnTo>
                        <a:pt x="60" y="50"/>
                      </a:lnTo>
                      <a:lnTo>
                        <a:pt x="68" y="45"/>
                      </a:lnTo>
                      <a:lnTo>
                        <a:pt x="78" y="37"/>
                      </a:lnTo>
                      <a:lnTo>
                        <a:pt x="78" y="37"/>
                      </a:lnTo>
                      <a:lnTo>
                        <a:pt x="72" y="33"/>
                      </a:lnTo>
                      <a:lnTo>
                        <a:pt x="66" y="28"/>
                      </a:lnTo>
                      <a:lnTo>
                        <a:pt x="53" y="20"/>
                      </a:lnTo>
                      <a:lnTo>
                        <a:pt x="43" y="12"/>
                      </a:lnTo>
                      <a:lnTo>
                        <a:pt x="37" y="7"/>
                      </a:lnTo>
                      <a:lnTo>
                        <a:pt x="33" y="0"/>
                      </a:lnTo>
                      <a:lnTo>
                        <a:pt x="33" y="0"/>
                      </a:lnTo>
                      <a:lnTo>
                        <a:pt x="33" y="0"/>
                      </a:lnTo>
                      <a:close/>
                    </a:path>
                  </a:pathLst>
                </a:custGeom>
                <a:grp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grpSp>
              <p:nvGrpSpPr>
                <p:cNvPr id="185" name="Группа 184"/>
                <p:cNvGrpSpPr/>
                <p:nvPr/>
              </p:nvGrpSpPr>
              <p:grpSpPr>
                <a:xfrm>
                  <a:off x="7810370" y="2800461"/>
                  <a:ext cx="642229" cy="2086487"/>
                  <a:chOff x="7810370" y="2800461"/>
                  <a:chExt cx="642229" cy="2086487"/>
                </a:xfrm>
                <a:grpFill/>
              </p:grpSpPr>
              <p:grpSp>
                <p:nvGrpSpPr>
                  <p:cNvPr id="187" name="Группа 186"/>
                  <p:cNvGrpSpPr/>
                  <p:nvPr/>
                </p:nvGrpSpPr>
                <p:grpSpPr>
                  <a:xfrm>
                    <a:off x="8218664" y="2854409"/>
                    <a:ext cx="233935" cy="2032539"/>
                    <a:chOff x="8218664" y="2854409"/>
                    <a:chExt cx="233935" cy="2032539"/>
                  </a:xfrm>
                  <a:grpFill/>
                </p:grpSpPr>
                <p:sp>
                  <p:nvSpPr>
                    <p:cNvPr id="189" name="Freeform 17"/>
                    <p:cNvSpPr>
                      <a:spLocks/>
                    </p:cNvSpPr>
                    <p:nvPr/>
                  </p:nvSpPr>
                  <p:spPr bwMode="auto">
                    <a:xfrm>
                      <a:off x="8343623" y="4758639"/>
                      <a:ext cx="46496" cy="128309"/>
                    </a:xfrm>
                    <a:custGeom>
                      <a:avLst/>
                      <a:gdLst/>
                      <a:ahLst/>
                      <a:cxnLst>
                        <a:cxn ang="0">
                          <a:pos x="0" y="66"/>
                        </a:cxn>
                        <a:cxn ang="0">
                          <a:pos x="0" y="66"/>
                        </a:cxn>
                        <a:cxn ang="0">
                          <a:pos x="1" y="75"/>
                        </a:cxn>
                        <a:cxn ang="0">
                          <a:pos x="2" y="82"/>
                        </a:cxn>
                        <a:cxn ang="0">
                          <a:pos x="8" y="92"/>
                        </a:cxn>
                        <a:cxn ang="0">
                          <a:pos x="8" y="92"/>
                        </a:cxn>
                        <a:cxn ang="0">
                          <a:pos x="11" y="106"/>
                        </a:cxn>
                        <a:cxn ang="0">
                          <a:pos x="14" y="121"/>
                        </a:cxn>
                        <a:cxn ang="0">
                          <a:pos x="17" y="135"/>
                        </a:cxn>
                        <a:cxn ang="0">
                          <a:pos x="22" y="148"/>
                        </a:cxn>
                        <a:cxn ang="0">
                          <a:pos x="24" y="154"/>
                        </a:cxn>
                        <a:cxn ang="0">
                          <a:pos x="27" y="159"/>
                        </a:cxn>
                        <a:cxn ang="0">
                          <a:pos x="31" y="165"/>
                        </a:cxn>
                        <a:cxn ang="0">
                          <a:pos x="35" y="168"/>
                        </a:cxn>
                        <a:cxn ang="0">
                          <a:pos x="41" y="172"/>
                        </a:cxn>
                        <a:cxn ang="0">
                          <a:pos x="47" y="174"/>
                        </a:cxn>
                        <a:cxn ang="0">
                          <a:pos x="54" y="176"/>
                        </a:cxn>
                        <a:cxn ang="0">
                          <a:pos x="63" y="176"/>
                        </a:cxn>
                        <a:cxn ang="0">
                          <a:pos x="63" y="176"/>
                        </a:cxn>
                        <a:cxn ang="0">
                          <a:pos x="63" y="166"/>
                        </a:cxn>
                        <a:cxn ang="0">
                          <a:pos x="63" y="166"/>
                        </a:cxn>
                        <a:cxn ang="0">
                          <a:pos x="63" y="166"/>
                        </a:cxn>
                        <a:cxn ang="0">
                          <a:pos x="56" y="158"/>
                        </a:cxn>
                        <a:cxn ang="0">
                          <a:pos x="48" y="146"/>
                        </a:cxn>
                        <a:cxn ang="0">
                          <a:pos x="42" y="134"/>
                        </a:cxn>
                        <a:cxn ang="0">
                          <a:pos x="41" y="127"/>
                        </a:cxn>
                        <a:cxn ang="0">
                          <a:pos x="40" y="121"/>
                        </a:cxn>
                        <a:cxn ang="0">
                          <a:pos x="40" y="121"/>
                        </a:cxn>
                        <a:cxn ang="0">
                          <a:pos x="40" y="69"/>
                        </a:cxn>
                        <a:cxn ang="0">
                          <a:pos x="40" y="69"/>
                        </a:cxn>
                        <a:cxn ang="0">
                          <a:pos x="42" y="59"/>
                        </a:cxn>
                        <a:cxn ang="0">
                          <a:pos x="46" y="46"/>
                        </a:cxn>
                        <a:cxn ang="0">
                          <a:pos x="55" y="26"/>
                        </a:cxn>
                        <a:cxn ang="0">
                          <a:pos x="55" y="26"/>
                        </a:cxn>
                        <a:cxn ang="0">
                          <a:pos x="55" y="0"/>
                        </a:cxn>
                        <a:cxn ang="0">
                          <a:pos x="55" y="0"/>
                        </a:cxn>
                        <a:cxn ang="0">
                          <a:pos x="55" y="0"/>
                        </a:cxn>
                        <a:cxn ang="0">
                          <a:pos x="45" y="4"/>
                        </a:cxn>
                        <a:cxn ang="0">
                          <a:pos x="34" y="8"/>
                        </a:cxn>
                        <a:cxn ang="0">
                          <a:pos x="25" y="14"/>
                        </a:cxn>
                        <a:cxn ang="0">
                          <a:pos x="17" y="22"/>
                        </a:cxn>
                        <a:cxn ang="0">
                          <a:pos x="10" y="31"/>
                        </a:cxn>
                        <a:cxn ang="0">
                          <a:pos x="4" y="42"/>
                        </a:cxn>
                        <a:cxn ang="0">
                          <a:pos x="1" y="53"/>
                        </a:cxn>
                        <a:cxn ang="0">
                          <a:pos x="0" y="66"/>
                        </a:cxn>
                        <a:cxn ang="0">
                          <a:pos x="0" y="66"/>
                        </a:cxn>
                        <a:cxn ang="0">
                          <a:pos x="0" y="66"/>
                        </a:cxn>
                      </a:cxnLst>
                      <a:rect l="0" t="0" r="r" b="b"/>
                      <a:pathLst>
                        <a:path w="63" h="176">
                          <a:moveTo>
                            <a:pt x="0" y="66"/>
                          </a:moveTo>
                          <a:lnTo>
                            <a:pt x="0" y="66"/>
                          </a:lnTo>
                          <a:lnTo>
                            <a:pt x="1" y="75"/>
                          </a:lnTo>
                          <a:lnTo>
                            <a:pt x="2" y="82"/>
                          </a:lnTo>
                          <a:lnTo>
                            <a:pt x="8" y="92"/>
                          </a:lnTo>
                          <a:lnTo>
                            <a:pt x="8" y="92"/>
                          </a:lnTo>
                          <a:lnTo>
                            <a:pt x="11" y="106"/>
                          </a:lnTo>
                          <a:lnTo>
                            <a:pt x="14" y="121"/>
                          </a:lnTo>
                          <a:lnTo>
                            <a:pt x="17" y="135"/>
                          </a:lnTo>
                          <a:lnTo>
                            <a:pt x="22" y="148"/>
                          </a:lnTo>
                          <a:lnTo>
                            <a:pt x="24" y="154"/>
                          </a:lnTo>
                          <a:lnTo>
                            <a:pt x="27" y="159"/>
                          </a:lnTo>
                          <a:lnTo>
                            <a:pt x="31" y="165"/>
                          </a:lnTo>
                          <a:lnTo>
                            <a:pt x="35" y="168"/>
                          </a:lnTo>
                          <a:lnTo>
                            <a:pt x="41" y="172"/>
                          </a:lnTo>
                          <a:lnTo>
                            <a:pt x="47" y="174"/>
                          </a:lnTo>
                          <a:lnTo>
                            <a:pt x="54" y="176"/>
                          </a:lnTo>
                          <a:lnTo>
                            <a:pt x="63" y="176"/>
                          </a:lnTo>
                          <a:lnTo>
                            <a:pt x="63" y="176"/>
                          </a:lnTo>
                          <a:lnTo>
                            <a:pt x="63" y="166"/>
                          </a:lnTo>
                          <a:lnTo>
                            <a:pt x="63" y="166"/>
                          </a:lnTo>
                          <a:lnTo>
                            <a:pt x="63" y="166"/>
                          </a:lnTo>
                          <a:lnTo>
                            <a:pt x="56" y="158"/>
                          </a:lnTo>
                          <a:lnTo>
                            <a:pt x="48" y="146"/>
                          </a:lnTo>
                          <a:lnTo>
                            <a:pt x="42" y="134"/>
                          </a:lnTo>
                          <a:lnTo>
                            <a:pt x="41" y="127"/>
                          </a:lnTo>
                          <a:lnTo>
                            <a:pt x="40" y="121"/>
                          </a:lnTo>
                          <a:lnTo>
                            <a:pt x="40" y="121"/>
                          </a:lnTo>
                          <a:lnTo>
                            <a:pt x="40" y="69"/>
                          </a:lnTo>
                          <a:lnTo>
                            <a:pt x="40" y="69"/>
                          </a:lnTo>
                          <a:lnTo>
                            <a:pt x="42" y="59"/>
                          </a:lnTo>
                          <a:lnTo>
                            <a:pt x="46" y="46"/>
                          </a:lnTo>
                          <a:lnTo>
                            <a:pt x="55" y="26"/>
                          </a:lnTo>
                          <a:lnTo>
                            <a:pt x="55" y="26"/>
                          </a:lnTo>
                          <a:lnTo>
                            <a:pt x="55" y="0"/>
                          </a:lnTo>
                          <a:lnTo>
                            <a:pt x="55" y="0"/>
                          </a:lnTo>
                          <a:lnTo>
                            <a:pt x="55" y="0"/>
                          </a:lnTo>
                          <a:lnTo>
                            <a:pt x="45" y="4"/>
                          </a:lnTo>
                          <a:lnTo>
                            <a:pt x="34" y="8"/>
                          </a:lnTo>
                          <a:lnTo>
                            <a:pt x="25" y="14"/>
                          </a:lnTo>
                          <a:lnTo>
                            <a:pt x="17" y="22"/>
                          </a:lnTo>
                          <a:lnTo>
                            <a:pt x="10" y="31"/>
                          </a:lnTo>
                          <a:lnTo>
                            <a:pt x="4" y="42"/>
                          </a:lnTo>
                          <a:lnTo>
                            <a:pt x="1" y="53"/>
                          </a:lnTo>
                          <a:lnTo>
                            <a:pt x="0" y="66"/>
                          </a:lnTo>
                          <a:lnTo>
                            <a:pt x="0" y="66"/>
                          </a:lnTo>
                          <a:lnTo>
                            <a:pt x="0" y="66"/>
                          </a:lnTo>
                          <a:close/>
                        </a:path>
                      </a:pathLst>
                    </a:custGeom>
                    <a:grp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90" name="Freeform 18"/>
                    <p:cNvSpPr>
                      <a:spLocks/>
                    </p:cNvSpPr>
                    <p:nvPr/>
                  </p:nvSpPr>
                  <p:spPr bwMode="auto">
                    <a:xfrm>
                      <a:off x="8369777" y="4554511"/>
                      <a:ext cx="49402" cy="193923"/>
                    </a:xfrm>
                    <a:custGeom>
                      <a:avLst/>
                      <a:gdLst/>
                      <a:ahLst/>
                      <a:cxnLst>
                        <a:cxn ang="0">
                          <a:pos x="8" y="169"/>
                        </a:cxn>
                        <a:cxn ang="0">
                          <a:pos x="8" y="110"/>
                        </a:cxn>
                        <a:cxn ang="0">
                          <a:pos x="3" y="95"/>
                        </a:cxn>
                        <a:cxn ang="0">
                          <a:pos x="0" y="77"/>
                        </a:cxn>
                        <a:cxn ang="0">
                          <a:pos x="0" y="65"/>
                        </a:cxn>
                        <a:cxn ang="0">
                          <a:pos x="8" y="65"/>
                        </a:cxn>
                        <a:cxn ang="0">
                          <a:pos x="18" y="59"/>
                        </a:cxn>
                        <a:cxn ang="0">
                          <a:pos x="25" y="50"/>
                        </a:cxn>
                        <a:cxn ang="0">
                          <a:pos x="31" y="33"/>
                        </a:cxn>
                        <a:cxn ang="0">
                          <a:pos x="38" y="10"/>
                        </a:cxn>
                        <a:cxn ang="0">
                          <a:pos x="42" y="3"/>
                        </a:cxn>
                        <a:cxn ang="0">
                          <a:pos x="51" y="0"/>
                        </a:cxn>
                        <a:cxn ang="0">
                          <a:pos x="54" y="1"/>
                        </a:cxn>
                        <a:cxn ang="0">
                          <a:pos x="62" y="8"/>
                        </a:cxn>
                        <a:cxn ang="0">
                          <a:pos x="66" y="21"/>
                        </a:cxn>
                        <a:cxn ang="0">
                          <a:pos x="65" y="31"/>
                        </a:cxn>
                        <a:cxn ang="0">
                          <a:pos x="62" y="43"/>
                        </a:cxn>
                        <a:cxn ang="0">
                          <a:pos x="54" y="59"/>
                        </a:cxn>
                        <a:cxn ang="0">
                          <a:pos x="51" y="73"/>
                        </a:cxn>
                        <a:cxn ang="0">
                          <a:pos x="53" y="89"/>
                        </a:cxn>
                        <a:cxn ang="0">
                          <a:pos x="57" y="115"/>
                        </a:cxn>
                        <a:cxn ang="0">
                          <a:pos x="58" y="129"/>
                        </a:cxn>
                        <a:cxn ang="0">
                          <a:pos x="55" y="140"/>
                        </a:cxn>
                        <a:cxn ang="0">
                          <a:pos x="48" y="148"/>
                        </a:cxn>
                        <a:cxn ang="0">
                          <a:pos x="38" y="160"/>
                        </a:cxn>
                        <a:cxn ang="0">
                          <a:pos x="36" y="165"/>
                        </a:cxn>
                        <a:cxn ang="0">
                          <a:pos x="39" y="178"/>
                        </a:cxn>
                        <a:cxn ang="0">
                          <a:pos x="49" y="203"/>
                        </a:cxn>
                        <a:cxn ang="0">
                          <a:pos x="51" y="216"/>
                        </a:cxn>
                        <a:cxn ang="0">
                          <a:pos x="51" y="224"/>
                        </a:cxn>
                        <a:cxn ang="0">
                          <a:pos x="46" y="241"/>
                        </a:cxn>
                        <a:cxn ang="0">
                          <a:pos x="41" y="259"/>
                        </a:cxn>
                        <a:cxn ang="0">
                          <a:pos x="40" y="264"/>
                        </a:cxn>
                        <a:cxn ang="0">
                          <a:pos x="32" y="257"/>
                        </a:cxn>
                        <a:cxn ang="0">
                          <a:pos x="30" y="248"/>
                        </a:cxn>
                        <a:cxn ang="0">
                          <a:pos x="30" y="224"/>
                        </a:cxn>
                        <a:cxn ang="0">
                          <a:pos x="28" y="221"/>
                        </a:cxn>
                        <a:cxn ang="0">
                          <a:pos x="25" y="216"/>
                        </a:cxn>
                        <a:cxn ang="0">
                          <a:pos x="18" y="215"/>
                        </a:cxn>
                        <a:cxn ang="0">
                          <a:pos x="15" y="213"/>
                        </a:cxn>
                        <a:cxn ang="0">
                          <a:pos x="9" y="202"/>
                        </a:cxn>
                        <a:cxn ang="0">
                          <a:pos x="8" y="189"/>
                        </a:cxn>
                        <a:cxn ang="0">
                          <a:pos x="9" y="172"/>
                        </a:cxn>
                        <a:cxn ang="0">
                          <a:pos x="8" y="169"/>
                        </a:cxn>
                      </a:cxnLst>
                      <a:rect l="0" t="0" r="r" b="b"/>
                      <a:pathLst>
                        <a:path w="66" h="264">
                          <a:moveTo>
                            <a:pt x="8" y="169"/>
                          </a:moveTo>
                          <a:lnTo>
                            <a:pt x="8" y="169"/>
                          </a:lnTo>
                          <a:lnTo>
                            <a:pt x="8" y="110"/>
                          </a:lnTo>
                          <a:lnTo>
                            <a:pt x="8" y="110"/>
                          </a:lnTo>
                          <a:lnTo>
                            <a:pt x="7" y="102"/>
                          </a:lnTo>
                          <a:lnTo>
                            <a:pt x="3" y="95"/>
                          </a:lnTo>
                          <a:lnTo>
                            <a:pt x="1" y="87"/>
                          </a:lnTo>
                          <a:lnTo>
                            <a:pt x="0" y="77"/>
                          </a:lnTo>
                          <a:lnTo>
                            <a:pt x="0" y="77"/>
                          </a:lnTo>
                          <a:lnTo>
                            <a:pt x="0" y="65"/>
                          </a:lnTo>
                          <a:lnTo>
                            <a:pt x="0" y="65"/>
                          </a:lnTo>
                          <a:lnTo>
                            <a:pt x="8" y="65"/>
                          </a:lnTo>
                          <a:lnTo>
                            <a:pt x="13" y="63"/>
                          </a:lnTo>
                          <a:lnTo>
                            <a:pt x="18" y="59"/>
                          </a:lnTo>
                          <a:lnTo>
                            <a:pt x="23" y="56"/>
                          </a:lnTo>
                          <a:lnTo>
                            <a:pt x="25" y="50"/>
                          </a:lnTo>
                          <a:lnTo>
                            <a:pt x="27" y="45"/>
                          </a:lnTo>
                          <a:lnTo>
                            <a:pt x="31" y="33"/>
                          </a:lnTo>
                          <a:lnTo>
                            <a:pt x="34" y="20"/>
                          </a:lnTo>
                          <a:lnTo>
                            <a:pt x="38" y="10"/>
                          </a:lnTo>
                          <a:lnTo>
                            <a:pt x="40" y="7"/>
                          </a:lnTo>
                          <a:lnTo>
                            <a:pt x="42" y="3"/>
                          </a:lnTo>
                          <a:lnTo>
                            <a:pt x="47" y="1"/>
                          </a:lnTo>
                          <a:lnTo>
                            <a:pt x="51" y="0"/>
                          </a:lnTo>
                          <a:lnTo>
                            <a:pt x="51" y="0"/>
                          </a:lnTo>
                          <a:lnTo>
                            <a:pt x="54" y="1"/>
                          </a:lnTo>
                          <a:lnTo>
                            <a:pt x="57" y="2"/>
                          </a:lnTo>
                          <a:lnTo>
                            <a:pt x="62" y="8"/>
                          </a:lnTo>
                          <a:lnTo>
                            <a:pt x="65" y="16"/>
                          </a:lnTo>
                          <a:lnTo>
                            <a:pt x="66" y="21"/>
                          </a:lnTo>
                          <a:lnTo>
                            <a:pt x="66" y="21"/>
                          </a:lnTo>
                          <a:lnTo>
                            <a:pt x="65" y="31"/>
                          </a:lnTo>
                          <a:lnTo>
                            <a:pt x="64" y="38"/>
                          </a:lnTo>
                          <a:lnTo>
                            <a:pt x="62" y="43"/>
                          </a:lnTo>
                          <a:lnTo>
                            <a:pt x="59" y="49"/>
                          </a:lnTo>
                          <a:lnTo>
                            <a:pt x="54" y="59"/>
                          </a:lnTo>
                          <a:lnTo>
                            <a:pt x="53" y="66"/>
                          </a:lnTo>
                          <a:lnTo>
                            <a:pt x="51" y="73"/>
                          </a:lnTo>
                          <a:lnTo>
                            <a:pt x="51" y="73"/>
                          </a:lnTo>
                          <a:lnTo>
                            <a:pt x="53" y="89"/>
                          </a:lnTo>
                          <a:lnTo>
                            <a:pt x="55" y="102"/>
                          </a:lnTo>
                          <a:lnTo>
                            <a:pt x="57" y="115"/>
                          </a:lnTo>
                          <a:lnTo>
                            <a:pt x="58" y="129"/>
                          </a:lnTo>
                          <a:lnTo>
                            <a:pt x="58" y="129"/>
                          </a:lnTo>
                          <a:lnTo>
                            <a:pt x="57" y="135"/>
                          </a:lnTo>
                          <a:lnTo>
                            <a:pt x="55" y="140"/>
                          </a:lnTo>
                          <a:lnTo>
                            <a:pt x="51" y="145"/>
                          </a:lnTo>
                          <a:lnTo>
                            <a:pt x="48" y="148"/>
                          </a:lnTo>
                          <a:lnTo>
                            <a:pt x="40" y="156"/>
                          </a:lnTo>
                          <a:lnTo>
                            <a:pt x="38" y="160"/>
                          </a:lnTo>
                          <a:lnTo>
                            <a:pt x="36" y="165"/>
                          </a:lnTo>
                          <a:lnTo>
                            <a:pt x="36" y="165"/>
                          </a:lnTo>
                          <a:lnTo>
                            <a:pt x="38" y="172"/>
                          </a:lnTo>
                          <a:lnTo>
                            <a:pt x="39" y="178"/>
                          </a:lnTo>
                          <a:lnTo>
                            <a:pt x="45" y="191"/>
                          </a:lnTo>
                          <a:lnTo>
                            <a:pt x="49" y="203"/>
                          </a:lnTo>
                          <a:lnTo>
                            <a:pt x="51" y="209"/>
                          </a:lnTo>
                          <a:lnTo>
                            <a:pt x="51" y="216"/>
                          </a:lnTo>
                          <a:lnTo>
                            <a:pt x="51" y="216"/>
                          </a:lnTo>
                          <a:lnTo>
                            <a:pt x="51" y="224"/>
                          </a:lnTo>
                          <a:lnTo>
                            <a:pt x="50" y="231"/>
                          </a:lnTo>
                          <a:lnTo>
                            <a:pt x="46" y="241"/>
                          </a:lnTo>
                          <a:lnTo>
                            <a:pt x="42" y="253"/>
                          </a:lnTo>
                          <a:lnTo>
                            <a:pt x="41" y="259"/>
                          </a:lnTo>
                          <a:lnTo>
                            <a:pt x="40" y="264"/>
                          </a:lnTo>
                          <a:lnTo>
                            <a:pt x="40" y="264"/>
                          </a:lnTo>
                          <a:lnTo>
                            <a:pt x="35" y="261"/>
                          </a:lnTo>
                          <a:lnTo>
                            <a:pt x="32" y="257"/>
                          </a:lnTo>
                          <a:lnTo>
                            <a:pt x="31" y="253"/>
                          </a:lnTo>
                          <a:lnTo>
                            <a:pt x="30" y="248"/>
                          </a:lnTo>
                          <a:lnTo>
                            <a:pt x="28" y="237"/>
                          </a:lnTo>
                          <a:lnTo>
                            <a:pt x="30" y="224"/>
                          </a:lnTo>
                          <a:lnTo>
                            <a:pt x="30" y="224"/>
                          </a:lnTo>
                          <a:lnTo>
                            <a:pt x="28" y="221"/>
                          </a:lnTo>
                          <a:lnTo>
                            <a:pt x="27" y="218"/>
                          </a:lnTo>
                          <a:lnTo>
                            <a:pt x="25" y="216"/>
                          </a:lnTo>
                          <a:lnTo>
                            <a:pt x="23" y="216"/>
                          </a:lnTo>
                          <a:lnTo>
                            <a:pt x="18" y="215"/>
                          </a:lnTo>
                          <a:lnTo>
                            <a:pt x="15" y="213"/>
                          </a:lnTo>
                          <a:lnTo>
                            <a:pt x="15" y="213"/>
                          </a:lnTo>
                          <a:lnTo>
                            <a:pt x="11" y="208"/>
                          </a:lnTo>
                          <a:lnTo>
                            <a:pt x="9" y="202"/>
                          </a:lnTo>
                          <a:lnTo>
                            <a:pt x="8" y="196"/>
                          </a:lnTo>
                          <a:lnTo>
                            <a:pt x="8" y="189"/>
                          </a:lnTo>
                          <a:lnTo>
                            <a:pt x="9" y="177"/>
                          </a:lnTo>
                          <a:lnTo>
                            <a:pt x="9" y="172"/>
                          </a:lnTo>
                          <a:lnTo>
                            <a:pt x="8" y="169"/>
                          </a:lnTo>
                          <a:lnTo>
                            <a:pt x="8" y="169"/>
                          </a:lnTo>
                          <a:lnTo>
                            <a:pt x="8" y="169"/>
                          </a:lnTo>
                          <a:close/>
                        </a:path>
                      </a:pathLst>
                    </a:custGeom>
                    <a:grp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91" name="Freeform 19"/>
                    <p:cNvSpPr>
                      <a:spLocks/>
                    </p:cNvSpPr>
                    <p:nvPr/>
                  </p:nvSpPr>
                  <p:spPr bwMode="auto">
                    <a:xfrm>
                      <a:off x="8426445" y="4786343"/>
                      <a:ext cx="18889" cy="30619"/>
                    </a:xfrm>
                    <a:custGeom>
                      <a:avLst/>
                      <a:gdLst/>
                      <a:ahLst/>
                      <a:cxnLst>
                        <a:cxn ang="0">
                          <a:pos x="26" y="10"/>
                        </a:cxn>
                        <a:cxn ang="0">
                          <a:pos x="26" y="10"/>
                        </a:cxn>
                        <a:cxn ang="0">
                          <a:pos x="23" y="10"/>
                        </a:cxn>
                        <a:cxn ang="0">
                          <a:pos x="22" y="9"/>
                        </a:cxn>
                        <a:cxn ang="0">
                          <a:pos x="18" y="6"/>
                        </a:cxn>
                        <a:cxn ang="0">
                          <a:pos x="17" y="1"/>
                        </a:cxn>
                        <a:cxn ang="0">
                          <a:pos x="16" y="0"/>
                        </a:cxn>
                        <a:cxn ang="0">
                          <a:pos x="15" y="0"/>
                        </a:cxn>
                        <a:cxn ang="0">
                          <a:pos x="15" y="0"/>
                        </a:cxn>
                        <a:cxn ang="0">
                          <a:pos x="11" y="0"/>
                        </a:cxn>
                        <a:cxn ang="0">
                          <a:pos x="8" y="2"/>
                        </a:cxn>
                        <a:cxn ang="0">
                          <a:pos x="5" y="6"/>
                        </a:cxn>
                        <a:cxn ang="0">
                          <a:pos x="3" y="10"/>
                        </a:cxn>
                        <a:cxn ang="0">
                          <a:pos x="1" y="21"/>
                        </a:cxn>
                        <a:cxn ang="0">
                          <a:pos x="0" y="32"/>
                        </a:cxn>
                        <a:cxn ang="0">
                          <a:pos x="0" y="32"/>
                        </a:cxn>
                        <a:cxn ang="0">
                          <a:pos x="0" y="35"/>
                        </a:cxn>
                        <a:cxn ang="0">
                          <a:pos x="1" y="37"/>
                        </a:cxn>
                        <a:cxn ang="0">
                          <a:pos x="4" y="39"/>
                        </a:cxn>
                        <a:cxn ang="0">
                          <a:pos x="8" y="41"/>
                        </a:cxn>
                        <a:cxn ang="0">
                          <a:pos x="11" y="44"/>
                        </a:cxn>
                        <a:cxn ang="0">
                          <a:pos x="11" y="44"/>
                        </a:cxn>
                        <a:cxn ang="0">
                          <a:pos x="20" y="24"/>
                        </a:cxn>
                        <a:cxn ang="0">
                          <a:pos x="25" y="15"/>
                        </a:cxn>
                        <a:cxn ang="0">
                          <a:pos x="26" y="12"/>
                        </a:cxn>
                        <a:cxn ang="0">
                          <a:pos x="26" y="10"/>
                        </a:cxn>
                        <a:cxn ang="0">
                          <a:pos x="26" y="10"/>
                        </a:cxn>
                        <a:cxn ang="0">
                          <a:pos x="26" y="10"/>
                        </a:cxn>
                      </a:cxnLst>
                      <a:rect l="0" t="0" r="r" b="b"/>
                      <a:pathLst>
                        <a:path w="26" h="44">
                          <a:moveTo>
                            <a:pt x="26" y="10"/>
                          </a:moveTo>
                          <a:lnTo>
                            <a:pt x="26" y="10"/>
                          </a:lnTo>
                          <a:lnTo>
                            <a:pt x="23" y="10"/>
                          </a:lnTo>
                          <a:lnTo>
                            <a:pt x="22" y="9"/>
                          </a:lnTo>
                          <a:lnTo>
                            <a:pt x="18" y="6"/>
                          </a:lnTo>
                          <a:lnTo>
                            <a:pt x="17" y="1"/>
                          </a:lnTo>
                          <a:lnTo>
                            <a:pt x="16" y="0"/>
                          </a:lnTo>
                          <a:lnTo>
                            <a:pt x="15" y="0"/>
                          </a:lnTo>
                          <a:lnTo>
                            <a:pt x="15" y="0"/>
                          </a:lnTo>
                          <a:lnTo>
                            <a:pt x="11" y="0"/>
                          </a:lnTo>
                          <a:lnTo>
                            <a:pt x="8" y="2"/>
                          </a:lnTo>
                          <a:lnTo>
                            <a:pt x="5" y="6"/>
                          </a:lnTo>
                          <a:lnTo>
                            <a:pt x="3" y="10"/>
                          </a:lnTo>
                          <a:lnTo>
                            <a:pt x="1" y="21"/>
                          </a:lnTo>
                          <a:lnTo>
                            <a:pt x="0" y="32"/>
                          </a:lnTo>
                          <a:lnTo>
                            <a:pt x="0" y="32"/>
                          </a:lnTo>
                          <a:lnTo>
                            <a:pt x="0" y="35"/>
                          </a:lnTo>
                          <a:lnTo>
                            <a:pt x="1" y="37"/>
                          </a:lnTo>
                          <a:lnTo>
                            <a:pt x="4" y="39"/>
                          </a:lnTo>
                          <a:lnTo>
                            <a:pt x="8" y="41"/>
                          </a:lnTo>
                          <a:lnTo>
                            <a:pt x="11" y="44"/>
                          </a:lnTo>
                          <a:lnTo>
                            <a:pt x="11" y="44"/>
                          </a:lnTo>
                          <a:lnTo>
                            <a:pt x="20" y="24"/>
                          </a:lnTo>
                          <a:lnTo>
                            <a:pt x="25" y="15"/>
                          </a:lnTo>
                          <a:lnTo>
                            <a:pt x="26" y="12"/>
                          </a:lnTo>
                          <a:lnTo>
                            <a:pt x="26" y="10"/>
                          </a:lnTo>
                          <a:lnTo>
                            <a:pt x="26" y="10"/>
                          </a:lnTo>
                          <a:lnTo>
                            <a:pt x="26" y="10"/>
                          </a:lnTo>
                          <a:close/>
                        </a:path>
                      </a:pathLst>
                    </a:custGeom>
                    <a:grp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92" name="Freeform 20"/>
                    <p:cNvSpPr>
                      <a:spLocks/>
                    </p:cNvSpPr>
                    <p:nvPr/>
                  </p:nvSpPr>
                  <p:spPr bwMode="auto">
                    <a:xfrm>
                      <a:off x="8414821" y="4401414"/>
                      <a:ext cx="30513" cy="106439"/>
                    </a:xfrm>
                    <a:custGeom>
                      <a:avLst/>
                      <a:gdLst/>
                      <a:ahLst/>
                      <a:cxnLst>
                        <a:cxn ang="0">
                          <a:pos x="41" y="31"/>
                        </a:cxn>
                        <a:cxn ang="0">
                          <a:pos x="41" y="31"/>
                        </a:cxn>
                        <a:cxn ang="0">
                          <a:pos x="41" y="97"/>
                        </a:cxn>
                        <a:cxn ang="0">
                          <a:pos x="41" y="97"/>
                        </a:cxn>
                        <a:cxn ang="0">
                          <a:pos x="39" y="106"/>
                        </a:cxn>
                        <a:cxn ang="0">
                          <a:pos x="34" y="122"/>
                        </a:cxn>
                        <a:cxn ang="0">
                          <a:pos x="30" y="137"/>
                        </a:cxn>
                        <a:cxn ang="0">
                          <a:pos x="27" y="143"/>
                        </a:cxn>
                        <a:cxn ang="0">
                          <a:pos x="26" y="145"/>
                        </a:cxn>
                        <a:cxn ang="0">
                          <a:pos x="26" y="145"/>
                        </a:cxn>
                        <a:cxn ang="0">
                          <a:pos x="17" y="129"/>
                        </a:cxn>
                        <a:cxn ang="0">
                          <a:pos x="9" y="112"/>
                        </a:cxn>
                        <a:cxn ang="0">
                          <a:pos x="6" y="104"/>
                        </a:cxn>
                        <a:cxn ang="0">
                          <a:pos x="2" y="93"/>
                        </a:cxn>
                        <a:cxn ang="0">
                          <a:pos x="1" y="83"/>
                        </a:cxn>
                        <a:cxn ang="0">
                          <a:pos x="0" y="71"/>
                        </a:cxn>
                        <a:cxn ang="0">
                          <a:pos x="0" y="71"/>
                        </a:cxn>
                        <a:cxn ang="0">
                          <a:pos x="1" y="55"/>
                        </a:cxn>
                        <a:cxn ang="0">
                          <a:pos x="2" y="41"/>
                        </a:cxn>
                        <a:cxn ang="0">
                          <a:pos x="3" y="28"/>
                        </a:cxn>
                        <a:cxn ang="0">
                          <a:pos x="4" y="13"/>
                        </a:cxn>
                        <a:cxn ang="0">
                          <a:pos x="4" y="13"/>
                        </a:cxn>
                        <a:cxn ang="0">
                          <a:pos x="4" y="8"/>
                        </a:cxn>
                        <a:cxn ang="0">
                          <a:pos x="6" y="5"/>
                        </a:cxn>
                        <a:cxn ang="0">
                          <a:pos x="8" y="2"/>
                        </a:cxn>
                        <a:cxn ang="0">
                          <a:pos x="10" y="1"/>
                        </a:cxn>
                        <a:cxn ang="0">
                          <a:pos x="12" y="0"/>
                        </a:cxn>
                        <a:cxn ang="0">
                          <a:pos x="16" y="0"/>
                        </a:cxn>
                        <a:cxn ang="0">
                          <a:pos x="23" y="2"/>
                        </a:cxn>
                        <a:cxn ang="0">
                          <a:pos x="30" y="7"/>
                        </a:cxn>
                        <a:cxn ang="0">
                          <a:pos x="35" y="14"/>
                        </a:cxn>
                        <a:cxn ang="0">
                          <a:pos x="39" y="22"/>
                        </a:cxn>
                        <a:cxn ang="0">
                          <a:pos x="40" y="27"/>
                        </a:cxn>
                        <a:cxn ang="0">
                          <a:pos x="41" y="31"/>
                        </a:cxn>
                        <a:cxn ang="0">
                          <a:pos x="41" y="31"/>
                        </a:cxn>
                        <a:cxn ang="0">
                          <a:pos x="41" y="31"/>
                        </a:cxn>
                      </a:cxnLst>
                      <a:rect l="0" t="0" r="r" b="b"/>
                      <a:pathLst>
                        <a:path w="41" h="145">
                          <a:moveTo>
                            <a:pt x="41" y="31"/>
                          </a:moveTo>
                          <a:lnTo>
                            <a:pt x="41" y="31"/>
                          </a:lnTo>
                          <a:lnTo>
                            <a:pt x="41" y="97"/>
                          </a:lnTo>
                          <a:lnTo>
                            <a:pt x="41" y="97"/>
                          </a:lnTo>
                          <a:lnTo>
                            <a:pt x="39" y="106"/>
                          </a:lnTo>
                          <a:lnTo>
                            <a:pt x="34" y="122"/>
                          </a:lnTo>
                          <a:lnTo>
                            <a:pt x="30" y="137"/>
                          </a:lnTo>
                          <a:lnTo>
                            <a:pt x="27" y="143"/>
                          </a:lnTo>
                          <a:lnTo>
                            <a:pt x="26" y="145"/>
                          </a:lnTo>
                          <a:lnTo>
                            <a:pt x="26" y="145"/>
                          </a:lnTo>
                          <a:lnTo>
                            <a:pt x="17" y="129"/>
                          </a:lnTo>
                          <a:lnTo>
                            <a:pt x="9" y="112"/>
                          </a:lnTo>
                          <a:lnTo>
                            <a:pt x="6" y="104"/>
                          </a:lnTo>
                          <a:lnTo>
                            <a:pt x="2" y="93"/>
                          </a:lnTo>
                          <a:lnTo>
                            <a:pt x="1" y="83"/>
                          </a:lnTo>
                          <a:lnTo>
                            <a:pt x="0" y="71"/>
                          </a:lnTo>
                          <a:lnTo>
                            <a:pt x="0" y="71"/>
                          </a:lnTo>
                          <a:lnTo>
                            <a:pt x="1" y="55"/>
                          </a:lnTo>
                          <a:lnTo>
                            <a:pt x="2" y="41"/>
                          </a:lnTo>
                          <a:lnTo>
                            <a:pt x="3" y="28"/>
                          </a:lnTo>
                          <a:lnTo>
                            <a:pt x="4" y="13"/>
                          </a:lnTo>
                          <a:lnTo>
                            <a:pt x="4" y="13"/>
                          </a:lnTo>
                          <a:lnTo>
                            <a:pt x="4" y="8"/>
                          </a:lnTo>
                          <a:lnTo>
                            <a:pt x="6" y="5"/>
                          </a:lnTo>
                          <a:lnTo>
                            <a:pt x="8" y="2"/>
                          </a:lnTo>
                          <a:lnTo>
                            <a:pt x="10" y="1"/>
                          </a:lnTo>
                          <a:lnTo>
                            <a:pt x="12" y="0"/>
                          </a:lnTo>
                          <a:lnTo>
                            <a:pt x="16" y="0"/>
                          </a:lnTo>
                          <a:lnTo>
                            <a:pt x="23" y="2"/>
                          </a:lnTo>
                          <a:lnTo>
                            <a:pt x="30" y="7"/>
                          </a:lnTo>
                          <a:lnTo>
                            <a:pt x="35" y="14"/>
                          </a:lnTo>
                          <a:lnTo>
                            <a:pt x="39" y="22"/>
                          </a:lnTo>
                          <a:lnTo>
                            <a:pt x="40" y="27"/>
                          </a:lnTo>
                          <a:lnTo>
                            <a:pt x="41" y="31"/>
                          </a:lnTo>
                          <a:lnTo>
                            <a:pt x="41" y="31"/>
                          </a:lnTo>
                          <a:lnTo>
                            <a:pt x="41" y="31"/>
                          </a:lnTo>
                          <a:close/>
                        </a:path>
                      </a:pathLst>
                    </a:custGeom>
                    <a:grp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93" name="Freeform 21"/>
                    <p:cNvSpPr>
                      <a:spLocks/>
                    </p:cNvSpPr>
                    <p:nvPr/>
                  </p:nvSpPr>
                  <p:spPr bwMode="auto">
                    <a:xfrm>
                      <a:off x="8426445" y="4230821"/>
                      <a:ext cx="26154" cy="59780"/>
                    </a:xfrm>
                    <a:custGeom>
                      <a:avLst/>
                      <a:gdLst/>
                      <a:ahLst/>
                      <a:cxnLst>
                        <a:cxn ang="0">
                          <a:pos x="18" y="74"/>
                        </a:cxn>
                        <a:cxn ang="0">
                          <a:pos x="18" y="51"/>
                        </a:cxn>
                        <a:cxn ang="0">
                          <a:pos x="18" y="51"/>
                        </a:cxn>
                        <a:cxn ang="0">
                          <a:pos x="18" y="51"/>
                        </a:cxn>
                        <a:cxn ang="0">
                          <a:pos x="17" y="48"/>
                        </a:cxn>
                        <a:cxn ang="0">
                          <a:pos x="15" y="44"/>
                        </a:cxn>
                        <a:cxn ang="0">
                          <a:pos x="9" y="36"/>
                        </a:cxn>
                        <a:cxn ang="0">
                          <a:pos x="5" y="32"/>
                        </a:cxn>
                        <a:cxn ang="0">
                          <a:pos x="2" y="27"/>
                        </a:cxn>
                        <a:cxn ang="0">
                          <a:pos x="1" y="21"/>
                        </a:cxn>
                        <a:cxn ang="0">
                          <a:pos x="0" y="15"/>
                        </a:cxn>
                        <a:cxn ang="0">
                          <a:pos x="0" y="15"/>
                        </a:cxn>
                        <a:cxn ang="0">
                          <a:pos x="1" y="10"/>
                        </a:cxn>
                        <a:cxn ang="0">
                          <a:pos x="4" y="5"/>
                        </a:cxn>
                        <a:cxn ang="0">
                          <a:pos x="8" y="2"/>
                        </a:cxn>
                        <a:cxn ang="0">
                          <a:pos x="11" y="0"/>
                        </a:cxn>
                        <a:cxn ang="0">
                          <a:pos x="11" y="0"/>
                        </a:cxn>
                        <a:cxn ang="0">
                          <a:pos x="19" y="13"/>
                        </a:cxn>
                        <a:cxn ang="0">
                          <a:pos x="28" y="26"/>
                        </a:cxn>
                        <a:cxn ang="0">
                          <a:pos x="32" y="34"/>
                        </a:cxn>
                        <a:cxn ang="0">
                          <a:pos x="34" y="42"/>
                        </a:cxn>
                        <a:cxn ang="0">
                          <a:pos x="37" y="51"/>
                        </a:cxn>
                        <a:cxn ang="0">
                          <a:pos x="37" y="63"/>
                        </a:cxn>
                        <a:cxn ang="0">
                          <a:pos x="37" y="63"/>
                        </a:cxn>
                        <a:cxn ang="0">
                          <a:pos x="37" y="71"/>
                        </a:cxn>
                        <a:cxn ang="0">
                          <a:pos x="35" y="76"/>
                        </a:cxn>
                        <a:cxn ang="0">
                          <a:pos x="35" y="79"/>
                        </a:cxn>
                        <a:cxn ang="0">
                          <a:pos x="33" y="80"/>
                        </a:cxn>
                        <a:cxn ang="0">
                          <a:pos x="32" y="81"/>
                        </a:cxn>
                        <a:cxn ang="0">
                          <a:pos x="30" y="81"/>
                        </a:cxn>
                        <a:cxn ang="0">
                          <a:pos x="30" y="81"/>
                        </a:cxn>
                        <a:cxn ang="0">
                          <a:pos x="26" y="80"/>
                        </a:cxn>
                        <a:cxn ang="0">
                          <a:pos x="23" y="78"/>
                        </a:cxn>
                        <a:cxn ang="0">
                          <a:pos x="18" y="74"/>
                        </a:cxn>
                        <a:cxn ang="0">
                          <a:pos x="18" y="74"/>
                        </a:cxn>
                        <a:cxn ang="0">
                          <a:pos x="18" y="74"/>
                        </a:cxn>
                      </a:cxnLst>
                      <a:rect l="0" t="0" r="r" b="b"/>
                      <a:pathLst>
                        <a:path w="37" h="81">
                          <a:moveTo>
                            <a:pt x="18" y="74"/>
                          </a:moveTo>
                          <a:lnTo>
                            <a:pt x="18" y="51"/>
                          </a:lnTo>
                          <a:lnTo>
                            <a:pt x="18" y="51"/>
                          </a:lnTo>
                          <a:lnTo>
                            <a:pt x="18" y="51"/>
                          </a:lnTo>
                          <a:lnTo>
                            <a:pt x="17" y="48"/>
                          </a:lnTo>
                          <a:lnTo>
                            <a:pt x="15" y="44"/>
                          </a:lnTo>
                          <a:lnTo>
                            <a:pt x="9" y="36"/>
                          </a:lnTo>
                          <a:lnTo>
                            <a:pt x="5" y="32"/>
                          </a:lnTo>
                          <a:lnTo>
                            <a:pt x="2" y="27"/>
                          </a:lnTo>
                          <a:lnTo>
                            <a:pt x="1" y="21"/>
                          </a:lnTo>
                          <a:lnTo>
                            <a:pt x="0" y="15"/>
                          </a:lnTo>
                          <a:lnTo>
                            <a:pt x="0" y="15"/>
                          </a:lnTo>
                          <a:lnTo>
                            <a:pt x="1" y="10"/>
                          </a:lnTo>
                          <a:lnTo>
                            <a:pt x="4" y="5"/>
                          </a:lnTo>
                          <a:lnTo>
                            <a:pt x="8" y="2"/>
                          </a:lnTo>
                          <a:lnTo>
                            <a:pt x="11" y="0"/>
                          </a:lnTo>
                          <a:lnTo>
                            <a:pt x="11" y="0"/>
                          </a:lnTo>
                          <a:lnTo>
                            <a:pt x="19" y="13"/>
                          </a:lnTo>
                          <a:lnTo>
                            <a:pt x="28" y="26"/>
                          </a:lnTo>
                          <a:lnTo>
                            <a:pt x="32" y="34"/>
                          </a:lnTo>
                          <a:lnTo>
                            <a:pt x="34" y="42"/>
                          </a:lnTo>
                          <a:lnTo>
                            <a:pt x="37" y="51"/>
                          </a:lnTo>
                          <a:lnTo>
                            <a:pt x="37" y="63"/>
                          </a:lnTo>
                          <a:lnTo>
                            <a:pt x="37" y="63"/>
                          </a:lnTo>
                          <a:lnTo>
                            <a:pt x="37" y="71"/>
                          </a:lnTo>
                          <a:lnTo>
                            <a:pt x="35" y="76"/>
                          </a:lnTo>
                          <a:lnTo>
                            <a:pt x="35" y="79"/>
                          </a:lnTo>
                          <a:lnTo>
                            <a:pt x="33" y="80"/>
                          </a:lnTo>
                          <a:lnTo>
                            <a:pt x="32" y="81"/>
                          </a:lnTo>
                          <a:lnTo>
                            <a:pt x="30" y="81"/>
                          </a:lnTo>
                          <a:lnTo>
                            <a:pt x="30" y="81"/>
                          </a:lnTo>
                          <a:lnTo>
                            <a:pt x="26" y="80"/>
                          </a:lnTo>
                          <a:lnTo>
                            <a:pt x="23" y="78"/>
                          </a:lnTo>
                          <a:lnTo>
                            <a:pt x="18" y="74"/>
                          </a:lnTo>
                          <a:lnTo>
                            <a:pt x="18" y="74"/>
                          </a:lnTo>
                          <a:lnTo>
                            <a:pt x="18" y="74"/>
                          </a:lnTo>
                          <a:close/>
                        </a:path>
                      </a:pathLst>
                    </a:custGeom>
                    <a:grp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94" name="Freeform 22"/>
                    <p:cNvSpPr>
                      <a:spLocks/>
                    </p:cNvSpPr>
                    <p:nvPr/>
                  </p:nvSpPr>
                  <p:spPr bwMode="auto">
                    <a:xfrm>
                      <a:off x="8423538" y="4192912"/>
                      <a:ext cx="11624" cy="21871"/>
                    </a:xfrm>
                    <a:custGeom>
                      <a:avLst/>
                      <a:gdLst/>
                      <a:ahLst/>
                      <a:cxnLst>
                        <a:cxn ang="0">
                          <a:pos x="12" y="30"/>
                        </a:cxn>
                        <a:cxn ang="0">
                          <a:pos x="12" y="30"/>
                        </a:cxn>
                        <a:cxn ang="0">
                          <a:pos x="6" y="28"/>
                        </a:cxn>
                        <a:cxn ang="0">
                          <a:pos x="3" y="26"/>
                        </a:cxn>
                        <a:cxn ang="0">
                          <a:pos x="1" y="23"/>
                        </a:cxn>
                        <a:cxn ang="0">
                          <a:pos x="0" y="18"/>
                        </a:cxn>
                        <a:cxn ang="0">
                          <a:pos x="0" y="18"/>
                        </a:cxn>
                        <a:cxn ang="0">
                          <a:pos x="0" y="8"/>
                        </a:cxn>
                        <a:cxn ang="0">
                          <a:pos x="4" y="0"/>
                        </a:cxn>
                        <a:cxn ang="0">
                          <a:pos x="15" y="8"/>
                        </a:cxn>
                        <a:cxn ang="0">
                          <a:pos x="15" y="8"/>
                        </a:cxn>
                        <a:cxn ang="0">
                          <a:pos x="15" y="25"/>
                        </a:cxn>
                        <a:cxn ang="0">
                          <a:pos x="15" y="25"/>
                        </a:cxn>
                        <a:cxn ang="0">
                          <a:pos x="15" y="25"/>
                        </a:cxn>
                        <a:cxn ang="0">
                          <a:pos x="12" y="30"/>
                        </a:cxn>
                        <a:cxn ang="0">
                          <a:pos x="12" y="30"/>
                        </a:cxn>
                      </a:cxnLst>
                      <a:rect l="0" t="0" r="r" b="b"/>
                      <a:pathLst>
                        <a:path w="15" h="30">
                          <a:moveTo>
                            <a:pt x="12" y="30"/>
                          </a:moveTo>
                          <a:lnTo>
                            <a:pt x="12" y="30"/>
                          </a:lnTo>
                          <a:lnTo>
                            <a:pt x="6" y="28"/>
                          </a:lnTo>
                          <a:lnTo>
                            <a:pt x="3" y="26"/>
                          </a:lnTo>
                          <a:lnTo>
                            <a:pt x="1" y="23"/>
                          </a:lnTo>
                          <a:lnTo>
                            <a:pt x="0" y="18"/>
                          </a:lnTo>
                          <a:lnTo>
                            <a:pt x="0" y="18"/>
                          </a:lnTo>
                          <a:lnTo>
                            <a:pt x="0" y="8"/>
                          </a:lnTo>
                          <a:lnTo>
                            <a:pt x="4" y="0"/>
                          </a:lnTo>
                          <a:lnTo>
                            <a:pt x="15" y="8"/>
                          </a:lnTo>
                          <a:lnTo>
                            <a:pt x="15" y="8"/>
                          </a:lnTo>
                          <a:lnTo>
                            <a:pt x="15" y="25"/>
                          </a:lnTo>
                          <a:lnTo>
                            <a:pt x="15" y="25"/>
                          </a:lnTo>
                          <a:lnTo>
                            <a:pt x="15" y="25"/>
                          </a:lnTo>
                          <a:lnTo>
                            <a:pt x="12" y="30"/>
                          </a:lnTo>
                          <a:lnTo>
                            <a:pt x="12" y="30"/>
                          </a:lnTo>
                          <a:close/>
                        </a:path>
                      </a:pathLst>
                    </a:custGeom>
                    <a:grp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95" name="Freeform 23"/>
                    <p:cNvSpPr>
                      <a:spLocks/>
                    </p:cNvSpPr>
                    <p:nvPr/>
                  </p:nvSpPr>
                  <p:spPr bwMode="auto">
                    <a:xfrm>
                      <a:off x="8419179" y="4134589"/>
                      <a:ext cx="15983" cy="18955"/>
                    </a:xfrm>
                    <a:custGeom>
                      <a:avLst/>
                      <a:gdLst/>
                      <a:ahLst/>
                      <a:cxnLst>
                        <a:cxn ang="0">
                          <a:pos x="19" y="12"/>
                        </a:cxn>
                        <a:cxn ang="0">
                          <a:pos x="19" y="12"/>
                        </a:cxn>
                        <a:cxn ang="0">
                          <a:pos x="15" y="10"/>
                        </a:cxn>
                        <a:cxn ang="0">
                          <a:pos x="13" y="9"/>
                        </a:cxn>
                        <a:cxn ang="0">
                          <a:pos x="10" y="6"/>
                        </a:cxn>
                        <a:cxn ang="0">
                          <a:pos x="5" y="2"/>
                        </a:cxn>
                        <a:cxn ang="0">
                          <a:pos x="3" y="0"/>
                        </a:cxn>
                        <a:cxn ang="0">
                          <a:pos x="0" y="0"/>
                        </a:cxn>
                        <a:cxn ang="0">
                          <a:pos x="0" y="0"/>
                        </a:cxn>
                        <a:cxn ang="0">
                          <a:pos x="0" y="15"/>
                        </a:cxn>
                        <a:cxn ang="0">
                          <a:pos x="0" y="15"/>
                        </a:cxn>
                        <a:cxn ang="0">
                          <a:pos x="0" y="19"/>
                        </a:cxn>
                        <a:cxn ang="0">
                          <a:pos x="3" y="22"/>
                        </a:cxn>
                        <a:cxn ang="0">
                          <a:pos x="5" y="24"/>
                        </a:cxn>
                        <a:cxn ang="0">
                          <a:pos x="7" y="27"/>
                        </a:cxn>
                        <a:cxn ang="0">
                          <a:pos x="7" y="27"/>
                        </a:cxn>
                        <a:cxn ang="0">
                          <a:pos x="11" y="24"/>
                        </a:cxn>
                        <a:cxn ang="0">
                          <a:pos x="14" y="22"/>
                        </a:cxn>
                        <a:cxn ang="0">
                          <a:pos x="22" y="15"/>
                        </a:cxn>
                        <a:cxn ang="0">
                          <a:pos x="19" y="12"/>
                        </a:cxn>
                        <a:cxn ang="0">
                          <a:pos x="19" y="12"/>
                        </a:cxn>
                        <a:cxn ang="0">
                          <a:pos x="19" y="12"/>
                        </a:cxn>
                      </a:cxnLst>
                      <a:rect l="0" t="0" r="r" b="b"/>
                      <a:pathLst>
                        <a:path w="22" h="27">
                          <a:moveTo>
                            <a:pt x="19" y="12"/>
                          </a:moveTo>
                          <a:lnTo>
                            <a:pt x="19" y="12"/>
                          </a:lnTo>
                          <a:lnTo>
                            <a:pt x="15" y="10"/>
                          </a:lnTo>
                          <a:lnTo>
                            <a:pt x="13" y="9"/>
                          </a:lnTo>
                          <a:lnTo>
                            <a:pt x="10" y="6"/>
                          </a:lnTo>
                          <a:lnTo>
                            <a:pt x="5" y="2"/>
                          </a:lnTo>
                          <a:lnTo>
                            <a:pt x="3" y="0"/>
                          </a:lnTo>
                          <a:lnTo>
                            <a:pt x="0" y="0"/>
                          </a:lnTo>
                          <a:lnTo>
                            <a:pt x="0" y="0"/>
                          </a:lnTo>
                          <a:lnTo>
                            <a:pt x="0" y="15"/>
                          </a:lnTo>
                          <a:lnTo>
                            <a:pt x="0" y="15"/>
                          </a:lnTo>
                          <a:lnTo>
                            <a:pt x="0" y="19"/>
                          </a:lnTo>
                          <a:lnTo>
                            <a:pt x="3" y="22"/>
                          </a:lnTo>
                          <a:lnTo>
                            <a:pt x="5" y="24"/>
                          </a:lnTo>
                          <a:lnTo>
                            <a:pt x="7" y="27"/>
                          </a:lnTo>
                          <a:lnTo>
                            <a:pt x="7" y="27"/>
                          </a:lnTo>
                          <a:lnTo>
                            <a:pt x="11" y="24"/>
                          </a:lnTo>
                          <a:lnTo>
                            <a:pt x="14" y="22"/>
                          </a:lnTo>
                          <a:lnTo>
                            <a:pt x="22" y="15"/>
                          </a:lnTo>
                          <a:lnTo>
                            <a:pt x="19" y="12"/>
                          </a:lnTo>
                          <a:lnTo>
                            <a:pt x="19" y="12"/>
                          </a:lnTo>
                          <a:lnTo>
                            <a:pt x="19" y="12"/>
                          </a:lnTo>
                          <a:close/>
                        </a:path>
                      </a:pathLst>
                    </a:custGeom>
                    <a:grp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96" name="Freeform 24"/>
                    <p:cNvSpPr>
                      <a:spLocks/>
                    </p:cNvSpPr>
                    <p:nvPr/>
                  </p:nvSpPr>
                  <p:spPr bwMode="auto">
                    <a:xfrm>
                      <a:off x="8398837" y="4099595"/>
                      <a:ext cx="15983" cy="16039"/>
                    </a:xfrm>
                    <a:custGeom>
                      <a:avLst/>
                      <a:gdLst/>
                      <a:ahLst/>
                      <a:cxnLst>
                        <a:cxn ang="0">
                          <a:pos x="11" y="22"/>
                        </a:cxn>
                        <a:cxn ang="0">
                          <a:pos x="11" y="22"/>
                        </a:cxn>
                        <a:cxn ang="0">
                          <a:pos x="8" y="21"/>
                        </a:cxn>
                        <a:cxn ang="0">
                          <a:pos x="6" y="17"/>
                        </a:cxn>
                        <a:cxn ang="0">
                          <a:pos x="3" y="15"/>
                        </a:cxn>
                        <a:cxn ang="0">
                          <a:pos x="0" y="14"/>
                        </a:cxn>
                        <a:cxn ang="0">
                          <a:pos x="0" y="14"/>
                        </a:cxn>
                        <a:cxn ang="0">
                          <a:pos x="0" y="0"/>
                        </a:cxn>
                        <a:cxn ang="0">
                          <a:pos x="0" y="0"/>
                        </a:cxn>
                        <a:cxn ang="0">
                          <a:pos x="0" y="0"/>
                        </a:cxn>
                        <a:cxn ang="0">
                          <a:pos x="8" y="1"/>
                        </a:cxn>
                        <a:cxn ang="0">
                          <a:pos x="14" y="5"/>
                        </a:cxn>
                        <a:cxn ang="0">
                          <a:pos x="18" y="9"/>
                        </a:cxn>
                        <a:cxn ang="0">
                          <a:pos x="22" y="14"/>
                        </a:cxn>
                        <a:cxn ang="0">
                          <a:pos x="22" y="14"/>
                        </a:cxn>
                        <a:cxn ang="0">
                          <a:pos x="19" y="15"/>
                        </a:cxn>
                        <a:cxn ang="0">
                          <a:pos x="17" y="17"/>
                        </a:cxn>
                        <a:cxn ang="0">
                          <a:pos x="14" y="21"/>
                        </a:cxn>
                        <a:cxn ang="0">
                          <a:pos x="11" y="22"/>
                        </a:cxn>
                        <a:cxn ang="0">
                          <a:pos x="11" y="22"/>
                        </a:cxn>
                        <a:cxn ang="0">
                          <a:pos x="11" y="22"/>
                        </a:cxn>
                      </a:cxnLst>
                      <a:rect l="0" t="0" r="r" b="b"/>
                      <a:pathLst>
                        <a:path w="22" h="22">
                          <a:moveTo>
                            <a:pt x="11" y="22"/>
                          </a:moveTo>
                          <a:lnTo>
                            <a:pt x="11" y="22"/>
                          </a:lnTo>
                          <a:lnTo>
                            <a:pt x="8" y="21"/>
                          </a:lnTo>
                          <a:lnTo>
                            <a:pt x="6" y="17"/>
                          </a:lnTo>
                          <a:lnTo>
                            <a:pt x="3" y="15"/>
                          </a:lnTo>
                          <a:lnTo>
                            <a:pt x="0" y="14"/>
                          </a:lnTo>
                          <a:lnTo>
                            <a:pt x="0" y="14"/>
                          </a:lnTo>
                          <a:lnTo>
                            <a:pt x="0" y="0"/>
                          </a:lnTo>
                          <a:lnTo>
                            <a:pt x="0" y="0"/>
                          </a:lnTo>
                          <a:lnTo>
                            <a:pt x="0" y="0"/>
                          </a:lnTo>
                          <a:lnTo>
                            <a:pt x="8" y="1"/>
                          </a:lnTo>
                          <a:lnTo>
                            <a:pt x="14" y="5"/>
                          </a:lnTo>
                          <a:lnTo>
                            <a:pt x="18" y="9"/>
                          </a:lnTo>
                          <a:lnTo>
                            <a:pt x="22" y="14"/>
                          </a:lnTo>
                          <a:lnTo>
                            <a:pt x="22" y="14"/>
                          </a:lnTo>
                          <a:lnTo>
                            <a:pt x="19" y="15"/>
                          </a:lnTo>
                          <a:lnTo>
                            <a:pt x="17" y="17"/>
                          </a:lnTo>
                          <a:lnTo>
                            <a:pt x="14" y="21"/>
                          </a:lnTo>
                          <a:lnTo>
                            <a:pt x="11" y="22"/>
                          </a:lnTo>
                          <a:lnTo>
                            <a:pt x="11" y="22"/>
                          </a:lnTo>
                          <a:lnTo>
                            <a:pt x="11" y="22"/>
                          </a:lnTo>
                          <a:close/>
                        </a:path>
                      </a:pathLst>
                    </a:custGeom>
                    <a:grp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97" name="Freeform 26"/>
                    <p:cNvSpPr>
                      <a:spLocks/>
                    </p:cNvSpPr>
                    <p:nvPr/>
                  </p:nvSpPr>
                  <p:spPr bwMode="auto">
                    <a:xfrm>
                      <a:off x="8362513" y="3958163"/>
                      <a:ext cx="15983" cy="13123"/>
                    </a:xfrm>
                    <a:custGeom>
                      <a:avLst/>
                      <a:gdLst/>
                      <a:ahLst/>
                      <a:cxnLst>
                        <a:cxn ang="0">
                          <a:pos x="23" y="11"/>
                        </a:cxn>
                        <a:cxn ang="0">
                          <a:pos x="12" y="0"/>
                        </a:cxn>
                        <a:cxn ang="0">
                          <a:pos x="12" y="0"/>
                        </a:cxn>
                        <a:cxn ang="0">
                          <a:pos x="12" y="0"/>
                        </a:cxn>
                        <a:cxn ang="0">
                          <a:pos x="8" y="0"/>
                        </a:cxn>
                        <a:cxn ang="0">
                          <a:pos x="5" y="3"/>
                        </a:cxn>
                        <a:cxn ang="0">
                          <a:pos x="1" y="6"/>
                        </a:cxn>
                        <a:cxn ang="0">
                          <a:pos x="1" y="9"/>
                        </a:cxn>
                        <a:cxn ang="0">
                          <a:pos x="0" y="11"/>
                        </a:cxn>
                        <a:cxn ang="0">
                          <a:pos x="0" y="11"/>
                        </a:cxn>
                        <a:cxn ang="0">
                          <a:pos x="1" y="13"/>
                        </a:cxn>
                        <a:cxn ang="0">
                          <a:pos x="2" y="15"/>
                        </a:cxn>
                        <a:cxn ang="0">
                          <a:pos x="8" y="18"/>
                        </a:cxn>
                        <a:cxn ang="0">
                          <a:pos x="15" y="18"/>
                        </a:cxn>
                        <a:cxn ang="0">
                          <a:pos x="20" y="18"/>
                        </a:cxn>
                        <a:cxn ang="0">
                          <a:pos x="20" y="18"/>
                        </a:cxn>
                        <a:cxn ang="0">
                          <a:pos x="22" y="18"/>
                        </a:cxn>
                        <a:cxn ang="0">
                          <a:pos x="22" y="15"/>
                        </a:cxn>
                        <a:cxn ang="0">
                          <a:pos x="23" y="11"/>
                        </a:cxn>
                        <a:cxn ang="0">
                          <a:pos x="23" y="11"/>
                        </a:cxn>
                        <a:cxn ang="0">
                          <a:pos x="23" y="11"/>
                        </a:cxn>
                        <a:cxn ang="0">
                          <a:pos x="23" y="11"/>
                        </a:cxn>
                      </a:cxnLst>
                      <a:rect l="0" t="0" r="r" b="b"/>
                      <a:pathLst>
                        <a:path w="23" h="18">
                          <a:moveTo>
                            <a:pt x="23" y="11"/>
                          </a:moveTo>
                          <a:lnTo>
                            <a:pt x="12" y="0"/>
                          </a:lnTo>
                          <a:lnTo>
                            <a:pt x="12" y="0"/>
                          </a:lnTo>
                          <a:lnTo>
                            <a:pt x="12" y="0"/>
                          </a:lnTo>
                          <a:lnTo>
                            <a:pt x="8" y="0"/>
                          </a:lnTo>
                          <a:lnTo>
                            <a:pt x="5" y="3"/>
                          </a:lnTo>
                          <a:lnTo>
                            <a:pt x="1" y="6"/>
                          </a:lnTo>
                          <a:lnTo>
                            <a:pt x="1" y="9"/>
                          </a:lnTo>
                          <a:lnTo>
                            <a:pt x="0" y="11"/>
                          </a:lnTo>
                          <a:lnTo>
                            <a:pt x="0" y="11"/>
                          </a:lnTo>
                          <a:lnTo>
                            <a:pt x="1" y="13"/>
                          </a:lnTo>
                          <a:lnTo>
                            <a:pt x="2" y="15"/>
                          </a:lnTo>
                          <a:lnTo>
                            <a:pt x="8" y="18"/>
                          </a:lnTo>
                          <a:lnTo>
                            <a:pt x="15" y="18"/>
                          </a:lnTo>
                          <a:lnTo>
                            <a:pt x="20" y="18"/>
                          </a:lnTo>
                          <a:lnTo>
                            <a:pt x="20" y="18"/>
                          </a:lnTo>
                          <a:lnTo>
                            <a:pt x="22" y="18"/>
                          </a:lnTo>
                          <a:lnTo>
                            <a:pt x="22" y="15"/>
                          </a:lnTo>
                          <a:lnTo>
                            <a:pt x="23" y="11"/>
                          </a:lnTo>
                          <a:lnTo>
                            <a:pt x="23" y="11"/>
                          </a:lnTo>
                          <a:lnTo>
                            <a:pt x="23" y="11"/>
                          </a:lnTo>
                          <a:lnTo>
                            <a:pt x="23" y="11"/>
                          </a:lnTo>
                          <a:close/>
                        </a:path>
                      </a:pathLst>
                    </a:custGeom>
                    <a:grp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98" name="Freeform 27"/>
                    <p:cNvSpPr>
                      <a:spLocks/>
                    </p:cNvSpPr>
                    <p:nvPr/>
                  </p:nvSpPr>
                  <p:spPr bwMode="auto">
                    <a:xfrm>
                      <a:off x="8337812" y="3907131"/>
                      <a:ext cx="34872" cy="36452"/>
                    </a:xfrm>
                    <a:custGeom>
                      <a:avLst/>
                      <a:gdLst/>
                      <a:ahLst/>
                      <a:cxnLst>
                        <a:cxn ang="0">
                          <a:pos x="47" y="33"/>
                        </a:cxn>
                        <a:cxn ang="0">
                          <a:pos x="47" y="33"/>
                        </a:cxn>
                        <a:cxn ang="0">
                          <a:pos x="40" y="23"/>
                        </a:cxn>
                        <a:cxn ang="0">
                          <a:pos x="30" y="12"/>
                        </a:cxn>
                        <a:cxn ang="0">
                          <a:pos x="24" y="7"/>
                        </a:cxn>
                        <a:cxn ang="0">
                          <a:pos x="18" y="4"/>
                        </a:cxn>
                        <a:cxn ang="0">
                          <a:pos x="13" y="1"/>
                        </a:cxn>
                        <a:cxn ang="0">
                          <a:pos x="7" y="0"/>
                        </a:cxn>
                        <a:cxn ang="0">
                          <a:pos x="7" y="0"/>
                        </a:cxn>
                        <a:cxn ang="0">
                          <a:pos x="5" y="0"/>
                        </a:cxn>
                        <a:cxn ang="0">
                          <a:pos x="2" y="1"/>
                        </a:cxn>
                        <a:cxn ang="0">
                          <a:pos x="0" y="4"/>
                        </a:cxn>
                        <a:cxn ang="0">
                          <a:pos x="0" y="4"/>
                        </a:cxn>
                        <a:cxn ang="0">
                          <a:pos x="2" y="8"/>
                        </a:cxn>
                        <a:cxn ang="0">
                          <a:pos x="3" y="13"/>
                        </a:cxn>
                        <a:cxn ang="0">
                          <a:pos x="5" y="22"/>
                        </a:cxn>
                        <a:cxn ang="0">
                          <a:pos x="6" y="27"/>
                        </a:cxn>
                        <a:cxn ang="0">
                          <a:pos x="7" y="30"/>
                        </a:cxn>
                        <a:cxn ang="0">
                          <a:pos x="10" y="33"/>
                        </a:cxn>
                        <a:cxn ang="0">
                          <a:pos x="15" y="33"/>
                        </a:cxn>
                        <a:cxn ang="0">
                          <a:pos x="15" y="33"/>
                        </a:cxn>
                        <a:cxn ang="0">
                          <a:pos x="15" y="39"/>
                        </a:cxn>
                        <a:cxn ang="0">
                          <a:pos x="16" y="43"/>
                        </a:cxn>
                        <a:cxn ang="0">
                          <a:pos x="17" y="46"/>
                        </a:cxn>
                        <a:cxn ang="0">
                          <a:pos x="19" y="49"/>
                        </a:cxn>
                        <a:cxn ang="0">
                          <a:pos x="22" y="50"/>
                        </a:cxn>
                        <a:cxn ang="0">
                          <a:pos x="25" y="51"/>
                        </a:cxn>
                        <a:cxn ang="0">
                          <a:pos x="32" y="51"/>
                        </a:cxn>
                        <a:cxn ang="0">
                          <a:pos x="32" y="51"/>
                        </a:cxn>
                        <a:cxn ang="0">
                          <a:pos x="37" y="51"/>
                        </a:cxn>
                        <a:cxn ang="0">
                          <a:pos x="39" y="50"/>
                        </a:cxn>
                        <a:cxn ang="0">
                          <a:pos x="42" y="49"/>
                        </a:cxn>
                        <a:cxn ang="0">
                          <a:pos x="44" y="46"/>
                        </a:cxn>
                        <a:cxn ang="0">
                          <a:pos x="47" y="41"/>
                        </a:cxn>
                        <a:cxn ang="0">
                          <a:pos x="47" y="33"/>
                        </a:cxn>
                        <a:cxn ang="0">
                          <a:pos x="47" y="33"/>
                        </a:cxn>
                        <a:cxn ang="0">
                          <a:pos x="47" y="33"/>
                        </a:cxn>
                      </a:cxnLst>
                      <a:rect l="0" t="0" r="r" b="b"/>
                      <a:pathLst>
                        <a:path w="47" h="51">
                          <a:moveTo>
                            <a:pt x="47" y="33"/>
                          </a:moveTo>
                          <a:lnTo>
                            <a:pt x="47" y="33"/>
                          </a:lnTo>
                          <a:lnTo>
                            <a:pt x="40" y="23"/>
                          </a:lnTo>
                          <a:lnTo>
                            <a:pt x="30" y="12"/>
                          </a:lnTo>
                          <a:lnTo>
                            <a:pt x="24" y="7"/>
                          </a:lnTo>
                          <a:lnTo>
                            <a:pt x="18" y="4"/>
                          </a:lnTo>
                          <a:lnTo>
                            <a:pt x="13" y="1"/>
                          </a:lnTo>
                          <a:lnTo>
                            <a:pt x="7" y="0"/>
                          </a:lnTo>
                          <a:lnTo>
                            <a:pt x="7" y="0"/>
                          </a:lnTo>
                          <a:lnTo>
                            <a:pt x="5" y="0"/>
                          </a:lnTo>
                          <a:lnTo>
                            <a:pt x="2" y="1"/>
                          </a:lnTo>
                          <a:lnTo>
                            <a:pt x="0" y="4"/>
                          </a:lnTo>
                          <a:lnTo>
                            <a:pt x="0" y="4"/>
                          </a:lnTo>
                          <a:lnTo>
                            <a:pt x="2" y="8"/>
                          </a:lnTo>
                          <a:lnTo>
                            <a:pt x="3" y="13"/>
                          </a:lnTo>
                          <a:lnTo>
                            <a:pt x="5" y="22"/>
                          </a:lnTo>
                          <a:lnTo>
                            <a:pt x="6" y="27"/>
                          </a:lnTo>
                          <a:lnTo>
                            <a:pt x="7" y="30"/>
                          </a:lnTo>
                          <a:lnTo>
                            <a:pt x="10" y="33"/>
                          </a:lnTo>
                          <a:lnTo>
                            <a:pt x="15" y="33"/>
                          </a:lnTo>
                          <a:lnTo>
                            <a:pt x="15" y="33"/>
                          </a:lnTo>
                          <a:lnTo>
                            <a:pt x="15" y="39"/>
                          </a:lnTo>
                          <a:lnTo>
                            <a:pt x="16" y="43"/>
                          </a:lnTo>
                          <a:lnTo>
                            <a:pt x="17" y="46"/>
                          </a:lnTo>
                          <a:lnTo>
                            <a:pt x="19" y="49"/>
                          </a:lnTo>
                          <a:lnTo>
                            <a:pt x="22" y="50"/>
                          </a:lnTo>
                          <a:lnTo>
                            <a:pt x="25" y="51"/>
                          </a:lnTo>
                          <a:lnTo>
                            <a:pt x="32" y="51"/>
                          </a:lnTo>
                          <a:lnTo>
                            <a:pt x="32" y="51"/>
                          </a:lnTo>
                          <a:lnTo>
                            <a:pt x="37" y="51"/>
                          </a:lnTo>
                          <a:lnTo>
                            <a:pt x="39" y="50"/>
                          </a:lnTo>
                          <a:lnTo>
                            <a:pt x="42" y="49"/>
                          </a:lnTo>
                          <a:lnTo>
                            <a:pt x="44" y="46"/>
                          </a:lnTo>
                          <a:lnTo>
                            <a:pt x="47" y="41"/>
                          </a:lnTo>
                          <a:lnTo>
                            <a:pt x="47" y="33"/>
                          </a:lnTo>
                          <a:lnTo>
                            <a:pt x="47" y="33"/>
                          </a:lnTo>
                          <a:lnTo>
                            <a:pt x="47" y="33"/>
                          </a:lnTo>
                          <a:close/>
                        </a:path>
                      </a:pathLst>
                    </a:custGeom>
                    <a:grp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99" name="Freeform 28"/>
                    <p:cNvSpPr>
                      <a:spLocks/>
                    </p:cNvSpPr>
                    <p:nvPr/>
                  </p:nvSpPr>
                  <p:spPr bwMode="auto">
                    <a:xfrm>
                      <a:off x="8298580" y="3765699"/>
                      <a:ext cx="31967" cy="96232"/>
                    </a:xfrm>
                    <a:custGeom>
                      <a:avLst/>
                      <a:gdLst/>
                      <a:ahLst/>
                      <a:cxnLst>
                        <a:cxn ang="0">
                          <a:pos x="0" y="0"/>
                        </a:cxn>
                        <a:cxn ang="0">
                          <a:pos x="0" y="0"/>
                        </a:cxn>
                        <a:cxn ang="0">
                          <a:pos x="4" y="1"/>
                        </a:cxn>
                        <a:cxn ang="0">
                          <a:pos x="12" y="3"/>
                        </a:cxn>
                        <a:cxn ang="0">
                          <a:pos x="22" y="7"/>
                        </a:cxn>
                        <a:cxn ang="0">
                          <a:pos x="22" y="7"/>
                        </a:cxn>
                        <a:cxn ang="0">
                          <a:pos x="25" y="7"/>
                        </a:cxn>
                        <a:cxn ang="0">
                          <a:pos x="28" y="8"/>
                        </a:cxn>
                        <a:cxn ang="0">
                          <a:pos x="31" y="9"/>
                        </a:cxn>
                        <a:cxn ang="0">
                          <a:pos x="32" y="11"/>
                        </a:cxn>
                        <a:cxn ang="0">
                          <a:pos x="34" y="17"/>
                        </a:cxn>
                        <a:cxn ang="0">
                          <a:pos x="35" y="24"/>
                        </a:cxn>
                        <a:cxn ang="0">
                          <a:pos x="36" y="40"/>
                        </a:cxn>
                        <a:cxn ang="0">
                          <a:pos x="39" y="49"/>
                        </a:cxn>
                        <a:cxn ang="0">
                          <a:pos x="43" y="58"/>
                        </a:cxn>
                        <a:cxn ang="0">
                          <a:pos x="43" y="58"/>
                        </a:cxn>
                        <a:cxn ang="0">
                          <a:pos x="43" y="117"/>
                        </a:cxn>
                        <a:cxn ang="0">
                          <a:pos x="43" y="117"/>
                        </a:cxn>
                        <a:cxn ang="0">
                          <a:pos x="42" y="121"/>
                        </a:cxn>
                        <a:cxn ang="0">
                          <a:pos x="40" y="125"/>
                        </a:cxn>
                        <a:cxn ang="0">
                          <a:pos x="39" y="128"/>
                        </a:cxn>
                        <a:cxn ang="0">
                          <a:pos x="35" y="130"/>
                        </a:cxn>
                        <a:cxn ang="0">
                          <a:pos x="33" y="131"/>
                        </a:cxn>
                        <a:cxn ang="0">
                          <a:pos x="28" y="132"/>
                        </a:cxn>
                        <a:cxn ang="0">
                          <a:pos x="28" y="132"/>
                        </a:cxn>
                        <a:cxn ang="0">
                          <a:pos x="25" y="131"/>
                        </a:cxn>
                        <a:cxn ang="0">
                          <a:pos x="22" y="128"/>
                        </a:cxn>
                        <a:cxn ang="0">
                          <a:pos x="11" y="119"/>
                        </a:cxn>
                        <a:cxn ang="0">
                          <a:pos x="7" y="114"/>
                        </a:cxn>
                        <a:cxn ang="0">
                          <a:pos x="3" y="108"/>
                        </a:cxn>
                        <a:cxn ang="0">
                          <a:pos x="1" y="102"/>
                        </a:cxn>
                        <a:cxn ang="0">
                          <a:pos x="0" y="98"/>
                        </a:cxn>
                        <a:cxn ang="0">
                          <a:pos x="0" y="98"/>
                        </a:cxn>
                        <a:cxn ang="0">
                          <a:pos x="0" y="92"/>
                        </a:cxn>
                        <a:cxn ang="0">
                          <a:pos x="1" y="87"/>
                        </a:cxn>
                        <a:cxn ang="0">
                          <a:pos x="5" y="78"/>
                        </a:cxn>
                        <a:cxn ang="0">
                          <a:pos x="9" y="71"/>
                        </a:cxn>
                        <a:cxn ang="0">
                          <a:pos x="10" y="67"/>
                        </a:cxn>
                        <a:cxn ang="0">
                          <a:pos x="10" y="62"/>
                        </a:cxn>
                        <a:cxn ang="0">
                          <a:pos x="10" y="62"/>
                        </a:cxn>
                        <a:cxn ang="0">
                          <a:pos x="10" y="54"/>
                        </a:cxn>
                        <a:cxn ang="0">
                          <a:pos x="9" y="49"/>
                        </a:cxn>
                        <a:cxn ang="0">
                          <a:pos x="7" y="45"/>
                        </a:cxn>
                        <a:cxn ang="0">
                          <a:pos x="5" y="41"/>
                        </a:cxn>
                        <a:cxn ang="0">
                          <a:pos x="1" y="35"/>
                        </a:cxn>
                        <a:cxn ang="0">
                          <a:pos x="0" y="31"/>
                        </a:cxn>
                        <a:cxn ang="0">
                          <a:pos x="0" y="24"/>
                        </a:cxn>
                        <a:cxn ang="0">
                          <a:pos x="0" y="24"/>
                        </a:cxn>
                        <a:cxn ang="0">
                          <a:pos x="0" y="0"/>
                        </a:cxn>
                        <a:cxn ang="0">
                          <a:pos x="0" y="0"/>
                        </a:cxn>
                        <a:cxn ang="0">
                          <a:pos x="0" y="0"/>
                        </a:cxn>
                      </a:cxnLst>
                      <a:rect l="0" t="0" r="r" b="b"/>
                      <a:pathLst>
                        <a:path w="43" h="132">
                          <a:moveTo>
                            <a:pt x="0" y="0"/>
                          </a:moveTo>
                          <a:lnTo>
                            <a:pt x="0" y="0"/>
                          </a:lnTo>
                          <a:lnTo>
                            <a:pt x="4" y="1"/>
                          </a:lnTo>
                          <a:lnTo>
                            <a:pt x="12" y="3"/>
                          </a:lnTo>
                          <a:lnTo>
                            <a:pt x="22" y="7"/>
                          </a:lnTo>
                          <a:lnTo>
                            <a:pt x="22" y="7"/>
                          </a:lnTo>
                          <a:lnTo>
                            <a:pt x="25" y="7"/>
                          </a:lnTo>
                          <a:lnTo>
                            <a:pt x="28" y="8"/>
                          </a:lnTo>
                          <a:lnTo>
                            <a:pt x="31" y="9"/>
                          </a:lnTo>
                          <a:lnTo>
                            <a:pt x="32" y="11"/>
                          </a:lnTo>
                          <a:lnTo>
                            <a:pt x="34" y="17"/>
                          </a:lnTo>
                          <a:lnTo>
                            <a:pt x="35" y="24"/>
                          </a:lnTo>
                          <a:lnTo>
                            <a:pt x="36" y="40"/>
                          </a:lnTo>
                          <a:lnTo>
                            <a:pt x="39" y="49"/>
                          </a:lnTo>
                          <a:lnTo>
                            <a:pt x="43" y="58"/>
                          </a:lnTo>
                          <a:lnTo>
                            <a:pt x="43" y="58"/>
                          </a:lnTo>
                          <a:lnTo>
                            <a:pt x="43" y="117"/>
                          </a:lnTo>
                          <a:lnTo>
                            <a:pt x="43" y="117"/>
                          </a:lnTo>
                          <a:lnTo>
                            <a:pt x="42" y="121"/>
                          </a:lnTo>
                          <a:lnTo>
                            <a:pt x="40" y="125"/>
                          </a:lnTo>
                          <a:lnTo>
                            <a:pt x="39" y="128"/>
                          </a:lnTo>
                          <a:lnTo>
                            <a:pt x="35" y="130"/>
                          </a:lnTo>
                          <a:lnTo>
                            <a:pt x="33" y="131"/>
                          </a:lnTo>
                          <a:lnTo>
                            <a:pt x="28" y="132"/>
                          </a:lnTo>
                          <a:lnTo>
                            <a:pt x="28" y="132"/>
                          </a:lnTo>
                          <a:lnTo>
                            <a:pt x="25" y="131"/>
                          </a:lnTo>
                          <a:lnTo>
                            <a:pt x="22" y="128"/>
                          </a:lnTo>
                          <a:lnTo>
                            <a:pt x="11" y="119"/>
                          </a:lnTo>
                          <a:lnTo>
                            <a:pt x="7" y="114"/>
                          </a:lnTo>
                          <a:lnTo>
                            <a:pt x="3" y="108"/>
                          </a:lnTo>
                          <a:lnTo>
                            <a:pt x="1" y="102"/>
                          </a:lnTo>
                          <a:lnTo>
                            <a:pt x="0" y="98"/>
                          </a:lnTo>
                          <a:lnTo>
                            <a:pt x="0" y="98"/>
                          </a:lnTo>
                          <a:lnTo>
                            <a:pt x="0" y="92"/>
                          </a:lnTo>
                          <a:lnTo>
                            <a:pt x="1" y="87"/>
                          </a:lnTo>
                          <a:lnTo>
                            <a:pt x="5" y="78"/>
                          </a:lnTo>
                          <a:lnTo>
                            <a:pt x="9" y="71"/>
                          </a:lnTo>
                          <a:lnTo>
                            <a:pt x="10" y="67"/>
                          </a:lnTo>
                          <a:lnTo>
                            <a:pt x="10" y="62"/>
                          </a:lnTo>
                          <a:lnTo>
                            <a:pt x="10" y="62"/>
                          </a:lnTo>
                          <a:lnTo>
                            <a:pt x="10" y="54"/>
                          </a:lnTo>
                          <a:lnTo>
                            <a:pt x="9" y="49"/>
                          </a:lnTo>
                          <a:lnTo>
                            <a:pt x="7" y="45"/>
                          </a:lnTo>
                          <a:lnTo>
                            <a:pt x="5" y="41"/>
                          </a:lnTo>
                          <a:lnTo>
                            <a:pt x="1" y="35"/>
                          </a:lnTo>
                          <a:lnTo>
                            <a:pt x="0" y="31"/>
                          </a:lnTo>
                          <a:lnTo>
                            <a:pt x="0" y="24"/>
                          </a:lnTo>
                          <a:lnTo>
                            <a:pt x="0" y="24"/>
                          </a:lnTo>
                          <a:lnTo>
                            <a:pt x="0" y="0"/>
                          </a:lnTo>
                          <a:lnTo>
                            <a:pt x="0" y="0"/>
                          </a:lnTo>
                          <a:lnTo>
                            <a:pt x="0" y="0"/>
                          </a:lnTo>
                          <a:close/>
                        </a:path>
                      </a:pathLst>
                    </a:custGeom>
                    <a:grp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200" name="Freeform 29"/>
                    <p:cNvSpPr>
                      <a:spLocks/>
                    </p:cNvSpPr>
                    <p:nvPr/>
                  </p:nvSpPr>
                  <p:spPr bwMode="auto">
                    <a:xfrm>
                      <a:off x="8295674" y="3730706"/>
                      <a:ext cx="29060" cy="26245"/>
                    </a:xfrm>
                    <a:custGeom>
                      <a:avLst/>
                      <a:gdLst/>
                      <a:ahLst/>
                      <a:cxnLst>
                        <a:cxn ang="0">
                          <a:pos x="17" y="7"/>
                        </a:cxn>
                        <a:cxn ang="0">
                          <a:pos x="17" y="7"/>
                        </a:cxn>
                        <a:cxn ang="0">
                          <a:pos x="12" y="7"/>
                        </a:cxn>
                        <a:cxn ang="0">
                          <a:pos x="8" y="5"/>
                        </a:cxn>
                        <a:cxn ang="0">
                          <a:pos x="5" y="3"/>
                        </a:cxn>
                        <a:cxn ang="0">
                          <a:pos x="0" y="0"/>
                        </a:cxn>
                        <a:cxn ang="0">
                          <a:pos x="0" y="0"/>
                        </a:cxn>
                        <a:cxn ang="0">
                          <a:pos x="0" y="22"/>
                        </a:cxn>
                        <a:cxn ang="0">
                          <a:pos x="0" y="22"/>
                        </a:cxn>
                        <a:cxn ang="0">
                          <a:pos x="1" y="28"/>
                        </a:cxn>
                        <a:cxn ang="0">
                          <a:pos x="5" y="33"/>
                        </a:cxn>
                        <a:cxn ang="0">
                          <a:pos x="11" y="36"/>
                        </a:cxn>
                        <a:cxn ang="0">
                          <a:pos x="14" y="37"/>
                        </a:cxn>
                        <a:cxn ang="0">
                          <a:pos x="17" y="37"/>
                        </a:cxn>
                        <a:cxn ang="0">
                          <a:pos x="17" y="37"/>
                        </a:cxn>
                        <a:cxn ang="0">
                          <a:pos x="27" y="36"/>
                        </a:cxn>
                        <a:cxn ang="0">
                          <a:pos x="34" y="34"/>
                        </a:cxn>
                        <a:cxn ang="0">
                          <a:pos x="36" y="32"/>
                        </a:cxn>
                        <a:cxn ang="0">
                          <a:pos x="37" y="29"/>
                        </a:cxn>
                        <a:cxn ang="0">
                          <a:pos x="40" y="22"/>
                        </a:cxn>
                        <a:cxn ang="0">
                          <a:pos x="40" y="22"/>
                        </a:cxn>
                        <a:cxn ang="0">
                          <a:pos x="17" y="7"/>
                        </a:cxn>
                        <a:cxn ang="0">
                          <a:pos x="17" y="7"/>
                        </a:cxn>
                      </a:cxnLst>
                      <a:rect l="0" t="0" r="r" b="b"/>
                      <a:pathLst>
                        <a:path w="40" h="37">
                          <a:moveTo>
                            <a:pt x="17" y="7"/>
                          </a:moveTo>
                          <a:lnTo>
                            <a:pt x="17" y="7"/>
                          </a:lnTo>
                          <a:lnTo>
                            <a:pt x="12" y="7"/>
                          </a:lnTo>
                          <a:lnTo>
                            <a:pt x="8" y="5"/>
                          </a:lnTo>
                          <a:lnTo>
                            <a:pt x="5" y="3"/>
                          </a:lnTo>
                          <a:lnTo>
                            <a:pt x="0" y="0"/>
                          </a:lnTo>
                          <a:lnTo>
                            <a:pt x="0" y="0"/>
                          </a:lnTo>
                          <a:lnTo>
                            <a:pt x="0" y="22"/>
                          </a:lnTo>
                          <a:lnTo>
                            <a:pt x="0" y="22"/>
                          </a:lnTo>
                          <a:lnTo>
                            <a:pt x="1" y="28"/>
                          </a:lnTo>
                          <a:lnTo>
                            <a:pt x="5" y="33"/>
                          </a:lnTo>
                          <a:lnTo>
                            <a:pt x="11" y="36"/>
                          </a:lnTo>
                          <a:lnTo>
                            <a:pt x="14" y="37"/>
                          </a:lnTo>
                          <a:lnTo>
                            <a:pt x="17" y="37"/>
                          </a:lnTo>
                          <a:lnTo>
                            <a:pt x="17" y="37"/>
                          </a:lnTo>
                          <a:lnTo>
                            <a:pt x="27" y="36"/>
                          </a:lnTo>
                          <a:lnTo>
                            <a:pt x="34" y="34"/>
                          </a:lnTo>
                          <a:lnTo>
                            <a:pt x="36" y="32"/>
                          </a:lnTo>
                          <a:lnTo>
                            <a:pt x="37" y="29"/>
                          </a:lnTo>
                          <a:lnTo>
                            <a:pt x="40" y="22"/>
                          </a:lnTo>
                          <a:lnTo>
                            <a:pt x="40" y="22"/>
                          </a:lnTo>
                          <a:lnTo>
                            <a:pt x="17" y="7"/>
                          </a:lnTo>
                          <a:lnTo>
                            <a:pt x="17" y="7"/>
                          </a:lnTo>
                          <a:close/>
                        </a:path>
                      </a:pathLst>
                    </a:custGeom>
                    <a:grp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201" name="Freeform 30"/>
                    <p:cNvSpPr>
                      <a:spLocks/>
                    </p:cNvSpPr>
                    <p:nvPr/>
                  </p:nvSpPr>
                  <p:spPr bwMode="auto">
                    <a:xfrm>
                      <a:off x="8253537" y="3775905"/>
                      <a:ext cx="23248" cy="21871"/>
                    </a:xfrm>
                    <a:custGeom>
                      <a:avLst/>
                      <a:gdLst/>
                      <a:ahLst/>
                      <a:cxnLst>
                        <a:cxn ang="0">
                          <a:pos x="32" y="3"/>
                        </a:cxn>
                        <a:cxn ang="0">
                          <a:pos x="32" y="3"/>
                        </a:cxn>
                        <a:cxn ang="0">
                          <a:pos x="27" y="3"/>
                        </a:cxn>
                        <a:cxn ang="0">
                          <a:pos x="21" y="2"/>
                        </a:cxn>
                        <a:cxn ang="0">
                          <a:pos x="13" y="0"/>
                        </a:cxn>
                        <a:cxn ang="0">
                          <a:pos x="13" y="0"/>
                        </a:cxn>
                        <a:cxn ang="0">
                          <a:pos x="10" y="2"/>
                        </a:cxn>
                        <a:cxn ang="0">
                          <a:pos x="5" y="7"/>
                        </a:cxn>
                        <a:cxn ang="0">
                          <a:pos x="1" y="12"/>
                        </a:cxn>
                        <a:cxn ang="0">
                          <a:pos x="0" y="16"/>
                        </a:cxn>
                        <a:cxn ang="0">
                          <a:pos x="0" y="18"/>
                        </a:cxn>
                        <a:cxn ang="0">
                          <a:pos x="0" y="18"/>
                        </a:cxn>
                        <a:cxn ang="0">
                          <a:pos x="0" y="19"/>
                        </a:cxn>
                        <a:cxn ang="0">
                          <a:pos x="2" y="21"/>
                        </a:cxn>
                        <a:cxn ang="0">
                          <a:pos x="9" y="25"/>
                        </a:cxn>
                        <a:cxn ang="0">
                          <a:pos x="16" y="28"/>
                        </a:cxn>
                        <a:cxn ang="0">
                          <a:pos x="21" y="30"/>
                        </a:cxn>
                        <a:cxn ang="0">
                          <a:pos x="21" y="30"/>
                        </a:cxn>
                        <a:cxn ang="0">
                          <a:pos x="32" y="30"/>
                        </a:cxn>
                        <a:cxn ang="0">
                          <a:pos x="32" y="30"/>
                        </a:cxn>
                        <a:cxn ang="0">
                          <a:pos x="32" y="3"/>
                        </a:cxn>
                        <a:cxn ang="0">
                          <a:pos x="32" y="3"/>
                        </a:cxn>
                        <a:cxn ang="0">
                          <a:pos x="32" y="3"/>
                        </a:cxn>
                      </a:cxnLst>
                      <a:rect l="0" t="0" r="r" b="b"/>
                      <a:pathLst>
                        <a:path w="32" h="30">
                          <a:moveTo>
                            <a:pt x="32" y="3"/>
                          </a:moveTo>
                          <a:lnTo>
                            <a:pt x="32" y="3"/>
                          </a:lnTo>
                          <a:lnTo>
                            <a:pt x="27" y="3"/>
                          </a:lnTo>
                          <a:lnTo>
                            <a:pt x="21" y="2"/>
                          </a:lnTo>
                          <a:lnTo>
                            <a:pt x="13" y="0"/>
                          </a:lnTo>
                          <a:lnTo>
                            <a:pt x="13" y="0"/>
                          </a:lnTo>
                          <a:lnTo>
                            <a:pt x="10" y="2"/>
                          </a:lnTo>
                          <a:lnTo>
                            <a:pt x="5" y="7"/>
                          </a:lnTo>
                          <a:lnTo>
                            <a:pt x="1" y="12"/>
                          </a:lnTo>
                          <a:lnTo>
                            <a:pt x="0" y="16"/>
                          </a:lnTo>
                          <a:lnTo>
                            <a:pt x="0" y="18"/>
                          </a:lnTo>
                          <a:lnTo>
                            <a:pt x="0" y="18"/>
                          </a:lnTo>
                          <a:lnTo>
                            <a:pt x="0" y="19"/>
                          </a:lnTo>
                          <a:lnTo>
                            <a:pt x="2" y="21"/>
                          </a:lnTo>
                          <a:lnTo>
                            <a:pt x="9" y="25"/>
                          </a:lnTo>
                          <a:lnTo>
                            <a:pt x="16" y="28"/>
                          </a:lnTo>
                          <a:lnTo>
                            <a:pt x="21" y="30"/>
                          </a:lnTo>
                          <a:lnTo>
                            <a:pt x="21" y="30"/>
                          </a:lnTo>
                          <a:lnTo>
                            <a:pt x="32" y="30"/>
                          </a:lnTo>
                          <a:lnTo>
                            <a:pt x="32" y="30"/>
                          </a:lnTo>
                          <a:lnTo>
                            <a:pt x="32" y="3"/>
                          </a:lnTo>
                          <a:lnTo>
                            <a:pt x="32" y="3"/>
                          </a:lnTo>
                          <a:lnTo>
                            <a:pt x="32" y="3"/>
                          </a:lnTo>
                          <a:close/>
                        </a:path>
                      </a:pathLst>
                    </a:custGeom>
                    <a:grp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202" name="Freeform 31"/>
                    <p:cNvSpPr>
                      <a:spLocks/>
                    </p:cNvSpPr>
                    <p:nvPr/>
                  </p:nvSpPr>
                  <p:spPr bwMode="auto">
                    <a:xfrm>
                      <a:off x="8218664" y="2912732"/>
                      <a:ext cx="63932" cy="27703"/>
                    </a:xfrm>
                    <a:custGeom>
                      <a:avLst/>
                      <a:gdLst/>
                      <a:ahLst/>
                      <a:cxnLst>
                        <a:cxn ang="0">
                          <a:pos x="66" y="11"/>
                        </a:cxn>
                        <a:cxn ang="0">
                          <a:pos x="66" y="11"/>
                        </a:cxn>
                        <a:cxn ang="0">
                          <a:pos x="52" y="11"/>
                        </a:cxn>
                        <a:cxn ang="0">
                          <a:pos x="38" y="10"/>
                        </a:cxn>
                        <a:cxn ang="0">
                          <a:pos x="31" y="9"/>
                        </a:cxn>
                        <a:cxn ang="0">
                          <a:pos x="26" y="7"/>
                        </a:cxn>
                        <a:cxn ang="0">
                          <a:pos x="20" y="3"/>
                        </a:cxn>
                        <a:cxn ang="0">
                          <a:pos x="15" y="0"/>
                        </a:cxn>
                        <a:cxn ang="0">
                          <a:pos x="15" y="0"/>
                        </a:cxn>
                        <a:cxn ang="0">
                          <a:pos x="9" y="3"/>
                        </a:cxn>
                        <a:cxn ang="0">
                          <a:pos x="6" y="5"/>
                        </a:cxn>
                        <a:cxn ang="0">
                          <a:pos x="4" y="10"/>
                        </a:cxn>
                        <a:cxn ang="0">
                          <a:pos x="0" y="15"/>
                        </a:cxn>
                        <a:cxn ang="0">
                          <a:pos x="0" y="15"/>
                        </a:cxn>
                        <a:cxn ang="0">
                          <a:pos x="0" y="37"/>
                        </a:cxn>
                        <a:cxn ang="0">
                          <a:pos x="0" y="37"/>
                        </a:cxn>
                        <a:cxn ang="0">
                          <a:pos x="0" y="37"/>
                        </a:cxn>
                        <a:cxn ang="0">
                          <a:pos x="13" y="38"/>
                        </a:cxn>
                        <a:cxn ang="0">
                          <a:pos x="26" y="38"/>
                        </a:cxn>
                        <a:cxn ang="0">
                          <a:pos x="42" y="37"/>
                        </a:cxn>
                        <a:cxn ang="0">
                          <a:pos x="62" y="37"/>
                        </a:cxn>
                        <a:cxn ang="0">
                          <a:pos x="62" y="37"/>
                        </a:cxn>
                        <a:cxn ang="0">
                          <a:pos x="70" y="35"/>
                        </a:cxn>
                        <a:cxn ang="0">
                          <a:pos x="76" y="34"/>
                        </a:cxn>
                        <a:cxn ang="0">
                          <a:pos x="80" y="32"/>
                        </a:cxn>
                        <a:cxn ang="0">
                          <a:pos x="83" y="30"/>
                        </a:cxn>
                        <a:cxn ang="0">
                          <a:pos x="85" y="26"/>
                        </a:cxn>
                        <a:cxn ang="0">
                          <a:pos x="87" y="22"/>
                        </a:cxn>
                        <a:cxn ang="0">
                          <a:pos x="89" y="11"/>
                        </a:cxn>
                        <a:cxn ang="0">
                          <a:pos x="89" y="11"/>
                        </a:cxn>
                        <a:cxn ang="0">
                          <a:pos x="66" y="11"/>
                        </a:cxn>
                        <a:cxn ang="0">
                          <a:pos x="66" y="11"/>
                        </a:cxn>
                        <a:cxn ang="0">
                          <a:pos x="66" y="11"/>
                        </a:cxn>
                      </a:cxnLst>
                      <a:rect l="0" t="0" r="r" b="b"/>
                      <a:pathLst>
                        <a:path w="89" h="38">
                          <a:moveTo>
                            <a:pt x="66" y="11"/>
                          </a:moveTo>
                          <a:lnTo>
                            <a:pt x="66" y="11"/>
                          </a:lnTo>
                          <a:lnTo>
                            <a:pt x="52" y="11"/>
                          </a:lnTo>
                          <a:lnTo>
                            <a:pt x="38" y="10"/>
                          </a:lnTo>
                          <a:lnTo>
                            <a:pt x="31" y="9"/>
                          </a:lnTo>
                          <a:lnTo>
                            <a:pt x="26" y="7"/>
                          </a:lnTo>
                          <a:lnTo>
                            <a:pt x="20" y="3"/>
                          </a:lnTo>
                          <a:lnTo>
                            <a:pt x="15" y="0"/>
                          </a:lnTo>
                          <a:lnTo>
                            <a:pt x="15" y="0"/>
                          </a:lnTo>
                          <a:lnTo>
                            <a:pt x="9" y="3"/>
                          </a:lnTo>
                          <a:lnTo>
                            <a:pt x="6" y="5"/>
                          </a:lnTo>
                          <a:lnTo>
                            <a:pt x="4" y="10"/>
                          </a:lnTo>
                          <a:lnTo>
                            <a:pt x="0" y="15"/>
                          </a:lnTo>
                          <a:lnTo>
                            <a:pt x="0" y="15"/>
                          </a:lnTo>
                          <a:lnTo>
                            <a:pt x="0" y="37"/>
                          </a:lnTo>
                          <a:lnTo>
                            <a:pt x="0" y="37"/>
                          </a:lnTo>
                          <a:lnTo>
                            <a:pt x="0" y="37"/>
                          </a:lnTo>
                          <a:lnTo>
                            <a:pt x="13" y="38"/>
                          </a:lnTo>
                          <a:lnTo>
                            <a:pt x="26" y="38"/>
                          </a:lnTo>
                          <a:lnTo>
                            <a:pt x="42" y="37"/>
                          </a:lnTo>
                          <a:lnTo>
                            <a:pt x="62" y="37"/>
                          </a:lnTo>
                          <a:lnTo>
                            <a:pt x="62" y="37"/>
                          </a:lnTo>
                          <a:lnTo>
                            <a:pt x="70" y="35"/>
                          </a:lnTo>
                          <a:lnTo>
                            <a:pt x="76" y="34"/>
                          </a:lnTo>
                          <a:lnTo>
                            <a:pt x="80" y="32"/>
                          </a:lnTo>
                          <a:lnTo>
                            <a:pt x="83" y="30"/>
                          </a:lnTo>
                          <a:lnTo>
                            <a:pt x="85" y="26"/>
                          </a:lnTo>
                          <a:lnTo>
                            <a:pt x="87" y="22"/>
                          </a:lnTo>
                          <a:lnTo>
                            <a:pt x="89" y="11"/>
                          </a:lnTo>
                          <a:lnTo>
                            <a:pt x="89" y="11"/>
                          </a:lnTo>
                          <a:lnTo>
                            <a:pt x="66" y="11"/>
                          </a:lnTo>
                          <a:lnTo>
                            <a:pt x="66" y="11"/>
                          </a:lnTo>
                          <a:lnTo>
                            <a:pt x="66" y="11"/>
                          </a:lnTo>
                          <a:close/>
                        </a:path>
                      </a:pathLst>
                    </a:custGeom>
                    <a:grp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203" name="Freeform 32"/>
                    <p:cNvSpPr>
                      <a:spLocks/>
                    </p:cNvSpPr>
                    <p:nvPr/>
                  </p:nvSpPr>
                  <p:spPr bwMode="auto">
                    <a:xfrm>
                      <a:off x="8305845" y="2854409"/>
                      <a:ext cx="47949" cy="26245"/>
                    </a:xfrm>
                    <a:custGeom>
                      <a:avLst/>
                      <a:gdLst/>
                      <a:ahLst/>
                      <a:cxnLst>
                        <a:cxn ang="0">
                          <a:pos x="26" y="34"/>
                        </a:cxn>
                        <a:cxn ang="0">
                          <a:pos x="8" y="37"/>
                        </a:cxn>
                        <a:cxn ang="0">
                          <a:pos x="8" y="37"/>
                        </a:cxn>
                        <a:cxn ang="0">
                          <a:pos x="8" y="37"/>
                        </a:cxn>
                        <a:cxn ang="0">
                          <a:pos x="7" y="34"/>
                        </a:cxn>
                        <a:cxn ang="0">
                          <a:pos x="5" y="30"/>
                        </a:cxn>
                        <a:cxn ang="0">
                          <a:pos x="0" y="25"/>
                        </a:cxn>
                        <a:cxn ang="0">
                          <a:pos x="0" y="25"/>
                        </a:cxn>
                        <a:cxn ang="0">
                          <a:pos x="1" y="21"/>
                        </a:cxn>
                        <a:cxn ang="0">
                          <a:pos x="3" y="15"/>
                        </a:cxn>
                        <a:cxn ang="0">
                          <a:pos x="7" y="11"/>
                        </a:cxn>
                        <a:cxn ang="0">
                          <a:pos x="13" y="7"/>
                        </a:cxn>
                        <a:cxn ang="0">
                          <a:pos x="18" y="4"/>
                        </a:cxn>
                        <a:cxn ang="0">
                          <a:pos x="25" y="1"/>
                        </a:cxn>
                        <a:cxn ang="0">
                          <a:pos x="33" y="0"/>
                        </a:cxn>
                        <a:cxn ang="0">
                          <a:pos x="41" y="0"/>
                        </a:cxn>
                        <a:cxn ang="0">
                          <a:pos x="41" y="0"/>
                        </a:cxn>
                        <a:cxn ang="0">
                          <a:pos x="50" y="0"/>
                        </a:cxn>
                        <a:cxn ang="0">
                          <a:pos x="56" y="1"/>
                        </a:cxn>
                        <a:cxn ang="0">
                          <a:pos x="60" y="2"/>
                        </a:cxn>
                        <a:cxn ang="0">
                          <a:pos x="63" y="5"/>
                        </a:cxn>
                        <a:cxn ang="0">
                          <a:pos x="66" y="7"/>
                        </a:cxn>
                        <a:cxn ang="0">
                          <a:pos x="67" y="11"/>
                        </a:cxn>
                        <a:cxn ang="0">
                          <a:pos x="67" y="11"/>
                        </a:cxn>
                        <a:cxn ang="0">
                          <a:pos x="60" y="15"/>
                        </a:cxn>
                        <a:cxn ang="0">
                          <a:pos x="53" y="17"/>
                        </a:cxn>
                        <a:cxn ang="0">
                          <a:pos x="51" y="19"/>
                        </a:cxn>
                        <a:cxn ang="0">
                          <a:pos x="50" y="20"/>
                        </a:cxn>
                        <a:cxn ang="0">
                          <a:pos x="48" y="22"/>
                        </a:cxn>
                        <a:cxn ang="0">
                          <a:pos x="48" y="25"/>
                        </a:cxn>
                        <a:cxn ang="0">
                          <a:pos x="48" y="25"/>
                        </a:cxn>
                        <a:cxn ang="0">
                          <a:pos x="26" y="34"/>
                        </a:cxn>
                        <a:cxn ang="0">
                          <a:pos x="26" y="34"/>
                        </a:cxn>
                      </a:cxnLst>
                      <a:rect l="0" t="0" r="r" b="b"/>
                      <a:pathLst>
                        <a:path w="67" h="37">
                          <a:moveTo>
                            <a:pt x="26" y="34"/>
                          </a:moveTo>
                          <a:lnTo>
                            <a:pt x="8" y="37"/>
                          </a:lnTo>
                          <a:lnTo>
                            <a:pt x="8" y="37"/>
                          </a:lnTo>
                          <a:lnTo>
                            <a:pt x="8" y="37"/>
                          </a:lnTo>
                          <a:lnTo>
                            <a:pt x="7" y="34"/>
                          </a:lnTo>
                          <a:lnTo>
                            <a:pt x="5" y="30"/>
                          </a:lnTo>
                          <a:lnTo>
                            <a:pt x="0" y="25"/>
                          </a:lnTo>
                          <a:lnTo>
                            <a:pt x="0" y="25"/>
                          </a:lnTo>
                          <a:lnTo>
                            <a:pt x="1" y="21"/>
                          </a:lnTo>
                          <a:lnTo>
                            <a:pt x="3" y="15"/>
                          </a:lnTo>
                          <a:lnTo>
                            <a:pt x="7" y="11"/>
                          </a:lnTo>
                          <a:lnTo>
                            <a:pt x="13" y="7"/>
                          </a:lnTo>
                          <a:lnTo>
                            <a:pt x="18" y="4"/>
                          </a:lnTo>
                          <a:lnTo>
                            <a:pt x="25" y="1"/>
                          </a:lnTo>
                          <a:lnTo>
                            <a:pt x="33" y="0"/>
                          </a:lnTo>
                          <a:lnTo>
                            <a:pt x="41" y="0"/>
                          </a:lnTo>
                          <a:lnTo>
                            <a:pt x="41" y="0"/>
                          </a:lnTo>
                          <a:lnTo>
                            <a:pt x="50" y="0"/>
                          </a:lnTo>
                          <a:lnTo>
                            <a:pt x="56" y="1"/>
                          </a:lnTo>
                          <a:lnTo>
                            <a:pt x="60" y="2"/>
                          </a:lnTo>
                          <a:lnTo>
                            <a:pt x="63" y="5"/>
                          </a:lnTo>
                          <a:lnTo>
                            <a:pt x="66" y="7"/>
                          </a:lnTo>
                          <a:lnTo>
                            <a:pt x="67" y="11"/>
                          </a:lnTo>
                          <a:lnTo>
                            <a:pt x="67" y="11"/>
                          </a:lnTo>
                          <a:lnTo>
                            <a:pt x="60" y="15"/>
                          </a:lnTo>
                          <a:lnTo>
                            <a:pt x="53" y="17"/>
                          </a:lnTo>
                          <a:lnTo>
                            <a:pt x="51" y="19"/>
                          </a:lnTo>
                          <a:lnTo>
                            <a:pt x="50" y="20"/>
                          </a:lnTo>
                          <a:lnTo>
                            <a:pt x="48" y="22"/>
                          </a:lnTo>
                          <a:lnTo>
                            <a:pt x="48" y="25"/>
                          </a:lnTo>
                          <a:lnTo>
                            <a:pt x="48" y="25"/>
                          </a:lnTo>
                          <a:lnTo>
                            <a:pt x="26" y="34"/>
                          </a:lnTo>
                          <a:lnTo>
                            <a:pt x="26" y="34"/>
                          </a:lnTo>
                          <a:close/>
                        </a:path>
                      </a:pathLst>
                    </a:custGeom>
                    <a:grp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grpSp>
              <p:sp>
                <p:nvSpPr>
                  <p:cNvPr id="188" name="Freeform 48"/>
                  <p:cNvSpPr>
                    <a:spLocks/>
                  </p:cNvSpPr>
                  <p:nvPr/>
                </p:nvSpPr>
                <p:spPr bwMode="auto">
                  <a:xfrm>
                    <a:off x="7810370" y="2800461"/>
                    <a:ext cx="37778" cy="94774"/>
                  </a:xfrm>
                  <a:custGeom>
                    <a:avLst/>
                    <a:gdLst/>
                    <a:ahLst/>
                    <a:cxnLst>
                      <a:cxn ang="0">
                        <a:pos x="10" y="73"/>
                      </a:cxn>
                      <a:cxn ang="0">
                        <a:pos x="3" y="28"/>
                      </a:cxn>
                      <a:cxn ang="0">
                        <a:pos x="3" y="28"/>
                      </a:cxn>
                      <a:cxn ang="0">
                        <a:pos x="3" y="28"/>
                      </a:cxn>
                      <a:cxn ang="0">
                        <a:pos x="1" y="27"/>
                      </a:cxn>
                      <a:cxn ang="0">
                        <a:pos x="0" y="25"/>
                      </a:cxn>
                      <a:cxn ang="0">
                        <a:pos x="0" y="14"/>
                      </a:cxn>
                      <a:cxn ang="0">
                        <a:pos x="0" y="14"/>
                      </a:cxn>
                      <a:cxn ang="0">
                        <a:pos x="1" y="9"/>
                      </a:cxn>
                      <a:cxn ang="0">
                        <a:pos x="3" y="4"/>
                      </a:cxn>
                      <a:cxn ang="0">
                        <a:pos x="7" y="1"/>
                      </a:cxn>
                      <a:cxn ang="0">
                        <a:pos x="10" y="0"/>
                      </a:cxn>
                      <a:cxn ang="0">
                        <a:pos x="10" y="0"/>
                      </a:cxn>
                      <a:cxn ang="0">
                        <a:pos x="40" y="14"/>
                      </a:cxn>
                      <a:cxn ang="0">
                        <a:pos x="40" y="14"/>
                      </a:cxn>
                      <a:cxn ang="0">
                        <a:pos x="40" y="14"/>
                      </a:cxn>
                      <a:cxn ang="0">
                        <a:pos x="40" y="51"/>
                      </a:cxn>
                      <a:cxn ang="0">
                        <a:pos x="40" y="51"/>
                      </a:cxn>
                      <a:cxn ang="0">
                        <a:pos x="41" y="60"/>
                      </a:cxn>
                      <a:cxn ang="0">
                        <a:pos x="42" y="70"/>
                      </a:cxn>
                      <a:cxn ang="0">
                        <a:pos x="47" y="93"/>
                      </a:cxn>
                      <a:cxn ang="0">
                        <a:pos x="50" y="113"/>
                      </a:cxn>
                      <a:cxn ang="0">
                        <a:pos x="51" y="121"/>
                      </a:cxn>
                      <a:cxn ang="0">
                        <a:pos x="50" y="128"/>
                      </a:cxn>
                      <a:cxn ang="0">
                        <a:pos x="50" y="128"/>
                      </a:cxn>
                      <a:cxn ang="0">
                        <a:pos x="48" y="127"/>
                      </a:cxn>
                      <a:cxn ang="0">
                        <a:pos x="46" y="124"/>
                      </a:cxn>
                      <a:cxn ang="0">
                        <a:pos x="40" y="113"/>
                      </a:cxn>
                      <a:cxn ang="0">
                        <a:pos x="40" y="113"/>
                      </a:cxn>
                      <a:cxn ang="0">
                        <a:pos x="38" y="107"/>
                      </a:cxn>
                      <a:cxn ang="0">
                        <a:pos x="33" y="102"/>
                      </a:cxn>
                      <a:cxn ang="0">
                        <a:pos x="24" y="92"/>
                      </a:cxn>
                      <a:cxn ang="0">
                        <a:pos x="19" y="87"/>
                      </a:cxn>
                      <a:cxn ang="0">
                        <a:pos x="15" y="82"/>
                      </a:cxn>
                      <a:cxn ang="0">
                        <a:pos x="11" y="78"/>
                      </a:cxn>
                      <a:cxn ang="0">
                        <a:pos x="10" y="73"/>
                      </a:cxn>
                      <a:cxn ang="0">
                        <a:pos x="10" y="73"/>
                      </a:cxn>
                      <a:cxn ang="0">
                        <a:pos x="10" y="73"/>
                      </a:cxn>
                    </a:cxnLst>
                    <a:rect l="0" t="0" r="r" b="b"/>
                    <a:pathLst>
                      <a:path w="51" h="128">
                        <a:moveTo>
                          <a:pt x="10" y="73"/>
                        </a:moveTo>
                        <a:lnTo>
                          <a:pt x="3" y="28"/>
                        </a:lnTo>
                        <a:lnTo>
                          <a:pt x="3" y="28"/>
                        </a:lnTo>
                        <a:lnTo>
                          <a:pt x="3" y="28"/>
                        </a:lnTo>
                        <a:lnTo>
                          <a:pt x="1" y="27"/>
                        </a:lnTo>
                        <a:lnTo>
                          <a:pt x="0" y="25"/>
                        </a:lnTo>
                        <a:lnTo>
                          <a:pt x="0" y="14"/>
                        </a:lnTo>
                        <a:lnTo>
                          <a:pt x="0" y="14"/>
                        </a:lnTo>
                        <a:lnTo>
                          <a:pt x="1" y="9"/>
                        </a:lnTo>
                        <a:lnTo>
                          <a:pt x="3" y="4"/>
                        </a:lnTo>
                        <a:lnTo>
                          <a:pt x="7" y="1"/>
                        </a:lnTo>
                        <a:lnTo>
                          <a:pt x="10" y="0"/>
                        </a:lnTo>
                        <a:lnTo>
                          <a:pt x="10" y="0"/>
                        </a:lnTo>
                        <a:lnTo>
                          <a:pt x="40" y="14"/>
                        </a:lnTo>
                        <a:lnTo>
                          <a:pt x="40" y="14"/>
                        </a:lnTo>
                        <a:lnTo>
                          <a:pt x="40" y="14"/>
                        </a:lnTo>
                        <a:lnTo>
                          <a:pt x="40" y="51"/>
                        </a:lnTo>
                        <a:lnTo>
                          <a:pt x="40" y="51"/>
                        </a:lnTo>
                        <a:lnTo>
                          <a:pt x="41" y="60"/>
                        </a:lnTo>
                        <a:lnTo>
                          <a:pt x="42" y="70"/>
                        </a:lnTo>
                        <a:lnTo>
                          <a:pt x="47" y="93"/>
                        </a:lnTo>
                        <a:lnTo>
                          <a:pt x="50" y="113"/>
                        </a:lnTo>
                        <a:lnTo>
                          <a:pt x="51" y="121"/>
                        </a:lnTo>
                        <a:lnTo>
                          <a:pt x="50" y="128"/>
                        </a:lnTo>
                        <a:lnTo>
                          <a:pt x="50" y="128"/>
                        </a:lnTo>
                        <a:lnTo>
                          <a:pt x="48" y="127"/>
                        </a:lnTo>
                        <a:lnTo>
                          <a:pt x="46" y="124"/>
                        </a:lnTo>
                        <a:lnTo>
                          <a:pt x="40" y="113"/>
                        </a:lnTo>
                        <a:lnTo>
                          <a:pt x="40" y="113"/>
                        </a:lnTo>
                        <a:lnTo>
                          <a:pt x="38" y="107"/>
                        </a:lnTo>
                        <a:lnTo>
                          <a:pt x="33" y="102"/>
                        </a:lnTo>
                        <a:lnTo>
                          <a:pt x="24" y="92"/>
                        </a:lnTo>
                        <a:lnTo>
                          <a:pt x="19" y="87"/>
                        </a:lnTo>
                        <a:lnTo>
                          <a:pt x="15" y="82"/>
                        </a:lnTo>
                        <a:lnTo>
                          <a:pt x="11" y="78"/>
                        </a:lnTo>
                        <a:lnTo>
                          <a:pt x="10" y="73"/>
                        </a:lnTo>
                        <a:lnTo>
                          <a:pt x="10" y="73"/>
                        </a:lnTo>
                        <a:lnTo>
                          <a:pt x="10" y="73"/>
                        </a:lnTo>
                        <a:close/>
                      </a:path>
                    </a:pathLst>
                  </a:custGeom>
                  <a:grp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grpSp>
            <p:sp>
              <p:nvSpPr>
                <p:cNvPr id="186" name="Freeform 97"/>
                <p:cNvSpPr>
                  <a:spLocks/>
                </p:cNvSpPr>
                <p:nvPr/>
              </p:nvSpPr>
              <p:spPr bwMode="auto">
                <a:xfrm>
                  <a:off x="7452930" y="4207492"/>
                  <a:ext cx="634964" cy="691122"/>
                </a:xfrm>
                <a:custGeom>
                  <a:avLst/>
                  <a:gdLst/>
                  <a:ahLst/>
                  <a:cxnLst>
                    <a:cxn ang="0">
                      <a:pos x="136" y="279"/>
                    </a:cxn>
                    <a:cxn ang="0">
                      <a:pos x="106" y="224"/>
                    </a:cxn>
                    <a:cxn ang="0">
                      <a:pos x="87" y="184"/>
                    </a:cxn>
                    <a:cxn ang="0">
                      <a:pos x="34" y="127"/>
                    </a:cxn>
                    <a:cxn ang="0">
                      <a:pos x="0" y="91"/>
                    </a:cxn>
                    <a:cxn ang="0">
                      <a:pos x="6" y="85"/>
                    </a:cxn>
                    <a:cxn ang="0">
                      <a:pos x="38" y="84"/>
                    </a:cxn>
                    <a:cxn ang="0">
                      <a:pos x="56" y="70"/>
                    </a:cxn>
                    <a:cxn ang="0">
                      <a:pos x="44" y="31"/>
                    </a:cxn>
                    <a:cxn ang="0">
                      <a:pos x="39" y="0"/>
                    </a:cxn>
                    <a:cxn ang="0">
                      <a:pos x="102" y="29"/>
                    </a:cxn>
                    <a:cxn ang="0">
                      <a:pos x="158" y="71"/>
                    </a:cxn>
                    <a:cxn ang="0">
                      <a:pos x="239" y="169"/>
                    </a:cxn>
                    <a:cxn ang="0">
                      <a:pos x="297" y="231"/>
                    </a:cxn>
                    <a:cxn ang="0">
                      <a:pos x="396" y="299"/>
                    </a:cxn>
                    <a:cxn ang="0">
                      <a:pos x="547" y="372"/>
                    </a:cxn>
                    <a:cxn ang="0">
                      <a:pos x="599" y="401"/>
                    </a:cxn>
                    <a:cxn ang="0">
                      <a:pos x="670" y="449"/>
                    </a:cxn>
                    <a:cxn ang="0">
                      <a:pos x="676" y="467"/>
                    </a:cxn>
                    <a:cxn ang="0">
                      <a:pos x="623" y="455"/>
                    </a:cxn>
                    <a:cxn ang="0">
                      <a:pos x="565" y="437"/>
                    </a:cxn>
                    <a:cxn ang="0">
                      <a:pos x="541" y="443"/>
                    </a:cxn>
                    <a:cxn ang="0">
                      <a:pos x="532" y="459"/>
                    </a:cxn>
                    <a:cxn ang="0">
                      <a:pos x="534" y="547"/>
                    </a:cxn>
                    <a:cxn ang="0">
                      <a:pos x="555" y="583"/>
                    </a:cxn>
                    <a:cxn ang="0">
                      <a:pos x="576" y="635"/>
                    </a:cxn>
                    <a:cxn ang="0">
                      <a:pos x="591" y="655"/>
                    </a:cxn>
                    <a:cxn ang="0">
                      <a:pos x="618" y="693"/>
                    </a:cxn>
                    <a:cxn ang="0">
                      <a:pos x="654" y="716"/>
                    </a:cxn>
                    <a:cxn ang="0">
                      <a:pos x="739" y="739"/>
                    </a:cxn>
                    <a:cxn ang="0">
                      <a:pos x="821" y="761"/>
                    </a:cxn>
                    <a:cxn ang="0">
                      <a:pos x="852" y="783"/>
                    </a:cxn>
                    <a:cxn ang="0">
                      <a:pos x="874" y="819"/>
                    </a:cxn>
                    <a:cxn ang="0">
                      <a:pos x="829" y="801"/>
                    </a:cxn>
                    <a:cxn ang="0">
                      <a:pos x="797" y="791"/>
                    </a:cxn>
                    <a:cxn ang="0">
                      <a:pos x="771" y="795"/>
                    </a:cxn>
                    <a:cxn ang="0">
                      <a:pos x="738" y="823"/>
                    </a:cxn>
                    <a:cxn ang="0">
                      <a:pos x="736" y="838"/>
                    </a:cxn>
                    <a:cxn ang="0">
                      <a:pos x="762" y="895"/>
                    </a:cxn>
                    <a:cxn ang="0">
                      <a:pos x="782" y="948"/>
                    </a:cxn>
                    <a:cxn ang="0">
                      <a:pos x="744" y="924"/>
                    </a:cxn>
                    <a:cxn ang="0">
                      <a:pos x="676" y="854"/>
                    </a:cxn>
                    <a:cxn ang="0">
                      <a:pos x="601" y="742"/>
                    </a:cxn>
                    <a:cxn ang="0">
                      <a:pos x="538" y="674"/>
                    </a:cxn>
                    <a:cxn ang="0">
                      <a:pos x="491" y="646"/>
                    </a:cxn>
                    <a:cxn ang="0">
                      <a:pos x="451" y="587"/>
                    </a:cxn>
                    <a:cxn ang="0">
                      <a:pos x="382" y="474"/>
                    </a:cxn>
                    <a:cxn ang="0">
                      <a:pos x="298" y="375"/>
                    </a:cxn>
                    <a:cxn ang="0">
                      <a:pos x="220" y="315"/>
                    </a:cxn>
                    <a:cxn ang="0">
                      <a:pos x="178" y="299"/>
                    </a:cxn>
                    <a:cxn ang="0">
                      <a:pos x="150" y="298"/>
                    </a:cxn>
                  </a:cxnLst>
                  <a:rect l="0" t="0" r="r" b="b"/>
                  <a:pathLst>
                    <a:path w="874" h="948">
                      <a:moveTo>
                        <a:pt x="150" y="298"/>
                      </a:moveTo>
                      <a:lnTo>
                        <a:pt x="150" y="298"/>
                      </a:lnTo>
                      <a:lnTo>
                        <a:pt x="142" y="288"/>
                      </a:lnTo>
                      <a:lnTo>
                        <a:pt x="136" y="279"/>
                      </a:lnTo>
                      <a:lnTo>
                        <a:pt x="127" y="261"/>
                      </a:lnTo>
                      <a:lnTo>
                        <a:pt x="119" y="244"/>
                      </a:lnTo>
                      <a:lnTo>
                        <a:pt x="113" y="235"/>
                      </a:lnTo>
                      <a:lnTo>
                        <a:pt x="106" y="224"/>
                      </a:lnTo>
                      <a:lnTo>
                        <a:pt x="106" y="224"/>
                      </a:lnTo>
                      <a:lnTo>
                        <a:pt x="102" y="211"/>
                      </a:lnTo>
                      <a:lnTo>
                        <a:pt x="95" y="198"/>
                      </a:lnTo>
                      <a:lnTo>
                        <a:pt x="87" y="184"/>
                      </a:lnTo>
                      <a:lnTo>
                        <a:pt x="77" y="172"/>
                      </a:lnTo>
                      <a:lnTo>
                        <a:pt x="67" y="160"/>
                      </a:lnTo>
                      <a:lnTo>
                        <a:pt x="56" y="149"/>
                      </a:lnTo>
                      <a:lnTo>
                        <a:pt x="34" y="127"/>
                      </a:lnTo>
                      <a:lnTo>
                        <a:pt x="15" y="109"/>
                      </a:lnTo>
                      <a:lnTo>
                        <a:pt x="7" y="102"/>
                      </a:lnTo>
                      <a:lnTo>
                        <a:pt x="3" y="96"/>
                      </a:lnTo>
                      <a:lnTo>
                        <a:pt x="0" y="91"/>
                      </a:lnTo>
                      <a:lnTo>
                        <a:pt x="0" y="89"/>
                      </a:lnTo>
                      <a:lnTo>
                        <a:pt x="1" y="88"/>
                      </a:lnTo>
                      <a:lnTo>
                        <a:pt x="3" y="86"/>
                      </a:lnTo>
                      <a:lnTo>
                        <a:pt x="6" y="85"/>
                      </a:lnTo>
                      <a:lnTo>
                        <a:pt x="14" y="84"/>
                      </a:lnTo>
                      <a:lnTo>
                        <a:pt x="14" y="84"/>
                      </a:lnTo>
                      <a:lnTo>
                        <a:pt x="28" y="85"/>
                      </a:lnTo>
                      <a:lnTo>
                        <a:pt x="38" y="84"/>
                      </a:lnTo>
                      <a:lnTo>
                        <a:pt x="45" y="82"/>
                      </a:lnTo>
                      <a:lnTo>
                        <a:pt x="51" y="78"/>
                      </a:lnTo>
                      <a:lnTo>
                        <a:pt x="54" y="75"/>
                      </a:lnTo>
                      <a:lnTo>
                        <a:pt x="56" y="70"/>
                      </a:lnTo>
                      <a:lnTo>
                        <a:pt x="56" y="65"/>
                      </a:lnTo>
                      <a:lnTo>
                        <a:pt x="54" y="59"/>
                      </a:lnTo>
                      <a:lnTo>
                        <a:pt x="50" y="46"/>
                      </a:lnTo>
                      <a:lnTo>
                        <a:pt x="44" y="31"/>
                      </a:lnTo>
                      <a:lnTo>
                        <a:pt x="41" y="23"/>
                      </a:lnTo>
                      <a:lnTo>
                        <a:pt x="39" y="16"/>
                      </a:lnTo>
                      <a:lnTo>
                        <a:pt x="38" y="8"/>
                      </a:lnTo>
                      <a:lnTo>
                        <a:pt x="39" y="0"/>
                      </a:lnTo>
                      <a:lnTo>
                        <a:pt x="39" y="0"/>
                      </a:lnTo>
                      <a:lnTo>
                        <a:pt x="62" y="10"/>
                      </a:lnTo>
                      <a:lnTo>
                        <a:pt x="83" y="20"/>
                      </a:lnTo>
                      <a:lnTo>
                        <a:pt x="102" y="29"/>
                      </a:lnTo>
                      <a:lnTo>
                        <a:pt x="118" y="39"/>
                      </a:lnTo>
                      <a:lnTo>
                        <a:pt x="133" y="50"/>
                      </a:lnTo>
                      <a:lnTo>
                        <a:pt x="145" y="60"/>
                      </a:lnTo>
                      <a:lnTo>
                        <a:pt x="158" y="71"/>
                      </a:lnTo>
                      <a:lnTo>
                        <a:pt x="168" y="83"/>
                      </a:lnTo>
                      <a:lnTo>
                        <a:pt x="190" y="107"/>
                      </a:lnTo>
                      <a:lnTo>
                        <a:pt x="213" y="136"/>
                      </a:lnTo>
                      <a:lnTo>
                        <a:pt x="239" y="169"/>
                      </a:lnTo>
                      <a:lnTo>
                        <a:pt x="271" y="206"/>
                      </a:lnTo>
                      <a:lnTo>
                        <a:pt x="271" y="206"/>
                      </a:lnTo>
                      <a:lnTo>
                        <a:pt x="283" y="219"/>
                      </a:lnTo>
                      <a:lnTo>
                        <a:pt x="297" y="231"/>
                      </a:lnTo>
                      <a:lnTo>
                        <a:pt x="312" y="244"/>
                      </a:lnTo>
                      <a:lnTo>
                        <a:pt x="328" y="256"/>
                      </a:lnTo>
                      <a:lnTo>
                        <a:pt x="362" y="279"/>
                      </a:lnTo>
                      <a:lnTo>
                        <a:pt x="396" y="299"/>
                      </a:lnTo>
                      <a:lnTo>
                        <a:pt x="433" y="320"/>
                      </a:lnTo>
                      <a:lnTo>
                        <a:pt x="471" y="338"/>
                      </a:lnTo>
                      <a:lnTo>
                        <a:pt x="509" y="356"/>
                      </a:lnTo>
                      <a:lnTo>
                        <a:pt x="547" y="372"/>
                      </a:lnTo>
                      <a:lnTo>
                        <a:pt x="547" y="372"/>
                      </a:lnTo>
                      <a:lnTo>
                        <a:pt x="568" y="381"/>
                      </a:lnTo>
                      <a:lnTo>
                        <a:pt x="584" y="391"/>
                      </a:lnTo>
                      <a:lnTo>
                        <a:pt x="599" y="401"/>
                      </a:lnTo>
                      <a:lnTo>
                        <a:pt x="612" y="412"/>
                      </a:lnTo>
                      <a:lnTo>
                        <a:pt x="629" y="424"/>
                      </a:lnTo>
                      <a:lnTo>
                        <a:pt x="647" y="435"/>
                      </a:lnTo>
                      <a:lnTo>
                        <a:pt x="670" y="449"/>
                      </a:lnTo>
                      <a:lnTo>
                        <a:pt x="701" y="464"/>
                      </a:lnTo>
                      <a:lnTo>
                        <a:pt x="701" y="464"/>
                      </a:lnTo>
                      <a:lnTo>
                        <a:pt x="688" y="466"/>
                      </a:lnTo>
                      <a:lnTo>
                        <a:pt x="676" y="467"/>
                      </a:lnTo>
                      <a:lnTo>
                        <a:pt x="662" y="466"/>
                      </a:lnTo>
                      <a:lnTo>
                        <a:pt x="649" y="463"/>
                      </a:lnTo>
                      <a:lnTo>
                        <a:pt x="636" y="459"/>
                      </a:lnTo>
                      <a:lnTo>
                        <a:pt x="623" y="455"/>
                      </a:lnTo>
                      <a:lnTo>
                        <a:pt x="599" y="447"/>
                      </a:lnTo>
                      <a:lnTo>
                        <a:pt x="587" y="442"/>
                      </a:lnTo>
                      <a:lnTo>
                        <a:pt x="576" y="439"/>
                      </a:lnTo>
                      <a:lnTo>
                        <a:pt x="565" y="437"/>
                      </a:lnTo>
                      <a:lnTo>
                        <a:pt x="557" y="437"/>
                      </a:lnTo>
                      <a:lnTo>
                        <a:pt x="548" y="439"/>
                      </a:lnTo>
                      <a:lnTo>
                        <a:pt x="545" y="441"/>
                      </a:lnTo>
                      <a:lnTo>
                        <a:pt x="541" y="443"/>
                      </a:lnTo>
                      <a:lnTo>
                        <a:pt x="539" y="445"/>
                      </a:lnTo>
                      <a:lnTo>
                        <a:pt x="537" y="450"/>
                      </a:lnTo>
                      <a:lnTo>
                        <a:pt x="532" y="459"/>
                      </a:lnTo>
                      <a:lnTo>
                        <a:pt x="532" y="459"/>
                      </a:lnTo>
                      <a:lnTo>
                        <a:pt x="527" y="540"/>
                      </a:lnTo>
                      <a:lnTo>
                        <a:pt x="527" y="540"/>
                      </a:lnTo>
                      <a:lnTo>
                        <a:pt x="527" y="540"/>
                      </a:lnTo>
                      <a:lnTo>
                        <a:pt x="534" y="547"/>
                      </a:lnTo>
                      <a:lnTo>
                        <a:pt x="540" y="554"/>
                      </a:lnTo>
                      <a:lnTo>
                        <a:pt x="545" y="560"/>
                      </a:lnTo>
                      <a:lnTo>
                        <a:pt x="548" y="567"/>
                      </a:lnTo>
                      <a:lnTo>
                        <a:pt x="555" y="583"/>
                      </a:lnTo>
                      <a:lnTo>
                        <a:pt x="561" y="598"/>
                      </a:lnTo>
                      <a:lnTo>
                        <a:pt x="565" y="615"/>
                      </a:lnTo>
                      <a:lnTo>
                        <a:pt x="572" y="628"/>
                      </a:lnTo>
                      <a:lnTo>
                        <a:pt x="576" y="635"/>
                      </a:lnTo>
                      <a:lnTo>
                        <a:pt x="580" y="642"/>
                      </a:lnTo>
                      <a:lnTo>
                        <a:pt x="585" y="649"/>
                      </a:lnTo>
                      <a:lnTo>
                        <a:pt x="591" y="655"/>
                      </a:lnTo>
                      <a:lnTo>
                        <a:pt x="591" y="655"/>
                      </a:lnTo>
                      <a:lnTo>
                        <a:pt x="596" y="665"/>
                      </a:lnTo>
                      <a:lnTo>
                        <a:pt x="603" y="676"/>
                      </a:lnTo>
                      <a:lnTo>
                        <a:pt x="610" y="685"/>
                      </a:lnTo>
                      <a:lnTo>
                        <a:pt x="618" y="693"/>
                      </a:lnTo>
                      <a:lnTo>
                        <a:pt x="626" y="700"/>
                      </a:lnTo>
                      <a:lnTo>
                        <a:pt x="636" y="705"/>
                      </a:lnTo>
                      <a:lnTo>
                        <a:pt x="645" y="711"/>
                      </a:lnTo>
                      <a:lnTo>
                        <a:pt x="654" y="716"/>
                      </a:lnTo>
                      <a:lnTo>
                        <a:pt x="675" y="724"/>
                      </a:lnTo>
                      <a:lnTo>
                        <a:pt x="695" y="730"/>
                      </a:lnTo>
                      <a:lnTo>
                        <a:pt x="717" y="734"/>
                      </a:lnTo>
                      <a:lnTo>
                        <a:pt x="739" y="739"/>
                      </a:lnTo>
                      <a:lnTo>
                        <a:pt x="761" y="742"/>
                      </a:lnTo>
                      <a:lnTo>
                        <a:pt x="782" y="747"/>
                      </a:lnTo>
                      <a:lnTo>
                        <a:pt x="802" y="753"/>
                      </a:lnTo>
                      <a:lnTo>
                        <a:pt x="821" y="761"/>
                      </a:lnTo>
                      <a:lnTo>
                        <a:pt x="829" y="765"/>
                      </a:lnTo>
                      <a:lnTo>
                        <a:pt x="837" y="770"/>
                      </a:lnTo>
                      <a:lnTo>
                        <a:pt x="845" y="776"/>
                      </a:lnTo>
                      <a:lnTo>
                        <a:pt x="852" y="783"/>
                      </a:lnTo>
                      <a:lnTo>
                        <a:pt x="859" y="791"/>
                      </a:lnTo>
                      <a:lnTo>
                        <a:pt x="864" y="799"/>
                      </a:lnTo>
                      <a:lnTo>
                        <a:pt x="869" y="809"/>
                      </a:lnTo>
                      <a:lnTo>
                        <a:pt x="874" y="819"/>
                      </a:lnTo>
                      <a:lnTo>
                        <a:pt x="874" y="819"/>
                      </a:lnTo>
                      <a:lnTo>
                        <a:pt x="860" y="815"/>
                      </a:lnTo>
                      <a:lnTo>
                        <a:pt x="848" y="810"/>
                      </a:lnTo>
                      <a:lnTo>
                        <a:pt x="829" y="801"/>
                      </a:lnTo>
                      <a:lnTo>
                        <a:pt x="821" y="796"/>
                      </a:lnTo>
                      <a:lnTo>
                        <a:pt x="814" y="793"/>
                      </a:lnTo>
                      <a:lnTo>
                        <a:pt x="806" y="791"/>
                      </a:lnTo>
                      <a:lnTo>
                        <a:pt x="797" y="791"/>
                      </a:lnTo>
                      <a:lnTo>
                        <a:pt x="797" y="791"/>
                      </a:lnTo>
                      <a:lnTo>
                        <a:pt x="787" y="791"/>
                      </a:lnTo>
                      <a:lnTo>
                        <a:pt x="779" y="793"/>
                      </a:lnTo>
                      <a:lnTo>
                        <a:pt x="771" y="795"/>
                      </a:lnTo>
                      <a:lnTo>
                        <a:pt x="764" y="800"/>
                      </a:lnTo>
                      <a:lnTo>
                        <a:pt x="757" y="804"/>
                      </a:lnTo>
                      <a:lnTo>
                        <a:pt x="751" y="810"/>
                      </a:lnTo>
                      <a:lnTo>
                        <a:pt x="738" y="823"/>
                      </a:lnTo>
                      <a:lnTo>
                        <a:pt x="738" y="823"/>
                      </a:lnTo>
                      <a:lnTo>
                        <a:pt x="736" y="827"/>
                      </a:lnTo>
                      <a:lnTo>
                        <a:pt x="736" y="832"/>
                      </a:lnTo>
                      <a:lnTo>
                        <a:pt x="736" y="838"/>
                      </a:lnTo>
                      <a:lnTo>
                        <a:pt x="738" y="845"/>
                      </a:lnTo>
                      <a:lnTo>
                        <a:pt x="744" y="860"/>
                      </a:lnTo>
                      <a:lnTo>
                        <a:pt x="753" y="877"/>
                      </a:lnTo>
                      <a:lnTo>
                        <a:pt x="762" y="895"/>
                      </a:lnTo>
                      <a:lnTo>
                        <a:pt x="771" y="914"/>
                      </a:lnTo>
                      <a:lnTo>
                        <a:pt x="778" y="932"/>
                      </a:lnTo>
                      <a:lnTo>
                        <a:pt x="780" y="940"/>
                      </a:lnTo>
                      <a:lnTo>
                        <a:pt x="782" y="948"/>
                      </a:lnTo>
                      <a:lnTo>
                        <a:pt x="782" y="948"/>
                      </a:lnTo>
                      <a:lnTo>
                        <a:pt x="769" y="941"/>
                      </a:lnTo>
                      <a:lnTo>
                        <a:pt x="756" y="933"/>
                      </a:lnTo>
                      <a:lnTo>
                        <a:pt x="744" y="924"/>
                      </a:lnTo>
                      <a:lnTo>
                        <a:pt x="732" y="915"/>
                      </a:lnTo>
                      <a:lnTo>
                        <a:pt x="711" y="896"/>
                      </a:lnTo>
                      <a:lnTo>
                        <a:pt x="693" y="876"/>
                      </a:lnTo>
                      <a:lnTo>
                        <a:pt x="676" y="854"/>
                      </a:lnTo>
                      <a:lnTo>
                        <a:pt x="661" y="832"/>
                      </a:lnTo>
                      <a:lnTo>
                        <a:pt x="631" y="787"/>
                      </a:lnTo>
                      <a:lnTo>
                        <a:pt x="616" y="764"/>
                      </a:lnTo>
                      <a:lnTo>
                        <a:pt x="601" y="742"/>
                      </a:lnTo>
                      <a:lnTo>
                        <a:pt x="585" y="722"/>
                      </a:lnTo>
                      <a:lnTo>
                        <a:pt x="568" y="702"/>
                      </a:lnTo>
                      <a:lnTo>
                        <a:pt x="548" y="684"/>
                      </a:lnTo>
                      <a:lnTo>
                        <a:pt x="538" y="674"/>
                      </a:lnTo>
                      <a:lnTo>
                        <a:pt x="527" y="666"/>
                      </a:lnTo>
                      <a:lnTo>
                        <a:pt x="516" y="659"/>
                      </a:lnTo>
                      <a:lnTo>
                        <a:pt x="503" y="653"/>
                      </a:lnTo>
                      <a:lnTo>
                        <a:pt x="491" y="646"/>
                      </a:lnTo>
                      <a:lnTo>
                        <a:pt x="477" y="640"/>
                      </a:lnTo>
                      <a:lnTo>
                        <a:pt x="477" y="640"/>
                      </a:lnTo>
                      <a:lnTo>
                        <a:pt x="465" y="613"/>
                      </a:lnTo>
                      <a:lnTo>
                        <a:pt x="451" y="587"/>
                      </a:lnTo>
                      <a:lnTo>
                        <a:pt x="436" y="558"/>
                      </a:lnTo>
                      <a:lnTo>
                        <a:pt x="420" y="531"/>
                      </a:lnTo>
                      <a:lnTo>
                        <a:pt x="402" y="503"/>
                      </a:lnTo>
                      <a:lnTo>
                        <a:pt x="382" y="474"/>
                      </a:lnTo>
                      <a:lnTo>
                        <a:pt x="363" y="448"/>
                      </a:lnTo>
                      <a:lnTo>
                        <a:pt x="341" y="422"/>
                      </a:lnTo>
                      <a:lnTo>
                        <a:pt x="320" y="397"/>
                      </a:lnTo>
                      <a:lnTo>
                        <a:pt x="298" y="375"/>
                      </a:lnTo>
                      <a:lnTo>
                        <a:pt x="275" y="354"/>
                      </a:lnTo>
                      <a:lnTo>
                        <a:pt x="253" y="337"/>
                      </a:lnTo>
                      <a:lnTo>
                        <a:pt x="232" y="322"/>
                      </a:lnTo>
                      <a:lnTo>
                        <a:pt x="220" y="315"/>
                      </a:lnTo>
                      <a:lnTo>
                        <a:pt x="210" y="310"/>
                      </a:lnTo>
                      <a:lnTo>
                        <a:pt x="198" y="306"/>
                      </a:lnTo>
                      <a:lnTo>
                        <a:pt x="188" y="302"/>
                      </a:lnTo>
                      <a:lnTo>
                        <a:pt x="178" y="299"/>
                      </a:lnTo>
                      <a:lnTo>
                        <a:pt x="168" y="298"/>
                      </a:lnTo>
                      <a:lnTo>
                        <a:pt x="168" y="298"/>
                      </a:lnTo>
                      <a:lnTo>
                        <a:pt x="150" y="298"/>
                      </a:lnTo>
                      <a:lnTo>
                        <a:pt x="150" y="298"/>
                      </a:lnTo>
                      <a:close/>
                    </a:path>
                  </a:pathLst>
                </a:custGeom>
                <a:grp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grpSp>
        </p:grpSp>
        <p:sp>
          <p:nvSpPr>
            <p:cNvPr id="105" name="Freeform 98"/>
            <p:cNvSpPr>
              <a:spLocks/>
            </p:cNvSpPr>
            <p:nvPr/>
          </p:nvSpPr>
          <p:spPr bwMode="auto">
            <a:xfrm>
              <a:off x="6777281" y="1314695"/>
              <a:ext cx="1024370" cy="2278952"/>
            </a:xfrm>
            <a:custGeom>
              <a:avLst/>
              <a:gdLst/>
              <a:ahLst/>
              <a:cxnLst>
                <a:cxn ang="0">
                  <a:pos x="305" y="1897"/>
                </a:cxn>
                <a:cxn ang="0">
                  <a:pos x="235" y="1990"/>
                </a:cxn>
                <a:cxn ang="0">
                  <a:pos x="212" y="2080"/>
                </a:cxn>
                <a:cxn ang="0">
                  <a:pos x="233" y="2157"/>
                </a:cxn>
                <a:cxn ang="0">
                  <a:pos x="295" y="2300"/>
                </a:cxn>
                <a:cxn ang="0">
                  <a:pos x="246" y="2439"/>
                </a:cxn>
                <a:cxn ang="0">
                  <a:pos x="167" y="2480"/>
                </a:cxn>
                <a:cxn ang="0">
                  <a:pos x="162" y="2567"/>
                </a:cxn>
                <a:cxn ang="0">
                  <a:pos x="86" y="2679"/>
                </a:cxn>
                <a:cxn ang="0">
                  <a:pos x="199" y="2853"/>
                </a:cxn>
                <a:cxn ang="0">
                  <a:pos x="255" y="2945"/>
                </a:cxn>
                <a:cxn ang="0">
                  <a:pos x="427" y="2957"/>
                </a:cxn>
                <a:cxn ang="0">
                  <a:pos x="454" y="3091"/>
                </a:cxn>
                <a:cxn ang="0">
                  <a:pos x="585" y="3075"/>
                </a:cxn>
                <a:cxn ang="0">
                  <a:pos x="684" y="3085"/>
                </a:cxn>
                <a:cxn ang="0">
                  <a:pos x="731" y="2922"/>
                </a:cxn>
                <a:cxn ang="0">
                  <a:pos x="882" y="2908"/>
                </a:cxn>
                <a:cxn ang="0">
                  <a:pos x="974" y="2774"/>
                </a:cxn>
                <a:cxn ang="0">
                  <a:pos x="1023" y="2621"/>
                </a:cxn>
                <a:cxn ang="0">
                  <a:pos x="888" y="2471"/>
                </a:cxn>
                <a:cxn ang="0">
                  <a:pos x="883" y="2168"/>
                </a:cxn>
                <a:cxn ang="0">
                  <a:pos x="952" y="2127"/>
                </a:cxn>
                <a:cxn ang="0">
                  <a:pos x="1064" y="2201"/>
                </a:cxn>
                <a:cxn ang="0">
                  <a:pos x="1052" y="2076"/>
                </a:cxn>
                <a:cxn ang="0">
                  <a:pos x="1027" y="1976"/>
                </a:cxn>
                <a:cxn ang="0">
                  <a:pos x="967" y="1966"/>
                </a:cxn>
                <a:cxn ang="0">
                  <a:pos x="858" y="1882"/>
                </a:cxn>
                <a:cxn ang="0">
                  <a:pos x="724" y="1764"/>
                </a:cxn>
                <a:cxn ang="0">
                  <a:pos x="661" y="1706"/>
                </a:cxn>
                <a:cxn ang="0">
                  <a:pos x="715" y="1605"/>
                </a:cxn>
                <a:cxn ang="0">
                  <a:pos x="914" y="1426"/>
                </a:cxn>
                <a:cxn ang="0">
                  <a:pos x="1020" y="1468"/>
                </a:cxn>
                <a:cxn ang="0">
                  <a:pos x="1205" y="1440"/>
                </a:cxn>
                <a:cxn ang="0">
                  <a:pos x="1267" y="1240"/>
                </a:cxn>
                <a:cxn ang="0">
                  <a:pos x="1367" y="1180"/>
                </a:cxn>
                <a:cxn ang="0">
                  <a:pos x="1411" y="857"/>
                </a:cxn>
                <a:cxn ang="0">
                  <a:pos x="1266" y="796"/>
                </a:cxn>
                <a:cxn ang="0">
                  <a:pos x="1012" y="908"/>
                </a:cxn>
                <a:cxn ang="0">
                  <a:pos x="1061" y="800"/>
                </a:cxn>
                <a:cxn ang="0">
                  <a:pos x="1012" y="623"/>
                </a:cxn>
                <a:cxn ang="0">
                  <a:pos x="888" y="546"/>
                </a:cxn>
                <a:cxn ang="0">
                  <a:pos x="1014" y="463"/>
                </a:cxn>
                <a:cxn ang="0">
                  <a:pos x="1138" y="393"/>
                </a:cxn>
                <a:cxn ang="0">
                  <a:pos x="1262" y="254"/>
                </a:cxn>
                <a:cxn ang="0">
                  <a:pos x="1163" y="188"/>
                </a:cxn>
                <a:cxn ang="0">
                  <a:pos x="1072" y="155"/>
                </a:cxn>
                <a:cxn ang="0">
                  <a:pos x="955" y="38"/>
                </a:cxn>
                <a:cxn ang="0">
                  <a:pos x="919" y="217"/>
                </a:cxn>
                <a:cxn ang="0">
                  <a:pos x="850" y="275"/>
                </a:cxn>
                <a:cxn ang="0">
                  <a:pos x="460" y="475"/>
                </a:cxn>
                <a:cxn ang="0">
                  <a:pos x="145" y="912"/>
                </a:cxn>
                <a:cxn ang="0">
                  <a:pos x="295" y="961"/>
                </a:cxn>
                <a:cxn ang="0">
                  <a:pos x="257" y="1052"/>
                </a:cxn>
                <a:cxn ang="0">
                  <a:pos x="121" y="1058"/>
                </a:cxn>
                <a:cxn ang="0">
                  <a:pos x="33" y="1266"/>
                </a:cxn>
                <a:cxn ang="0">
                  <a:pos x="34" y="1364"/>
                </a:cxn>
                <a:cxn ang="0">
                  <a:pos x="155" y="1485"/>
                </a:cxn>
                <a:cxn ang="0">
                  <a:pos x="82" y="1643"/>
                </a:cxn>
                <a:cxn ang="0">
                  <a:pos x="122" y="1739"/>
                </a:cxn>
                <a:cxn ang="0">
                  <a:pos x="257" y="1762"/>
                </a:cxn>
              </a:cxnLst>
              <a:rect l="0" t="0" r="r" b="b"/>
              <a:pathLst>
                <a:path w="1411" h="3127">
                  <a:moveTo>
                    <a:pt x="302" y="1820"/>
                  </a:moveTo>
                  <a:lnTo>
                    <a:pt x="302" y="1820"/>
                  </a:lnTo>
                  <a:lnTo>
                    <a:pt x="302" y="1820"/>
                  </a:lnTo>
                  <a:lnTo>
                    <a:pt x="302" y="1820"/>
                  </a:lnTo>
                  <a:lnTo>
                    <a:pt x="308" y="1825"/>
                  </a:lnTo>
                  <a:lnTo>
                    <a:pt x="316" y="1835"/>
                  </a:lnTo>
                  <a:lnTo>
                    <a:pt x="324" y="1844"/>
                  </a:lnTo>
                  <a:lnTo>
                    <a:pt x="326" y="1848"/>
                  </a:lnTo>
                  <a:lnTo>
                    <a:pt x="327" y="1852"/>
                  </a:lnTo>
                  <a:lnTo>
                    <a:pt x="327" y="1852"/>
                  </a:lnTo>
                  <a:lnTo>
                    <a:pt x="326" y="1859"/>
                  </a:lnTo>
                  <a:lnTo>
                    <a:pt x="324" y="1865"/>
                  </a:lnTo>
                  <a:lnTo>
                    <a:pt x="320" y="1869"/>
                  </a:lnTo>
                  <a:lnTo>
                    <a:pt x="317" y="1875"/>
                  </a:lnTo>
                  <a:lnTo>
                    <a:pt x="312" y="1880"/>
                  </a:lnTo>
                  <a:lnTo>
                    <a:pt x="309" y="1884"/>
                  </a:lnTo>
                  <a:lnTo>
                    <a:pt x="306" y="1890"/>
                  </a:lnTo>
                  <a:lnTo>
                    <a:pt x="305" y="1897"/>
                  </a:lnTo>
                  <a:lnTo>
                    <a:pt x="305" y="1897"/>
                  </a:lnTo>
                  <a:lnTo>
                    <a:pt x="305" y="1937"/>
                  </a:lnTo>
                  <a:lnTo>
                    <a:pt x="305" y="1937"/>
                  </a:lnTo>
                  <a:lnTo>
                    <a:pt x="300" y="1938"/>
                  </a:lnTo>
                  <a:lnTo>
                    <a:pt x="292" y="1938"/>
                  </a:lnTo>
                  <a:lnTo>
                    <a:pt x="282" y="1937"/>
                  </a:lnTo>
                  <a:lnTo>
                    <a:pt x="272" y="1937"/>
                  </a:lnTo>
                  <a:lnTo>
                    <a:pt x="272" y="1937"/>
                  </a:lnTo>
                  <a:lnTo>
                    <a:pt x="266" y="1938"/>
                  </a:lnTo>
                  <a:lnTo>
                    <a:pt x="263" y="1941"/>
                  </a:lnTo>
                  <a:lnTo>
                    <a:pt x="262" y="1944"/>
                  </a:lnTo>
                  <a:lnTo>
                    <a:pt x="260" y="1949"/>
                  </a:lnTo>
                  <a:lnTo>
                    <a:pt x="259" y="1959"/>
                  </a:lnTo>
                  <a:lnTo>
                    <a:pt x="257" y="1965"/>
                  </a:lnTo>
                  <a:lnTo>
                    <a:pt x="254" y="1970"/>
                  </a:lnTo>
                  <a:lnTo>
                    <a:pt x="254" y="1970"/>
                  </a:lnTo>
                  <a:lnTo>
                    <a:pt x="250" y="1976"/>
                  </a:lnTo>
                  <a:lnTo>
                    <a:pt x="246" y="1981"/>
                  </a:lnTo>
                  <a:lnTo>
                    <a:pt x="241" y="1985"/>
                  </a:lnTo>
                  <a:lnTo>
                    <a:pt x="235" y="1990"/>
                  </a:lnTo>
                  <a:lnTo>
                    <a:pt x="222" y="1997"/>
                  </a:lnTo>
                  <a:lnTo>
                    <a:pt x="211" y="2004"/>
                  </a:lnTo>
                  <a:lnTo>
                    <a:pt x="199" y="2011"/>
                  </a:lnTo>
                  <a:lnTo>
                    <a:pt x="194" y="2015"/>
                  </a:lnTo>
                  <a:lnTo>
                    <a:pt x="189" y="2020"/>
                  </a:lnTo>
                  <a:lnTo>
                    <a:pt x="186" y="2025"/>
                  </a:lnTo>
                  <a:lnTo>
                    <a:pt x="183" y="2030"/>
                  </a:lnTo>
                  <a:lnTo>
                    <a:pt x="181" y="2036"/>
                  </a:lnTo>
                  <a:lnTo>
                    <a:pt x="181" y="2043"/>
                  </a:lnTo>
                  <a:lnTo>
                    <a:pt x="181" y="2043"/>
                  </a:lnTo>
                  <a:lnTo>
                    <a:pt x="181" y="2048"/>
                  </a:lnTo>
                  <a:lnTo>
                    <a:pt x="182" y="2051"/>
                  </a:lnTo>
                  <a:lnTo>
                    <a:pt x="186" y="2057"/>
                  </a:lnTo>
                  <a:lnTo>
                    <a:pt x="190" y="2061"/>
                  </a:lnTo>
                  <a:lnTo>
                    <a:pt x="196" y="2065"/>
                  </a:lnTo>
                  <a:lnTo>
                    <a:pt x="202" y="2068"/>
                  </a:lnTo>
                  <a:lnTo>
                    <a:pt x="206" y="2072"/>
                  </a:lnTo>
                  <a:lnTo>
                    <a:pt x="211" y="2076"/>
                  </a:lnTo>
                  <a:lnTo>
                    <a:pt x="212" y="2080"/>
                  </a:lnTo>
                  <a:lnTo>
                    <a:pt x="213" y="2083"/>
                  </a:lnTo>
                  <a:lnTo>
                    <a:pt x="213" y="2083"/>
                  </a:lnTo>
                  <a:lnTo>
                    <a:pt x="206" y="2089"/>
                  </a:lnTo>
                  <a:lnTo>
                    <a:pt x="198" y="2097"/>
                  </a:lnTo>
                  <a:lnTo>
                    <a:pt x="191" y="2107"/>
                  </a:lnTo>
                  <a:lnTo>
                    <a:pt x="189" y="2112"/>
                  </a:lnTo>
                  <a:lnTo>
                    <a:pt x="188" y="2117"/>
                  </a:lnTo>
                  <a:lnTo>
                    <a:pt x="188" y="2117"/>
                  </a:lnTo>
                  <a:lnTo>
                    <a:pt x="189" y="2122"/>
                  </a:lnTo>
                  <a:lnTo>
                    <a:pt x="189" y="2127"/>
                  </a:lnTo>
                  <a:lnTo>
                    <a:pt x="191" y="2132"/>
                  </a:lnTo>
                  <a:lnTo>
                    <a:pt x="194" y="2135"/>
                  </a:lnTo>
                  <a:lnTo>
                    <a:pt x="199" y="2140"/>
                  </a:lnTo>
                  <a:lnTo>
                    <a:pt x="206" y="2142"/>
                  </a:lnTo>
                  <a:lnTo>
                    <a:pt x="220" y="2148"/>
                  </a:lnTo>
                  <a:lnTo>
                    <a:pt x="227" y="2151"/>
                  </a:lnTo>
                  <a:lnTo>
                    <a:pt x="229" y="2153"/>
                  </a:lnTo>
                  <a:lnTo>
                    <a:pt x="233" y="2157"/>
                  </a:lnTo>
                  <a:lnTo>
                    <a:pt x="233" y="2157"/>
                  </a:lnTo>
                  <a:lnTo>
                    <a:pt x="235" y="2165"/>
                  </a:lnTo>
                  <a:lnTo>
                    <a:pt x="237" y="2174"/>
                  </a:lnTo>
                  <a:lnTo>
                    <a:pt x="239" y="2184"/>
                  </a:lnTo>
                  <a:lnTo>
                    <a:pt x="240" y="2196"/>
                  </a:lnTo>
                  <a:lnTo>
                    <a:pt x="240" y="2217"/>
                  </a:lnTo>
                  <a:lnTo>
                    <a:pt x="240" y="2235"/>
                  </a:lnTo>
                  <a:lnTo>
                    <a:pt x="240" y="2235"/>
                  </a:lnTo>
                  <a:lnTo>
                    <a:pt x="241" y="2239"/>
                  </a:lnTo>
                  <a:lnTo>
                    <a:pt x="244" y="2242"/>
                  </a:lnTo>
                  <a:lnTo>
                    <a:pt x="251" y="2248"/>
                  </a:lnTo>
                  <a:lnTo>
                    <a:pt x="270" y="2260"/>
                  </a:lnTo>
                  <a:lnTo>
                    <a:pt x="279" y="2266"/>
                  </a:lnTo>
                  <a:lnTo>
                    <a:pt x="287" y="2274"/>
                  </a:lnTo>
                  <a:lnTo>
                    <a:pt x="290" y="2279"/>
                  </a:lnTo>
                  <a:lnTo>
                    <a:pt x="293" y="2285"/>
                  </a:lnTo>
                  <a:lnTo>
                    <a:pt x="294" y="2290"/>
                  </a:lnTo>
                  <a:lnTo>
                    <a:pt x="295" y="2297"/>
                  </a:lnTo>
                  <a:lnTo>
                    <a:pt x="295" y="2297"/>
                  </a:lnTo>
                  <a:lnTo>
                    <a:pt x="295" y="2300"/>
                  </a:lnTo>
                  <a:lnTo>
                    <a:pt x="296" y="2302"/>
                  </a:lnTo>
                  <a:lnTo>
                    <a:pt x="301" y="2309"/>
                  </a:lnTo>
                  <a:lnTo>
                    <a:pt x="304" y="2315"/>
                  </a:lnTo>
                  <a:lnTo>
                    <a:pt x="305" y="2319"/>
                  </a:lnTo>
                  <a:lnTo>
                    <a:pt x="305" y="2323"/>
                  </a:lnTo>
                  <a:lnTo>
                    <a:pt x="305" y="2323"/>
                  </a:lnTo>
                  <a:lnTo>
                    <a:pt x="297" y="2327"/>
                  </a:lnTo>
                  <a:lnTo>
                    <a:pt x="292" y="2334"/>
                  </a:lnTo>
                  <a:lnTo>
                    <a:pt x="286" y="2342"/>
                  </a:lnTo>
                  <a:lnTo>
                    <a:pt x="282" y="2350"/>
                  </a:lnTo>
                  <a:lnTo>
                    <a:pt x="279" y="2359"/>
                  </a:lnTo>
                  <a:lnTo>
                    <a:pt x="277" y="2370"/>
                  </a:lnTo>
                  <a:lnTo>
                    <a:pt x="273" y="2389"/>
                  </a:lnTo>
                  <a:lnTo>
                    <a:pt x="270" y="2409"/>
                  </a:lnTo>
                  <a:lnTo>
                    <a:pt x="267" y="2418"/>
                  </a:lnTo>
                  <a:lnTo>
                    <a:pt x="263" y="2425"/>
                  </a:lnTo>
                  <a:lnTo>
                    <a:pt x="258" y="2432"/>
                  </a:lnTo>
                  <a:lnTo>
                    <a:pt x="252" y="2436"/>
                  </a:lnTo>
                  <a:lnTo>
                    <a:pt x="246" y="2439"/>
                  </a:lnTo>
                  <a:lnTo>
                    <a:pt x="236" y="2440"/>
                  </a:lnTo>
                  <a:lnTo>
                    <a:pt x="236" y="2440"/>
                  </a:lnTo>
                  <a:lnTo>
                    <a:pt x="228" y="2440"/>
                  </a:lnTo>
                  <a:lnTo>
                    <a:pt x="222" y="2439"/>
                  </a:lnTo>
                  <a:lnTo>
                    <a:pt x="214" y="2435"/>
                  </a:lnTo>
                  <a:lnTo>
                    <a:pt x="206" y="2431"/>
                  </a:lnTo>
                  <a:lnTo>
                    <a:pt x="202" y="2430"/>
                  </a:lnTo>
                  <a:lnTo>
                    <a:pt x="195" y="2430"/>
                  </a:lnTo>
                  <a:lnTo>
                    <a:pt x="195" y="2430"/>
                  </a:lnTo>
                  <a:lnTo>
                    <a:pt x="191" y="2431"/>
                  </a:lnTo>
                  <a:lnTo>
                    <a:pt x="189" y="2433"/>
                  </a:lnTo>
                  <a:lnTo>
                    <a:pt x="187" y="2438"/>
                  </a:lnTo>
                  <a:lnTo>
                    <a:pt x="185" y="2442"/>
                  </a:lnTo>
                  <a:lnTo>
                    <a:pt x="182" y="2454"/>
                  </a:lnTo>
                  <a:lnTo>
                    <a:pt x="181" y="2462"/>
                  </a:lnTo>
                  <a:lnTo>
                    <a:pt x="181" y="2462"/>
                  </a:lnTo>
                  <a:lnTo>
                    <a:pt x="178" y="2468"/>
                  </a:lnTo>
                  <a:lnTo>
                    <a:pt x="175" y="2472"/>
                  </a:lnTo>
                  <a:lnTo>
                    <a:pt x="167" y="2480"/>
                  </a:lnTo>
                  <a:lnTo>
                    <a:pt x="158" y="2487"/>
                  </a:lnTo>
                  <a:lnTo>
                    <a:pt x="149" y="2493"/>
                  </a:lnTo>
                  <a:lnTo>
                    <a:pt x="140" y="2500"/>
                  </a:lnTo>
                  <a:lnTo>
                    <a:pt x="133" y="2507"/>
                  </a:lnTo>
                  <a:lnTo>
                    <a:pt x="129" y="2510"/>
                  </a:lnTo>
                  <a:lnTo>
                    <a:pt x="127" y="2515"/>
                  </a:lnTo>
                  <a:lnTo>
                    <a:pt x="126" y="2519"/>
                  </a:lnTo>
                  <a:lnTo>
                    <a:pt x="125" y="2524"/>
                  </a:lnTo>
                  <a:lnTo>
                    <a:pt x="125" y="2524"/>
                  </a:lnTo>
                  <a:lnTo>
                    <a:pt x="126" y="2527"/>
                  </a:lnTo>
                  <a:lnTo>
                    <a:pt x="127" y="2531"/>
                  </a:lnTo>
                  <a:lnTo>
                    <a:pt x="130" y="2535"/>
                  </a:lnTo>
                  <a:lnTo>
                    <a:pt x="137" y="2540"/>
                  </a:lnTo>
                  <a:lnTo>
                    <a:pt x="144" y="2544"/>
                  </a:lnTo>
                  <a:lnTo>
                    <a:pt x="150" y="2549"/>
                  </a:lnTo>
                  <a:lnTo>
                    <a:pt x="157" y="2555"/>
                  </a:lnTo>
                  <a:lnTo>
                    <a:pt x="159" y="2558"/>
                  </a:lnTo>
                  <a:lnTo>
                    <a:pt x="160" y="2562"/>
                  </a:lnTo>
                  <a:lnTo>
                    <a:pt x="162" y="2567"/>
                  </a:lnTo>
                  <a:lnTo>
                    <a:pt x="163" y="2572"/>
                  </a:lnTo>
                  <a:lnTo>
                    <a:pt x="163" y="2572"/>
                  </a:lnTo>
                  <a:lnTo>
                    <a:pt x="162" y="2580"/>
                  </a:lnTo>
                  <a:lnTo>
                    <a:pt x="160" y="2585"/>
                  </a:lnTo>
                  <a:lnTo>
                    <a:pt x="159" y="2588"/>
                  </a:lnTo>
                  <a:lnTo>
                    <a:pt x="156" y="2590"/>
                  </a:lnTo>
                  <a:lnTo>
                    <a:pt x="147" y="2592"/>
                  </a:lnTo>
                  <a:lnTo>
                    <a:pt x="141" y="2592"/>
                  </a:lnTo>
                  <a:lnTo>
                    <a:pt x="133" y="2594"/>
                  </a:lnTo>
                  <a:lnTo>
                    <a:pt x="133" y="2594"/>
                  </a:lnTo>
                  <a:lnTo>
                    <a:pt x="124" y="2600"/>
                  </a:lnTo>
                  <a:lnTo>
                    <a:pt x="114" y="2608"/>
                  </a:lnTo>
                  <a:lnTo>
                    <a:pt x="106" y="2617"/>
                  </a:lnTo>
                  <a:lnTo>
                    <a:pt x="99" y="2629"/>
                  </a:lnTo>
                  <a:lnTo>
                    <a:pt x="94" y="2640"/>
                  </a:lnTo>
                  <a:lnTo>
                    <a:pt x="89" y="2653"/>
                  </a:lnTo>
                  <a:lnTo>
                    <a:pt x="87" y="2667"/>
                  </a:lnTo>
                  <a:lnTo>
                    <a:pt x="86" y="2679"/>
                  </a:lnTo>
                  <a:lnTo>
                    <a:pt x="86" y="2679"/>
                  </a:lnTo>
                  <a:lnTo>
                    <a:pt x="86" y="2693"/>
                  </a:lnTo>
                  <a:lnTo>
                    <a:pt x="87" y="2706"/>
                  </a:lnTo>
                  <a:lnTo>
                    <a:pt x="89" y="2717"/>
                  </a:lnTo>
                  <a:lnTo>
                    <a:pt x="92" y="2728"/>
                  </a:lnTo>
                  <a:lnTo>
                    <a:pt x="96" y="2737"/>
                  </a:lnTo>
                  <a:lnTo>
                    <a:pt x="99" y="2746"/>
                  </a:lnTo>
                  <a:lnTo>
                    <a:pt x="109" y="2761"/>
                  </a:lnTo>
                  <a:lnTo>
                    <a:pt x="119" y="2776"/>
                  </a:lnTo>
                  <a:lnTo>
                    <a:pt x="130" y="2791"/>
                  </a:lnTo>
                  <a:lnTo>
                    <a:pt x="141" y="2805"/>
                  </a:lnTo>
                  <a:lnTo>
                    <a:pt x="151" y="2822"/>
                  </a:lnTo>
                  <a:lnTo>
                    <a:pt x="151" y="2822"/>
                  </a:lnTo>
                  <a:lnTo>
                    <a:pt x="153" y="2825"/>
                  </a:lnTo>
                  <a:lnTo>
                    <a:pt x="157" y="2829"/>
                  </a:lnTo>
                  <a:lnTo>
                    <a:pt x="165" y="2835"/>
                  </a:lnTo>
                  <a:lnTo>
                    <a:pt x="173" y="2839"/>
                  </a:lnTo>
                  <a:lnTo>
                    <a:pt x="183" y="2844"/>
                  </a:lnTo>
                  <a:lnTo>
                    <a:pt x="191" y="2848"/>
                  </a:lnTo>
                  <a:lnTo>
                    <a:pt x="199" y="2853"/>
                  </a:lnTo>
                  <a:lnTo>
                    <a:pt x="202" y="2857"/>
                  </a:lnTo>
                  <a:lnTo>
                    <a:pt x="204" y="2861"/>
                  </a:lnTo>
                  <a:lnTo>
                    <a:pt x="206" y="2865"/>
                  </a:lnTo>
                  <a:lnTo>
                    <a:pt x="206" y="2870"/>
                  </a:lnTo>
                  <a:lnTo>
                    <a:pt x="206" y="2870"/>
                  </a:lnTo>
                  <a:lnTo>
                    <a:pt x="206" y="2896"/>
                  </a:lnTo>
                  <a:lnTo>
                    <a:pt x="206" y="2896"/>
                  </a:lnTo>
                  <a:lnTo>
                    <a:pt x="208" y="2901"/>
                  </a:lnTo>
                  <a:lnTo>
                    <a:pt x="210" y="2907"/>
                  </a:lnTo>
                  <a:lnTo>
                    <a:pt x="217" y="2919"/>
                  </a:lnTo>
                  <a:lnTo>
                    <a:pt x="221" y="2926"/>
                  </a:lnTo>
                  <a:lnTo>
                    <a:pt x="225" y="2932"/>
                  </a:lnTo>
                  <a:lnTo>
                    <a:pt x="227" y="2941"/>
                  </a:lnTo>
                  <a:lnTo>
                    <a:pt x="228" y="2951"/>
                  </a:lnTo>
                  <a:lnTo>
                    <a:pt x="228" y="2951"/>
                  </a:lnTo>
                  <a:lnTo>
                    <a:pt x="247" y="2951"/>
                  </a:lnTo>
                  <a:lnTo>
                    <a:pt x="247" y="2951"/>
                  </a:lnTo>
                  <a:lnTo>
                    <a:pt x="247" y="2951"/>
                  </a:lnTo>
                  <a:lnTo>
                    <a:pt x="255" y="2945"/>
                  </a:lnTo>
                  <a:lnTo>
                    <a:pt x="263" y="2937"/>
                  </a:lnTo>
                  <a:lnTo>
                    <a:pt x="281" y="2919"/>
                  </a:lnTo>
                  <a:lnTo>
                    <a:pt x="290" y="2909"/>
                  </a:lnTo>
                  <a:lnTo>
                    <a:pt x="298" y="2903"/>
                  </a:lnTo>
                  <a:lnTo>
                    <a:pt x="306" y="2897"/>
                  </a:lnTo>
                  <a:lnTo>
                    <a:pt x="310" y="2896"/>
                  </a:lnTo>
                  <a:lnTo>
                    <a:pt x="312" y="2896"/>
                  </a:lnTo>
                  <a:lnTo>
                    <a:pt x="312" y="2896"/>
                  </a:lnTo>
                  <a:lnTo>
                    <a:pt x="323" y="2896"/>
                  </a:lnTo>
                  <a:lnTo>
                    <a:pt x="333" y="2898"/>
                  </a:lnTo>
                  <a:lnTo>
                    <a:pt x="344" y="2901"/>
                  </a:lnTo>
                  <a:lnTo>
                    <a:pt x="356" y="2905"/>
                  </a:lnTo>
                  <a:lnTo>
                    <a:pt x="367" y="2911"/>
                  </a:lnTo>
                  <a:lnTo>
                    <a:pt x="379" y="2916"/>
                  </a:lnTo>
                  <a:lnTo>
                    <a:pt x="389" y="2923"/>
                  </a:lnTo>
                  <a:lnTo>
                    <a:pt x="400" y="2930"/>
                  </a:lnTo>
                  <a:lnTo>
                    <a:pt x="410" y="2938"/>
                  </a:lnTo>
                  <a:lnTo>
                    <a:pt x="419" y="2947"/>
                  </a:lnTo>
                  <a:lnTo>
                    <a:pt x="427" y="2957"/>
                  </a:lnTo>
                  <a:lnTo>
                    <a:pt x="434" y="2967"/>
                  </a:lnTo>
                  <a:lnTo>
                    <a:pt x="440" y="2977"/>
                  </a:lnTo>
                  <a:lnTo>
                    <a:pt x="445" y="2988"/>
                  </a:lnTo>
                  <a:lnTo>
                    <a:pt x="448" y="2998"/>
                  </a:lnTo>
                  <a:lnTo>
                    <a:pt x="449" y="3010"/>
                  </a:lnTo>
                  <a:lnTo>
                    <a:pt x="449" y="3010"/>
                  </a:lnTo>
                  <a:lnTo>
                    <a:pt x="448" y="3014"/>
                  </a:lnTo>
                  <a:lnTo>
                    <a:pt x="447" y="3020"/>
                  </a:lnTo>
                  <a:lnTo>
                    <a:pt x="441" y="3028"/>
                  </a:lnTo>
                  <a:lnTo>
                    <a:pt x="437" y="3038"/>
                  </a:lnTo>
                  <a:lnTo>
                    <a:pt x="434" y="3044"/>
                  </a:lnTo>
                  <a:lnTo>
                    <a:pt x="434" y="3050"/>
                  </a:lnTo>
                  <a:lnTo>
                    <a:pt x="434" y="3050"/>
                  </a:lnTo>
                  <a:lnTo>
                    <a:pt x="434" y="3060"/>
                  </a:lnTo>
                  <a:lnTo>
                    <a:pt x="437" y="3069"/>
                  </a:lnTo>
                  <a:lnTo>
                    <a:pt x="439" y="3077"/>
                  </a:lnTo>
                  <a:lnTo>
                    <a:pt x="442" y="3083"/>
                  </a:lnTo>
                  <a:lnTo>
                    <a:pt x="448" y="3088"/>
                  </a:lnTo>
                  <a:lnTo>
                    <a:pt x="454" y="3091"/>
                  </a:lnTo>
                  <a:lnTo>
                    <a:pt x="462" y="3094"/>
                  </a:lnTo>
                  <a:lnTo>
                    <a:pt x="471" y="3095"/>
                  </a:lnTo>
                  <a:lnTo>
                    <a:pt x="471" y="3095"/>
                  </a:lnTo>
                  <a:lnTo>
                    <a:pt x="480" y="3094"/>
                  </a:lnTo>
                  <a:lnTo>
                    <a:pt x="487" y="3090"/>
                  </a:lnTo>
                  <a:lnTo>
                    <a:pt x="492" y="3085"/>
                  </a:lnTo>
                  <a:lnTo>
                    <a:pt x="495" y="3081"/>
                  </a:lnTo>
                  <a:lnTo>
                    <a:pt x="499" y="3076"/>
                  </a:lnTo>
                  <a:lnTo>
                    <a:pt x="503" y="3073"/>
                  </a:lnTo>
                  <a:lnTo>
                    <a:pt x="508" y="3069"/>
                  </a:lnTo>
                  <a:lnTo>
                    <a:pt x="515" y="3068"/>
                  </a:lnTo>
                  <a:lnTo>
                    <a:pt x="515" y="3068"/>
                  </a:lnTo>
                  <a:lnTo>
                    <a:pt x="526" y="3069"/>
                  </a:lnTo>
                  <a:lnTo>
                    <a:pt x="534" y="3072"/>
                  </a:lnTo>
                  <a:lnTo>
                    <a:pt x="542" y="3074"/>
                  </a:lnTo>
                  <a:lnTo>
                    <a:pt x="552" y="3075"/>
                  </a:lnTo>
                  <a:lnTo>
                    <a:pt x="552" y="3075"/>
                  </a:lnTo>
                  <a:lnTo>
                    <a:pt x="585" y="3075"/>
                  </a:lnTo>
                  <a:lnTo>
                    <a:pt x="585" y="3075"/>
                  </a:lnTo>
                  <a:lnTo>
                    <a:pt x="588" y="3076"/>
                  </a:lnTo>
                  <a:lnTo>
                    <a:pt x="592" y="3077"/>
                  </a:lnTo>
                  <a:lnTo>
                    <a:pt x="594" y="3079"/>
                  </a:lnTo>
                  <a:lnTo>
                    <a:pt x="598" y="3082"/>
                  </a:lnTo>
                  <a:lnTo>
                    <a:pt x="601" y="3089"/>
                  </a:lnTo>
                  <a:lnTo>
                    <a:pt x="606" y="3097"/>
                  </a:lnTo>
                  <a:lnTo>
                    <a:pt x="609" y="3105"/>
                  </a:lnTo>
                  <a:lnTo>
                    <a:pt x="614" y="3113"/>
                  </a:lnTo>
                  <a:lnTo>
                    <a:pt x="621" y="3119"/>
                  </a:lnTo>
                  <a:lnTo>
                    <a:pt x="624" y="3122"/>
                  </a:lnTo>
                  <a:lnTo>
                    <a:pt x="629" y="3123"/>
                  </a:lnTo>
                  <a:lnTo>
                    <a:pt x="629" y="3123"/>
                  </a:lnTo>
                  <a:lnTo>
                    <a:pt x="629" y="3123"/>
                  </a:lnTo>
                  <a:lnTo>
                    <a:pt x="629" y="3127"/>
                  </a:lnTo>
                  <a:lnTo>
                    <a:pt x="629" y="3127"/>
                  </a:lnTo>
                  <a:lnTo>
                    <a:pt x="629" y="3127"/>
                  </a:lnTo>
                  <a:lnTo>
                    <a:pt x="640" y="3118"/>
                  </a:lnTo>
                  <a:lnTo>
                    <a:pt x="654" y="3107"/>
                  </a:lnTo>
                  <a:lnTo>
                    <a:pt x="684" y="3085"/>
                  </a:lnTo>
                  <a:lnTo>
                    <a:pt x="699" y="3073"/>
                  </a:lnTo>
                  <a:lnTo>
                    <a:pt x="715" y="3060"/>
                  </a:lnTo>
                  <a:lnTo>
                    <a:pt x="731" y="3044"/>
                  </a:lnTo>
                  <a:lnTo>
                    <a:pt x="746" y="3028"/>
                  </a:lnTo>
                  <a:lnTo>
                    <a:pt x="746" y="3028"/>
                  </a:lnTo>
                  <a:lnTo>
                    <a:pt x="738" y="3019"/>
                  </a:lnTo>
                  <a:lnTo>
                    <a:pt x="730" y="3010"/>
                  </a:lnTo>
                  <a:lnTo>
                    <a:pt x="721" y="2998"/>
                  </a:lnTo>
                  <a:lnTo>
                    <a:pt x="713" y="2984"/>
                  </a:lnTo>
                  <a:lnTo>
                    <a:pt x="710" y="2977"/>
                  </a:lnTo>
                  <a:lnTo>
                    <a:pt x="708" y="2970"/>
                  </a:lnTo>
                  <a:lnTo>
                    <a:pt x="706" y="2964"/>
                  </a:lnTo>
                  <a:lnTo>
                    <a:pt x="706" y="2957"/>
                  </a:lnTo>
                  <a:lnTo>
                    <a:pt x="707" y="2950"/>
                  </a:lnTo>
                  <a:lnTo>
                    <a:pt x="709" y="2943"/>
                  </a:lnTo>
                  <a:lnTo>
                    <a:pt x="709" y="2943"/>
                  </a:lnTo>
                  <a:lnTo>
                    <a:pt x="715" y="2936"/>
                  </a:lnTo>
                  <a:lnTo>
                    <a:pt x="722" y="2929"/>
                  </a:lnTo>
                  <a:lnTo>
                    <a:pt x="731" y="2922"/>
                  </a:lnTo>
                  <a:lnTo>
                    <a:pt x="740" y="2915"/>
                  </a:lnTo>
                  <a:lnTo>
                    <a:pt x="762" y="2903"/>
                  </a:lnTo>
                  <a:lnTo>
                    <a:pt x="786" y="2889"/>
                  </a:lnTo>
                  <a:lnTo>
                    <a:pt x="813" y="2875"/>
                  </a:lnTo>
                  <a:lnTo>
                    <a:pt x="839" y="2860"/>
                  </a:lnTo>
                  <a:lnTo>
                    <a:pt x="863" y="2844"/>
                  </a:lnTo>
                  <a:lnTo>
                    <a:pt x="875" y="2836"/>
                  </a:lnTo>
                  <a:lnTo>
                    <a:pt x="886" y="2827"/>
                  </a:lnTo>
                  <a:lnTo>
                    <a:pt x="886" y="2827"/>
                  </a:lnTo>
                  <a:lnTo>
                    <a:pt x="889" y="2827"/>
                  </a:lnTo>
                  <a:lnTo>
                    <a:pt x="891" y="2828"/>
                  </a:lnTo>
                  <a:lnTo>
                    <a:pt x="893" y="2830"/>
                  </a:lnTo>
                  <a:lnTo>
                    <a:pt x="894" y="2832"/>
                  </a:lnTo>
                  <a:lnTo>
                    <a:pt x="896" y="2838"/>
                  </a:lnTo>
                  <a:lnTo>
                    <a:pt x="894" y="2845"/>
                  </a:lnTo>
                  <a:lnTo>
                    <a:pt x="892" y="2863"/>
                  </a:lnTo>
                  <a:lnTo>
                    <a:pt x="886" y="2883"/>
                  </a:lnTo>
                  <a:lnTo>
                    <a:pt x="883" y="2901"/>
                  </a:lnTo>
                  <a:lnTo>
                    <a:pt x="882" y="2908"/>
                  </a:lnTo>
                  <a:lnTo>
                    <a:pt x="883" y="2915"/>
                  </a:lnTo>
                  <a:lnTo>
                    <a:pt x="885" y="2919"/>
                  </a:lnTo>
                  <a:lnTo>
                    <a:pt x="886" y="2921"/>
                  </a:lnTo>
                  <a:lnTo>
                    <a:pt x="889" y="2921"/>
                  </a:lnTo>
                  <a:lnTo>
                    <a:pt x="896" y="2921"/>
                  </a:lnTo>
                  <a:lnTo>
                    <a:pt x="905" y="2917"/>
                  </a:lnTo>
                  <a:lnTo>
                    <a:pt x="905" y="2917"/>
                  </a:lnTo>
                  <a:lnTo>
                    <a:pt x="909" y="2905"/>
                  </a:lnTo>
                  <a:lnTo>
                    <a:pt x="915" y="2893"/>
                  </a:lnTo>
                  <a:lnTo>
                    <a:pt x="922" y="2882"/>
                  </a:lnTo>
                  <a:lnTo>
                    <a:pt x="928" y="2871"/>
                  </a:lnTo>
                  <a:lnTo>
                    <a:pt x="942" y="2853"/>
                  </a:lnTo>
                  <a:lnTo>
                    <a:pt x="954" y="2836"/>
                  </a:lnTo>
                  <a:lnTo>
                    <a:pt x="960" y="2827"/>
                  </a:lnTo>
                  <a:lnTo>
                    <a:pt x="965" y="2817"/>
                  </a:lnTo>
                  <a:lnTo>
                    <a:pt x="968" y="2808"/>
                  </a:lnTo>
                  <a:lnTo>
                    <a:pt x="972" y="2798"/>
                  </a:lnTo>
                  <a:lnTo>
                    <a:pt x="973" y="2786"/>
                  </a:lnTo>
                  <a:lnTo>
                    <a:pt x="974" y="2774"/>
                  </a:lnTo>
                  <a:lnTo>
                    <a:pt x="973" y="2760"/>
                  </a:lnTo>
                  <a:lnTo>
                    <a:pt x="970" y="2745"/>
                  </a:lnTo>
                  <a:lnTo>
                    <a:pt x="970" y="2745"/>
                  </a:lnTo>
                  <a:lnTo>
                    <a:pt x="981" y="2729"/>
                  </a:lnTo>
                  <a:lnTo>
                    <a:pt x="992" y="2715"/>
                  </a:lnTo>
                  <a:lnTo>
                    <a:pt x="1003" y="2702"/>
                  </a:lnTo>
                  <a:lnTo>
                    <a:pt x="1013" y="2688"/>
                  </a:lnTo>
                  <a:lnTo>
                    <a:pt x="1022" y="2675"/>
                  </a:lnTo>
                  <a:lnTo>
                    <a:pt x="1029" y="2660"/>
                  </a:lnTo>
                  <a:lnTo>
                    <a:pt x="1031" y="2652"/>
                  </a:lnTo>
                  <a:lnTo>
                    <a:pt x="1034" y="2644"/>
                  </a:lnTo>
                  <a:lnTo>
                    <a:pt x="1036" y="2633"/>
                  </a:lnTo>
                  <a:lnTo>
                    <a:pt x="1037" y="2624"/>
                  </a:lnTo>
                  <a:lnTo>
                    <a:pt x="1037" y="2624"/>
                  </a:lnTo>
                  <a:lnTo>
                    <a:pt x="1036" y="2618"/>
                  </a:lnTo>
                  <a:lnTo>
                    <a:pt x="1035" y="2617"/>
                  </a:lnTo>
                  <a:lnTo>
                    <a:pt x="1033" y="2617"/>
                  </a:lnTo>
                  <a:lnTo>
                    <a:pt x="1029" y="2617"/>
                  </a:lnTo>
                  <a:lnTo>
                    <a:pt x="1023" y="2621"/>
                  </a:lnTo>
                  <a:lnTo>
                    <a:pt x="1011" y="2633"/>
                  </a:lnTo>
                  <a:lnTo>
                    <a:pt x="993" y="2648"/>
                  </a:lnTo>
                  <a:lnTo>
                    <a:pt x="977" y="2664"/>
                  </a:lnTo>
                  <a:lnTo>
                    <a:pt x="968" y="2672"/>
                  </a:lnTo>
                  <a:lnTo>
                    <a:pt x="961" y="2678"/>
                  </a:lnTo>
                  <a:lnTo>
                    <a:pt x="953" y="2682"/>
                  </a:lnTo>
                  <a:lnTo>
                    <a:pt x="947" y="2684"/>
                  </a:lnTo>
                  <a:lnTo>
                    <a:pt x="944" y="2684"/>
                  </a:lnTo>
                  <a:lnTo>
                    <a:pt x="942" y="2683"/>
                  </a:lnTo>
                  <a:lnTo>
                    <a:pt x="939" y="2682"/>
                  </a:lnTo>
                  <a:lnTo>
                    <a:pt x="937" y="2679"/>
                  </a:lnTo>
                  <a:lnTo>
                    <a:pt x="937" y="2679"/>
                  </a:lnTo>
                  <a:lnTo>
                    <a:pt x="931" y="2667"/>
                  </a:lnTo>
                  <a:lnTo>
                    <a:pt x="926" y="2651"/>
                  </a:lnTo>
                  <a:lnTo>
                    <a:pt x="920" y="2632"/>
                  </a:lnTo>
                  <a:lnTo>
                    <a:pt x="915" y="2611"/>
                  </a:lnTo>
                  <a:lnTo>
                    <a:pt x="906" y="2567"/>
                  </a:lnTo>
                  <a:lnTo>
                    <a:pt x="897" y="2518"/>
                  </a:lnTo>
                  <a:lnTo>
                    <a:pt x="888" y="2471"/>
                  </a:lnTo>
                  <a:lnTo>
                    <a:pt x="878" y="2428"/>
                  </a:lnTo>
                  <a:lnTo>
                    <a:pt x="874" y="2411"/>
                  </a:lnTo>
                  <a:lnTo>
                    <a:pt x="868" y="2395"/>
                  </a:lnTo>
                  <a:lnTo>
                    <a:pt x="862" y="2382"/>
                  </a:lnTo>
                  <a:lnTo>
                    <a:pt x="857" y="2374"/>
                  </a:lnTo>
                  <a:lnTo>
                    <a:pt x="857" y="2374"/>
                  </a:lnTo>
                  <a:lnTo>
                    <a:pt x="847" y="2363"/>
                  </a:lnTo>
                  <a:lnTo>
                    <a:pt x="840" y="2352"/>
                  </a:lnTo>
                  <a:lnTo>
                    <a:pt x="836" y="2341"/>
                  </a:lnTo>
                  <a:lnTo>
                    <a:pt x="832" y="2328"/>
                  </a:lnTo>
                  <a:lnTo>
                    <a:pt x="832" y="2317"/>
                  </a:lnTo>
                  <a:lnTo>
                    <a:pt x="834" y="2304"/>
                  </a:lnTo>
                  <a:lnTo>
                    <a:pt x="836" y="2292"/>
                  </a:lnTo>
                  <a:lnTo>
                    <a:pt x="839" y="2278"/>
                  </a:lnTo>
                  <a:lnTo>
                    <a:pt x="850" y="2251"/>
                  </a:lnTo>
                  <a:lnTo>
                    <a:pt x="861" y="2224"/>
                  </a:lnTo>
                  <a:lnTo>
                    <a:pt x="873" y="2196"/>
                  </a:lnTo>
                  <a:lnTo>
                    <a:pt x="878" y="2182"/>
                  </a:lnTo>
                  <a:lnTo>
                    <a:pt x="883" y="2168"/>
                  </a:lnTo>
                  <a:lnTo>
                    <a:pt x="883" y="2168"/>
                  </a:lnTo>
                  <a:lnTo>
                    <a:pt x="894" y="2171"/>
                  </a:lnTo>
                  <a:lnTo>
                    <a:pt x="905" y="2171"/>
                  </a:lnTo>
                  <a:lnTo>
                    <a:pt x="913" y="2170"/>
                  </a:lnTo>
                  <a:lnTo>
                    <a:pt x="918" y="2165"/>
                  </a:lnTo>
                  <a:lnTo>
                    <a:pt x="922" y="2159"/>
                  </a:lnTo>
                  <a:lnTo>
                    <a:pt x="924" y="2153"/>
                  </a:lnTo>
                  <a:lnTo>
                    <a:pt x="926" y="2145"/>
                  </a:lnTo>
                  <a:lnTo>
                    <a:pt x="926" y="2137"/>
                  </a:lnTo>
                  <a:lnTo>
                    <a:pt x="924" y="2121"/>
                  </a:lnTo>
                  <a:lnTo>
                    <a:pt x="923" y="2107"/>
                  </a:lnTo>
                  <a:lnTo>
                    <a:pt x="923" y="2103"/>
                  </a:lnTo>
                  <a:lnTo>
                    <a:pt x="924" y="2099"/>
                  </a:lnTo>
                  <a:lnTo>
                    <a:pt x="927" y="2097"/>
                  </a:lnTo>
                  <a:lnTo>
                    <a:pt x="930" y="2098"/>
                  </a:lnTo>
                  <a:lnTo>
                    <a:pt x="930" y="2098"/>
                  </a:lnTo>
                  <a:lnTo>
                    <a:pt x="935" y="2103"/>
                  </a:lnTo>
                  <a:lnTo>
                    <a:pt x="941" y="2110"/>
                  </a:lnTo>
                  <a:lnTo>
                    <a:pt x="952" y="2127"/>
                  </a:lnTo>
                  <a:lnTo>
                    <a:pt x="977" y="2171"/>
                  </a:lnTo>
                  <a:lnTo>
                    <a:pt x="989" y="2190"/>
                  </a:lnTo>
                  <a:lnTo>
                    <a:pt x="995" y="2198"/>
                  </a:lnTo>
                  <a:lnTo>
                    <a:pt x="1000" y="2205"/>
                  </a:lnTo>
                  <a:lnTo>
                    <a:pt x="1005" y="2209"/>
                  </a:lnTo>
                  <a:lnTo>
                    <a:pt x="1011" y="2211"/>
                  </a:lnTo>
                  <a:lnTo>
                    <a:pt x="1013" y="2211"/>
                  </a:lnTo>
                  <a:lnTo>
                    <a:pt x="1014" y="2210"/>
                  </a:lnTo>
                  <a:lnTo>
                    <a:pt x="1019" y="2205"/>
                  </a:lnTo>
                  <a:lnTo>
                    <a:pt x="1019" y="2205"/>
                  </a:lnTo>
                  <a:lnTo>
                    <a:pt x="1025" y="2194"/>
                  </a:lnTo>
                  <a:lnTo>
                    <a:pt x="1030" y="2186"/>
                  </a:lnTo>
                  <a:lnTo>
                    <a:pt x="1035" y="2181"/>
                  </a:lnTo>
                  <a:lnTo>
                    <a:pt x="1039" y="2180"/>
                  </a:lnTo>
                  <a:lnTo>
                    <a:pt x="1044" y="2180"/>
                  </a:lnTo>
                  <a:lnTo>
                    <a:pt x="1049" y="2182"/>
                  </a:lnTo>
                  <a:lnTo>
                    <a:pt x="1052" y="2186"/>
                  </a:lnTo>
                  <a:lnTo>
                    <a:pt x="1056" y="2190"/>
                  </a:lnTo>
                  <a:lnTo>
                    <a:pt x="1064" y="2201"/>
                  </a:lnTo>
                  <a:lnTo>
                    <a:pt x="1071" y="2211"/>
                  </a:lnTo>
                  <a:lnTo>
                    <a:pt x="1075" y="2214"/>
                  </a:lnTo>
                  <a:lnTo>
                    <a:pt x="1079" y="2217"/>
                  </a:lnTo>
                  <a:lnTo>
                    <a:pt x="1083" y="2217"/>
                  </a:lnTo>
                  <a:lnTo>
                    <a:pt x="1088" y="2216"/>
                  </a:lnTo>
                  <a:lnTo>
                    <a:pt x="1088" y="2216"/>
                  </a:lnTo>
                  <a:lnTo>
                    <a:pt x="1092" y="2213"/>
                  </a:lnTo>
                  <a:lnTo>
                    <a:pt x="1096" y="2210"/>
                  </a:lnTo>
                  <a:lnTo>
                    <a:pt x="1098" y="2206"/>
                  </a:lnTo>
                  <a:lnTo>
                    <a:pt x="1099" y="2203"/>
                  </a:lnTo>
                  <a:lnTo>
                    <a:pt x="1100" y="2198"/>
                  </a:lnTo>
                  <a:lnTo>
                    <a:pt x="1102" y="2195"/>
                  </a:lnTo>
                  <a:lnTo>
                    <a:pt x="1099" y="2184"/>
                  </a:lnTo>
                  <a:lnTo>
                    <a:pt x="1096" y="2173"/>
                  </a:lnTo>
                  <a:lnTo>
                    <a:pt x="1091" y="2161"/>
                  </a:lnTo>
                  <a:lnTo>
                    <a:pt x="1077" y="2135"/>
                  </a:lnTo>
                  <a:lnTo>
                    <a:pt x="1064" y="2106"/>
                  </a:lnTo>
                  <a:lnTo>
                    <a:pt x="1057" y="2091"/>
                  </a:lnTo>
                  <a:lnTo>
                    <a:pt x="1052" y="2076"/>
                  </a:lnTo>
                  <a:lnTo>
                    <a:pt x="1049" y="2061"/>
                  </a:lnTo>
                  <a:lnTo>
                    <a:pt x="1046" y="2046"/>
                  </a:lnTo>
                  <a:lnTo>
                    <a:pt x="1046" y="2038"/>
                  </a:lnTo>
                  <a:lnTo>
                    <a:pt x="1048" y="2031"/>
                  </a:lnTo>
                  <a:lnTo>
                    <a:pt x="1049" y="2025"/>
                  </a:lnTo>
                  <a:lnTo>
                    <a:pt x="1051" y="2018"/>
                  </a:lnTo>
                  <a:lnTo>
                    <a:pt x="1051" y="2018"/>
                  </a:lnTo>
                  <a:lnTo>
                    <a:pt x="1054" y="2010"/>
                  </a:lnTo>
                  <a:lnTo>
                    <a:pt x="1057" y="2002"/>
                  </a:lnTo>
                  <a:lnTo>
                    <a:pt x="1058" y="1993"/>
                  </a:lnTo>
                  <a:lnTo>
                    <a:pt x="1059" y="1985"/>
                  </a:lnTo>
                  <a:lnTo>
                    <a:pt x="1058" y="1969"/>
                  </a:lnTo>
                  <a:lnTo>
                    <a:pt x="1054" y="1955"/>
                  </a:lnTo>
                  <a:lnTo>
                    <a:pt x="1054" y="1955"/>
                  </a:lnTo>
                  <a:lnTo>
                    <a:pt x="1049" y="1961"/>
                  </a:lnTo>
                  <a:lnTo>
                    <a:pt x="1042" y="1969"/>
                  </a:lnTo>
                  <a:lnTo>
                    <a:pt x="1037" y="1972"/>
                  </a:lnTo>
                  <a:lnTo>
                    <a:pt x="1033" y="1975"/>
                  </a:lnTo>
                  <a:lnTo>
                    <a:pt x="1027" y="1976"/>
                  </a:lnTo>
                  <a:lnTo>
                    <a:pt x="1022" y="1977"/>
                  </a:lnTo>
                  <a:lnTo>
                    <a:pt x="1022" y="1977"/>
                  </a:lnTo>
                  <a:lnTo>
                    <a:pt x="1018" y="1976"/>
                  </a:lnTo>
                  <a:lnTo>
                    <a:pt x="1013" y="1975"/>
                  </a:lnTo>
                  <a:lnTo>
                    <a:pt x="1008" y="1973"/>
                  </a:lnTo>
                  <a:lnTo>
                    <a:pt x="1005" y="1970"/>
                  </a:lnTo>
                  <a:lnTo>
                    <a:pt x="1002" y="1967"/>
                  </a:lnTo>
                  <a:lnTo>
                    <a:pt x="998" y="1964"/>
                  </a:lnTo>
                  <a:lnTo>
                    <a:pt x="997" y="1959"/>
                  </a:lnTo>
                  <a:lnTo>
                    <a:pt x="996" y="1955"/>
                  </a:lnTo>
                  <a:lnTo>
                    <a:pt x="996" y="1955"/>
                  </a:lnTo>
                  <a:lnTo>
                    <a:pt x="992" y="1955"/>
                  </a:lnTo>
                  <a:lnTo>
                    <a:pt x="989" y="1957"/>
                  </a:lnTo>
                  <a:lnTo>
                    <a:pt x="984" y="1961"/>
                  </a:lnTo>
                  <a:lnTo>
                    <a:pt x="978" y="1965"/>
                  </a:lnTo>
                  <a:lnTo>
                    <a:pt x="975" y="1966"/>
                  </a:lnTo>
                  <a:lnTo>
                    <a:pt x="970" y="1967"/>
                  </a:lnTo>
                  <a:lnTo>
                    <a:pt x="970" y="1967"/>
                  </a:lnTo>
                  <a:lnTo>
                    <a:pt x="967" y="1966"/>
                  </a:lnTo>
                  <a:lnTo>
                    <a:pt x="965" y="1964"/>
                  </a:lnTo>
                  <a:lnTo>
                    <a:pt x="962" y="1960"/>
                  </a:lnTo>
                  <a:lnTo>
                    <a:pt x="960" y="1955"/>
                  </a:lnTo>
                  <a:lnTo>
                    <a:pt x="957" y="1944"/>
                  </a:lnTo>
                  <a:lnTo>
                    <a:pt x="953" y="1931"/>
                  </a:lnTo>
                  <a:lnTo>
                    <a:pt x="949" y="1918"/>
                  </a:lnTo>
                  <a:lnTo>
                    <a:pt x="946" y="1912"/>
                  </a:lnTo>
                  <a:lnTo>
                    <a:pt x="943" y="1906"/>
                  </a:lnTo>
                  <a:lnTo>
                    <a:pt x="939" y="1901"/>
                  </a:lnTo>
                  <a:lnTo>
                    <a:pt x="935" y="1897"/>
                  </a:lnTo>
                  <a:lnTo>
                    <a:pt x="929" y="1895"/>
                  </a:lnTo>
                  <a:lnTo>
                    <a:pt x="922" y="1893"/>
                  </a:lnTo>
                  <a:lnTo>
                    <a:pt x="922" y="1893"/>
                  </a:lnTo>
                  <a:lnTo>
                    <a:pt x="906" y="1891"/>
                  </a:lnTo>
                  <a:lnTo>
                    <a:pt x="892" y="1890"/>
                  </a:lnTo>
                  <a:lnTo>
                    <a:pt x="878" y="1889"/>
                  </a:lnTo>
                  <a:lnTo>
                    <a:pt x="868" y="1886"/>
                  </a:lnTo>
                  <a:lnTo>
                    <a:pt x="862" y="1884"/>
                  </a:lnTo>
                  <a:lnTo>
                    <a:pt x="858" y="1882"/>
                  </a:lnTo>
                  <a:lnTo>
                    <a:pt x="854" y="1877"/>
                  </a:lnTo>
                  <a:lnTo>
                    <a:pt x="851" y="1873"/>
                  </a:lnTo>
                  <a:lnTo>
                    <a:pt x="848" y="1867"/>
                  </a:lnTo>
                  <a:lnTo>
                    <a:pt x="847" y="1860"/>
                  </a:lnTo>
                  <a:lnTo>
                    <a:pt x="846" y="1852"/>
                  </a:lnTo>
                  <a:lnTo>
                    <a:pt x="845" y="1842"/>
                  </a:lnTo>
                  <a:lnTo>
                    <a:pt x="845" y="1842"/>
                  </a:lnTo>
                  <a:lnTo>
                    <a:pt x="779" y="1786"/>
                  </a:lnTo>
                  <a:lnTo>
                    <a:pt x="779" y="1786"/>
                  </a:lnTo>
                  <a:lnTo>
                    <a:pt x="779" y="1786"/>
                  </a:lnTo>
                  <a:lnTo>
                    <a:pt x="762" y="1785"/>
                  </a:lnTo>
                  <a:lnTo>
                    <a:pt x="753" y="1785"/>
                  </a:lnTo>
                  <a:lnTo>
                    <a:pt x="745" y="1783"/>
                  </a:lnTo>
                  <a:lnTo>
                    <a:pt x="738" y="1781"/>
                  </a:lnTo>
                  <a:lnTo>
                    <a:pt x="731" y="1777"/>
                  </a:lnTo>
                  <a:lnTo>
                    <a:pt x="726" y="1771"/>
                  </a:lnTo>
                  <a:lnTo>
                    <a:pt x="725" y="1768"/>
                  </a:lnTo>
                  <a:lnTo>
                    <a:pt x="724" y="1764"/>
                  </a:lnTo>
                  <a:lnTo>
                    <a:pt x="724" y="1764"/>
                  </a:lnTo>
                  <a:lnTo>
                    <a:pt x="725" y="1750"/>
                  </a:lnTo>
                  <a:lnTo>
                    <a:pt x="728" y="1735"/>
                  </a:lnTo>
                  <a:lnTo>
                    <a:pt x="728" y="1728"/>
                  </a:lnTo>
                  <a:lnTo>
                    <a:pt x="725" y="1721"/>
                  </a:lnTo>
                  <a:lnTo>
                    <a:pt x="722" y="1716"/>
                  </a:lnTo>
                  <a:lnTo>
                    <a:pt x="720" y="1714"/>
                  </a:lnTo>
                  <a:lnTo>
                    <a:pt x="716" y="1713"/>
                  </a:lnTo>
                  <a:lnTo>
                    <a:pt x="716" y="1713"/>
                  </a:lnTo>
                  <a:lnTo>
                    <a:pt x="703" y="1710"/>
                  </a:lnTo>
                  <a:lnTo>
                    <a:pt x="687" y="1710"/>
                  </a:lnTo>
                  <a:lnTo>
                    <a:pt x="674" y="1710"/>
                  </a:lnTo>
                  <a:lnTo>
                    <a:pt x="667" y="1710"/>
                  </a:lnTo>
                  <a:lnTo>
                    <a:pt x="662" y="1709"/>
                  </a:lnTo>
                  <a:lnTo>
                    <a:pt x="662" y="1709"/>
                  </a:lnTo>
                  <a:lnTo>
                    <a:pt x="666" y="1709"/>
                  </a:lnTo>
                  <a:lnTo>
                    <a:pt x="662" y="1709"/>
                  </a:lnTo>
                  <a:lnTo>
                    <a:pt x="662" y="1709"/>
                  </a:lnTo>
                  <a:lnTo>
                    <a:pt x="662" y="1709"/>
                  </a:lnTo>
                  <a:lnTo>
                    <a:pt x="661" y="1706"/>
                  </a:lnTo>
                  <a:lnTo>
                    <a:pt x="661" y="1702"/>
                  </a:lnTo>
                  <a:lnTo>
                    <a:pt x="661" y="1694"/>
                  </a:lnTo>
                  <a:lnTo>
                    <a:pt x="662" y="1685"/>
                  </a:lnTo>
                  <a:lnTo>
                    <a:pt x="662" y="1676"/>
                  </a:lnTo>
                  <a:lnTo>
                    <a:pt x="662" y="1676"/>
                  </a:lnTo>
                  <a:lnTo>
                    <a:pt x="663" y="1659"/>
                  </a:lnTo>
                  <a:lnTo>
                    <a:pt x="666" y="1646"/>
                  </a:lnTo>
                  <a:lnTo>
                    <a:pt x="667" y="1643"/>
                  </a:lnTo>
                  <a:lnTo>
                    <a:pt x="669" y="1639"/>
                  </a:lnTo>
                  <a:lnTo>
                    <a:pt x="672" y="1636"/>
                  </a:lnTo>
                  <a:lnTo>
                    <a:pt x="675" y="1634"/>
                  </a:lnTo>
                  <a:lnTo>
                    <a:pt x="682" y="1631"/>
                  </a:lnTo>
                  <a:lnTo>
                    <a:pt x="690" y="1628"/>
                  </a:lnTo>
                  <a:lnTo>
                    <a:pt x="699" y="1624"/>
                  </a:lnTo>
                  <a:lnTo>
                    <a:pt x="709" y="1617"/>
                  </a:lnTo>
                  <a:lnTo>
                    <a:pt x="709" y="1617"/>
                  </a:lnTo>
                  <a:lnTo>
                    <a:pt x="713" y="1614"/>
                  </a:lnTo>
                  <a:lnTo>
                    <a:pt x="715" y="1610"/>
                  </a:lnTo>
                  <a:lnTo>
                    <a:pt x="715" y="1605"/>
                  </a:lnTo>
                  <a:lnTo>
                    <a:pt x="715" y="1600"/>
                  </a:lnTo>
                  <a:lnTo>
                    <a:pt x="714" y="1590"/>
                  </a:lnTo>
                  <a:lnTo>
                    <a:pt x="715" y="1585"/>
                  </a:lnTo>
                  <a:lnTo>
                    <a:pt x="716" y="1580"/>
                  </a:lnTo>
                  <a:lnTo>
                    <a:pt x="716" y="1580"/>
                  </a:lnTo>
                  <a:lnTo>
                    <a:pt x="738" y="1563"/>
                  </a:lnTo>
                  <a:lnTo>
                    <a:pt x="758" y="1549"/>
                  </a:lnTo>
                  <a:lnTo>
                    <a:pt x="767" y="1541"/>
                  </a:lnTo>
                  <a:lnTo>
                    <a:pt x="775" y="1533"/>
                  </a:lnTo>
                  <a:lnTo>
                    <a:pt x="783" y="1524"/>
                  </a:lnTo>
                  <a:lnTo>
                    <a:pt x="790" y="1515"/>
                  </a:lnTo>
                  <a:lnTo>
                    <a:pt x="790" y="1515"/>
                  </a:lnTo>
                  <a:lnTo>
                    <a:pt x="805" y="1495"/>
                  </a:lnTo>
                  <a:lnTo>
                    <a:pt x="820" y="1479"/>
                  </a:lnTo>
                  <a:lnTo>
                    <a:pt x="836" y="1464"/>
                  </a:lnTo>
                  <a:lnTo>
                    <a:pt x="853" y="1453"/>
                  </a:lnTo>
                  <a:lnTo>
                    <a:pt x="871" y="1442"/>
                  </a:lnTo>
                  <a:lnTo>
                    <a:pt x="892" y="1434"/>
                  </a:lnTo>
                  <a:lnTo>
                    <a:pt x="914" y="1426"/>
                  </a:lnTo>
                  <a:lnTo>
                    <a:pt x="937" y="1419"/>
                  </a:lnTo>
                  <a:lnTo>
                    <a:pt x="937" y="1419"/>
                  </a:lnTo>
                  <a:lnTo>
                    <a:pt x="944" y="1416"/>
                  </a:lnTo>
                  <a:lnTo>
                    <a:pt x="949" y="1410"/>
                  </a:lnTo>
                  <a:lnTo>
                    <a:pt x="959" y="1400"/>
                  </a:lnTo>
                  <a:lnTo>
                    <a:pt x="964" y="1394"/>
                  </a:lnTo>
                  <a:lnTo>
                    <a:pt x="969" y="1389"/>
                  </a:lnTo>
                  <a:lnTo>
                    <a:pt x="976" y="1387"/>
                  </a:lnTo>
                  <a:lnTo>
                    <a:pt x="984" y="1386"/>
                  </a:lnTo>
                  <a:lnTo>
                    <a:pt x="984" y="1386"/>
                  </a:lnTo>
                  <a:lnTo>
                    <a:pt x="991" y="1387"/>
                  </a:lnTo>
                  <a:lnTo>
                    <a:pt x="996" y="1391"/>
                  </a:lnTo>
                  <a:lnTo>
                    <a:pt x="1000" y="1395"/>
                  </a:lnTo>
                  <a:lnTo>
                    <a:pt x="1004" y="1402"/>
                  </a:lnTo>
                  <a:lnTo>
                    <a:pt x="1006" y="1410"/>
                  </a:lnTo>
                  <a:lnTo>
                    <a:pt x="1008" y="1419"/>
                  </a:lnTo>
                  <a:lnTo>
                    <a:pt x="1013" y="1439"/>
                  </a:lnTo>
                  <a:lnTo>
                    <a:pt x="1018" y="1458"/>
                  </a:lnTo>
                  <a:lnTo>
                    <a:pt x="1020" y="1468"/>
                  </a:lnTo>
                  <a:lnTo>
                    <a:pt x="1025" y="1476"/>
                  </a:lnTo>
                  <a:lnTo>
                    <a:pt x="1029" y="1483"/>
                  </a:lnTo>
                  <a:lnTo>
                    <a:pt x="1035" y="1488"/>
                  </a:lnTo>
                  <a:lnTo>
                    <a:pt x="1043" y="1492"/>
                  </a:lnTo>
                  <a:lnTo>
                    <a:pt x="1051" y="1493"/>
                  </a:lnTo>
                  <a:lnTo>
                    <a:pt x="1051" y="1493"/>
                  </a:lnTo>
                  <a:lnTo>
                    <a:pt x="1058" y="1492"/>
                  </a:lnTo>
                  <a:lnTo>
                    <a:pt x="1066" y="1488"/>
                  </a:lnTo>
                  <a:lnTo>
                    <a:pt x="1074" y="1484"/>
                  </a:lnTo>
                  <a:lnTo>
                    <a:pt x="1082" y="1479"/>
                  </a:lnTo>
                  <a:lnTo>
                    <a:pt x="1106" y="1460"/>
                  </a:lnTo>
                  <a:lnTo>
                    <a:pt x="1106" y="1460"/>
                  </a:lnTo>
                  <a:lnTo>
                    <a:pt x="1114" y="1455"/>
                  </a:lnTo>
                  <a:lnTo>
                    <a:pt x="1123" y="1453"/>
                  </a:lnTo>
                  <a:lnTo>
                    <a:pt x="1143" y="1449"/>
                  </a:lnTo>
                  <a:lnTo>
                    <a:pt x="1165" y="1447"/>
                  </a:lnTo>
                  <a:lnTo>
                    <a:pt x="1186" y="1445"/>
                  </a:lnTo>
                  <a:lnTo>
                    <a:pt x="1196" y="1442"/>
                  </a:lnTo>
                  <a:lnTo>
                    <a:pt x="1205" y="1440"/>
                  </a:lnTo>
                  <a:lnTo>
                    <a:pt x="1213" y="1437"/>
                  </a:lnTo>
                  <a:lnTo>
                    <a:pt x="1220" y="1432"/>
                  </a:lnTo>
                  <a:lnTo>
                    <a:pt x="1226" y="1425"/>
                  </a:lnTo>
                  <a:lnTo>
                    <a:pt x="1230" y="1418"/>
                  </a:lnTo>
                  <a:lnTo>
                    <a:pt x="1234" y="1408"/>
                  </a:lnTo>
                  <a:lnTo>
                    <a:pt x="1235" y="1396"/>
                  </a:lnTo>
                  <a:lnTo>
                    <a:pt x="1235" y="1396"/>
                  </a:lnTo>
                  <a:lnTo>
                    <a:pt x="1235" y="1361"/>
                  </a:lnTo>
                  <a:lnTo>
                    <a:pt x="1235" y="1361"/>
                  </a:lnTo>
                  <a:lnTo>
                    <a:pt x="1235" y="1346"/>
                  </a:lnTo>
                  <a:lnTo>
                    <a:pt x="1237" y="1332"/>
                  </a:lnTo>
                  <a:lnTo>
                    <a:pt x="1241" y="1319"/>
                  </a:lnTo>
                  <a:lnTo>
                    <a:pt x="1245" y="1308"/>
                  </a:lnTo>
                  <a:lnTo>
                    <a:pt x="1255" y="1285"/>
                  </a:lnTo>
                  <a:lnTo>
                    <a:pt x="1259" y="1273"/>
                  </a:lnTo>
                  <a:lnTo>
                    <a:pt x="1264" y="1260"/>
                  </a:lnTo>
                  <a:lnTo>
                    <a:pt x="1264" y="1260"/>
                  </a:lnTo>
                  <a:lnTo>
                    <a:pt x="1266" y="1250"/>
                  </a:lnTo>
                  <a:lnTo>
                    <a:pt x="1267" y="1240"/>
                  </a:lnTo>
                  <a:lnTo>
                    <a:pt x="1270" y="1219"/>
                  </a:lnTo>
                  <a:lnTo>
                    <a:pt x="1271" y="1210"/>
                  </a:lnTo>
                  <a:lnTo>
                    <a:pt x="1273" y="1201"/>
                  </a:lnTo>
                  <a:lnTo>
                    <a:pt x="1277" y="1193"/>
                  </a:lnTo>
                  <a:lnTo>
                    <a:pt x="1283" y="1183"/>
                  </a:lnTo>
                  <a:lnTo>
                    <a:pt x="1283" y="1183"/>
                  </a:lnTo>
                  <a:lnTo>
                    <a:pt x="1296" y="1194"/>
                  </a:lnTo>
                  <a:lnTo>
                    <a:pt x="1303" y="1197"/>
                  </a:lnTo>
                  <a:lnTo>
                    <a:pt x="1308" y="1198"/>
                  </a:lnTo>
                  <a:lnTo>
                    <a:pt x="1312" y="1198"/>
                  </a:lnTo>
                  <a:lnTo>
                    <a:pt x="1312" y="1198"/>
                  </a:lnTo>
                  <a:lnTo>
                    <a:pt x="1320" y="1198"/>
                  </a:lnTo>
                  <a:lnTo>
                    <a:pt x="1326" y="1196"/>
                  </a:lnTo>
                  <a:lnTo>
                    <a:pt x="1339" y="1189"/>
                  </a:lnTo>
                  <a:lnTo>
                    <a:pt x="1344" y="1186"/>
                  </a:lnTo>
                  <a:lnTo>
                    <a:pt x="1351" y="1182"/>
                  </a:lnTo>
                  <a:lnTo>
                    <a:pt x="1358" y="1180"/>
                  </a:lnTo>
                  <a:lnTo>
                    <a:pt x="1367" y="1180"/>
                  </a:lnTo>
                  <a:lnTo>
                    <a:pt x="1367" y="1180"/>
                  </a:lnTo>
                  <a:lnTo>
                    <a:pt x="1357" y="1134"/>
                  </a:lnTo>
                  <a:lnTo>
                    <a:pt x="1347" y="1086"/>
                  </a:lnTo>
                  <a:lnTo>
                    <a:pt x="1338" y="1034"/>
                  </a:lnTo>
                  <a:lnTo>
                    <a:pt x="1327" y="982"/>
                  </a:lnTo>
                  <a:lnTo>
                    <a:pt x="1327" y="982"/>
                  </a:lnTo>
                  <a:lnTo>
                    <a:pt x="1326" y="975"/>
                  </a:lnTo>
                  <a:lnTo>
                    <a:pt x="1327" y="969"/>
                  </a:lnTo>
                  <a:lnTo>
                    <a:pt x="1331" y="962"/>
                  </a:lnTo>
                  <a:lnTo>
                    <a:pt x="1335" y="956"/>
                  </a:lnTo>
                  <a:lnTo>
                    <a:pt x="1349" y="942"/>
                  </a:lnTo>
                  <a:lnTo>
                    <a:pt x="1365" y="928"/>
                  </a:lnTo>
                  <a:lnTo>
                    <a:pt x="1381" y="912"/>
                  </a:lnTo>
                  <a:lnTo>
                    <a:pt x="1389" y="904"/>
                  </a:lnTo>
                  <a:lnTo>
                    <a:pt x="1396" y="895"/>
                  </a:lnTo>
                  <a:lnTo>
                    <a:pt x="1402" y="886"/>
                  </a:lnTo>
                  <a:lnTo>
                    <a:pt x="1407" y="876"/>
                  </a:lnTo>
                  <a:lnTo>
                    <a:pt x="1410" y="867"/>
                  </a:lnTo>
                  <a:lnTo>
                    <a:pt x="1411" y="857"/>
                  </a:lnTo>
                  <a:lnTo>
                    <a:pt x="1411" y="857"/>
                  </a:lnTo>
                  <a:lnTo>
                    <a:pt x="1411" y="851"/>
                  </a:lnTo>
                  <a:lnTo>
                    <a:pt x="1410" y="844"/>
                  </a:lnTo>
                  <a:lnTo>
                    <a:pt x="1408" y="837"/>
                  </a:lnTo>
                  <a:lnTo>
                    <a:pt x="1405" y="831"/>
                  </a:lnTo>
                  <a:lnTo>
                    <a:pt x="1402" y="824"/>
                  </a:lnTo>
                  <a:lnTo>
                    <a:pt x="1398" y="819"/>
                  </a:lnTo>
                  <a:lnTo>
                    <a:pt x="1393" y="813"/>
                  </a:lnTo>
                  <a:lnTo>
                    <a:pt x="1387" y="807"/>
                  </a:lnTo>
                  <a:lnTo>
                    <a:pt x="1380" y="802"/>
                  </a:lnTo>
                  <a:lnTo>
                    <a:pt x="1373" y="798"/>
                  </a:lnTo>
                  <a:lnTo>
                    <a:pt x="1365" y="794"/>
                  </a:lnTo>
                  <a:lnTo>
                    <a:pt x="1355" y="791"/>
                  </a:lnTo>
                  <a:lnTo>
                    <a:pt x="1346" y="790"/>
                  </a:lnTo>
                  <a:lnTo>
                    <a:pt x="1334" y="789"/>
                  </a:lnTo>
                  <a:lnTo>
                    <a:pt x="1321" y="789"/>
                  </a:lnTo>
                  <a:lnTo>
                    <a:pt x="1309" y="791"/>
                  </a:lnTo>
                  <a:lnTo>
                    <a:pt x="1309" y="791"/>
                  </a:lnTo>
                  <a:lnTo>
                    <a:pt x="1287" y="793"/>
                  </a:lnTo>
                  <a:lnTo>
                    <a:pt x="1266" y="796"/>
                  </a:lnTo>
                  <a:lnTo>
                    <a:pt x="1245" y="797"/>
                  </a:lnTo>
                  <a:lnTo>
                    <a:pt x="1227" y="797"/>
                  </a:lnTo>
                  <a:lnTo>
                    <a:pt x="1191" y="796"/>
                  </a:lnTo>
                  <a:lnTo>
                    <a:pt x="1174" y="796"/>
                  </a:lnTo>
                  <a:lnTo>
                    <a:pt x="1158" y="797"/>
                  </a:lnTo>
                  <a:lnTo>
                    <a:pt x="1143" y="800"/>
                  </a:lnTo>
                  <a:lnTo>
                    <a:pt x="1128" y="804"/>
                  </a:lnTo>
                  <a:lnTo>
                    <a:pt x="1114" y="811"/>
                  </a:lnTo>
                  <a:lnTo>
                    <a:pt x="1102" y="819"/>
                  </a:lnTo>
                  <a:lnTo>
                    <a:pt x="1089" y="830"/>
                  </a:lnTo>
                  <a:lnTo>
                    <a:pt x="1076" y="845"/>
                  </a:lnTo>
                  <a:lnTo>
                    <a:pt x="1066" y="863"/>
                  </a:lnTo>
                  <a:lnTo>
                    <a:pt x="1054" y="886"/>
                  </a:lnTo>
                  <a:lnTo>
                    <a:pt x="1054" y="886"/>
                  </a:lnTo>
                  <a:lnTo>
                    <a:pt x="1046" y="895"/>
                  </a:lnTo>
                  <a:lnTo>
                    <a:pt x="1037" y="901"/>
                  </a:lnTo>
                  <a:lnTo>
                    <a:pt x="1029" y="905"/>
                  </a:lnTo>
                  <a:lnTo>
                    <a:pt x="1020" y="907"/>
                  </a:lnTo>
                  <a:lnTo>
                    <a:pt x="1012" y="908"/>
                  </a:lnTo>
                  <a:lnTo>
                    <a:pt x="1004" y="907"/>
                  </a:lnTo>
                  <a:lnTo>
                    <a:pt x="997" y="905"/>
                  </a:lnTo>
                  <a:lnTo>
                    <a:pt x="990" y="901"/>
                  </a:lnTo>
                  <a:lnTo>
                    <a:pt x="984" y="898"/>
                  </a:lnTo>
                  <a:lnTo>
                    <a:pt x="981" y="892"/>
                  </a:lnTo>
                  <a:lnTo>
                    <a:pt x="977" y="888"/>
                  </a:lnTo>
                  <a:lnTo>
                    <a:pt x="976" y="881"/>
                  </a:lnTo>
                  <a:lnTo>
                    <a:pt x="976" y="875"/>
                  </a:lnTo>
                  <a:lnTo>
                    <a:pt x="978" y="869"/>
                  </a:lnTo>
                  <a:lnTo>
                    <a:pt x="983" y="862"/>
                  </a:lnTo>
                  <a:lnTo>
                    <a:pt x="989" y="857"/>
                  </a:lnTo>
                  <a:lnTo>
                    <a:pt x="989" y="857"/>
                  </a:lnTo>
                  <a:lnTo>
                    <a:pt x="997" y="851"/>
                  </a:lnTo>
                  <a:lnTo>
                    <a:pt x="1005" y="844"/>
                  </a:lnTo>
                  <a:lnTo>
                    <a:pt x="1021" y="834"/>
                  </a:lnTo>
                  <a:lnTo>
                    <a:pt x="1036" y="823"/>
                  </a:lnTo>
                  <a:lnTo>
                    <a:pt x="1050" y="813"/>
                  </a:lnTo>
                  <a:lnTo>
                    <a:pt x="1057" y="807"/>
                  </a:lnTo>
                  <a:lnTo>
                    <a:pt x="1061" y="800"/>
                  </a:lnTo>
                  <a:lnTo>
                    <a:pt x="1067" y="793"/>
                  </a:lnTo>
                  <a:lnTo>
                    <a:pt x="1071" y="785"/>
                  </a:lnTo>
                  <a:lnTo>
                    <a:pt x="1073" y="776"/>
                  </a:lnTo>
                  <a:lnTo>
                    <a:pt x="1074" y="765"/>
                  </a:lnTo>
                  <a:lnTo>
                    <a:pt x="1074" y="753"/>
                  </a:lnTo>
                  <a:lnTo>
                    <a:pt x="1073" y="739"/>
                  </a:lnTo>
                  <a:lnTo>
                    <a:pt x="1073" y="739"/>
                  </a:lnTo>
                  <a:lnTo>
                    <a:pt x="1071" y="722"/>
                  </a:lnTo>
                  <a:lnTo>
                    <a:pt x="1067" y="707"/>
                  </a:lnTo>
                  <a:lnTo>
                    <a:pt x="1064" y="693"/>
                  </a:lnTo>
                  <a:lnTo>
                    <a:pt x="1060" y="681"/>
                  </a:lnTo>
                  <a:lnTo>
                    <a:pt x="1056" y="669"/>
                  </a:lnTo>
                  <a:lnTo>
                    <a:pt x="1050" y="660"/>
                  </a:lnTo>
                  <a:lnTo>
                    <a:pt x="1044" y="651"/>
                  </a:lnTo>
                  <a:lnTo>
                    <a:pt x="1038" y="644"/>
                  </a:lnTo>
                  <a:lnTo>
                    <a:pt x="1033" y="637"/>
                  </a:lnTo>
                  <a:lnTo>
                    <a:pt x="1026" y="631"/>
                  </a:lnTo>
                  <a:lnTo>
                    <a:pt x="1019" y="626"/>
                  </a:lnTo>
                  <a:lnTo>
                    <a:pt x="1012" y="623"/>
                  </a:lnTo>
                  <a:lnTo>
                    <a:pt x="997" y="616"/>
                  </a:lnTo>
                  <a:lnTo>
                    <a:pt x="982" y="613"/>
                  </a:lnTo>
                  <a:lnTo>
                    <a:pt x="966" y="610"/>
                  </a:lnTo>
                  <a:lnTo>
                    <a:pt x="951" y="608"/>
                  </a:lnTo>
                  <a:lnTo>
                    <a:pt x="936" y="607"/>
                  </a:lnTo>
                  <a:lnTo>
                    <a:pt x="921" y="605"/>
                  </a:lnTo>
                  <a:lnTo>
                    <a:pt x="908" y="600"/>
                  </a:lnTo>
                  <a:lnTo>
                    <a:pt x="903" y="598"/>
                  </a:lnTo>
                  <a:lnTo>
                    <a:pt x="897" y="594"/>
                  </a:lnTo>
                  <a:lnTo>
                    <a:pt x="891" y="591"/>
                  </a:lnTo>
                  <a:lnTo>
                    <a:pt x="886" y="586"/>
                  </a:lnTo>
                  <a:lnTo>
                    <a:pt x="882" y="580"/>
                  </a:lnTo>
                  <a:lnTo>
                    <a:pt x="878" y="575"/>
                  </a:lnTo>
                  <a:lnTo>
                    <a:pt x="878" y="575"/>
                  </a:lnTo>
                  <a:lnTo>
                    <a:pt x="878" y="567"/>
                  </a:lnTo>
                  <a:lnTo>
                    <a:pt x="880" y="560"/>
                  </a:lnTo>
                  <a:lnTo>
                    <a:pt x="881" y="554"/>
                  </a:lnTo>
                  <a:lnTo>
                    <a:pt x="884" y="549"/>
                  </a:lnTo>
                  <a:lnTo>
                    <a:pt x="888" y="546"/>
                  </a:lnTo>
                  <a:lnTo>
                    <a:pt x="891" y="542"/>
                  </a:lnTo>
                  <a:lnTo>
                    <a:pt x="897" y="540"/>
                  </a:lnTo>
                  <a:lnTo>
                    <a:pt x="901" y="539"/>
                  </a:lnTo>
                  <a:lnTo>
                    <a:pt x="914" y="537"/>
                  </a:lnTo>
                  <a:lnTo>
                    <a:pt x="928" y="537"/>
                  </a:lnTo>
                  <a:lnTo>
                    <a:pt x="958" y="537"/>
                  </a:lnTo>
                  <a:lnTo>
                    <a:pt x="972" y="537"/>
                  </a:lnTo>
                  <a:lnTo>
                    <a:pt x="985" y="536"/>
                  </a:lnTo>
                  <a:lnTo>
                    <a:pt x="998" y="532"/>
                  </a:lnTo>
                  <a:lnTo>
                    <a:pt x="1003" y="529"/>
                  </a:lnTo>
                  <a:lnTo>
                    <a:pt x="1007" y="525"/>
                  </a:lnTo>
                  <a:lnTo>
                    <a:pt x="1012" y="522"/>
                  </a:lnTo>
                  <a:lnTo>
                    <a:pt x="1015" y="517"/>
                  </a:lnTo>
                  <a:lnTo>
                    <a:pt x="1018" y="510"/>
                  </a:lnTo>
                  <a:lnTo>
                    <a:pt x="1019" y="503"/>
                  </a:lnTo>
                  <a:lnTo>
                    <a:pt x="1019" y="495"/>
                  </a:lnTo>
                  <a:lnTo>
                    <a:pt x="1019" y="486"/>
                  </a:lnTo>
                  <a:lnTo>
                    <a:pt x="1018" y="476"/>
                  </a:lnTo>
                  <a:lnTo>
                    <a:pt x="1014" y="463"/>
                  </a:lnTo>
                  <a:lnTo>
                    <a:pt x="1014" y="463"/>
                  </a:lnTo>
                  <a:lnTo>
                    <a:pt x="1013" y="449"/>
                  </a:lnTo>
                  <a:lnTo>
                    <a:pt x="1013" y="438"/>
                  </a:lnTo>
                  <a:lnTo>
                    <a:pt x="1013" y="427"/>
                  </a:lnTo>
                  <a:lnTo>
                    <a:pt x="1015" y="419"/>
                  </a:lnTo>
                  <a:lnTo>
                    <a:pt x="1018" y="412"/>
                  </a:lnTo>
                  <a:lnTo>
                    <a:pt x="1020" y="408"/>
                  </a:lnTo>
                  <a:lnTo>
                    <a:pt x="1025" y="403"/>
                  </a:lnTo>
                  <a:lnTo>
                    <a:pt x="1028" y="401"/>
                  </a:lnTo>
                  <a:lnTo>
                    <a:pt x="1033" y="399"/>
                  </a:lnTo>
                  <a:lnTo>
                    <a:pt x="1038" y="399"/>
                  </a:lnTo>
                  <a:lnTo>
                    <a:pt x="1049" y="399"/>
                  </a:lnTo>
                  <a:lnTo>
                    <a:pt x="1069" y="401"/>
                  </a:lnTo>
                  <a:lnTo>
                    <a:pt x="1069" y="401"/>
                  </a:lnTo>
                  <a:lnTo>
                    <a:pt x="1090" y="403"/>
                  </a:lnTo>
                  <a:lnTo>
                    <a:pt x="1106" y="403"/>
                  </a:lnTo>
                  <a:lnTo>
                    <a:pt x="1120" y="402"/>
                  </a:lnTo>
                  <a:lnTo>
                    <a:pt x="1130" y="397"/>
                  </a:lnTo>
                  <a:lnTo>
                    <a:pt x="1138" y="393"/>
                  </a:lnTo>
                  <a:lnTo>
                    <a:pt x="1144" y="387"/>
                  </a:lnTo>
                  <a:lnTo>
                    <a:pt x="1150" y="380"/>
                  </a:lnTo>
                  <a:lnTo>
                    <a:pt x="1152" y="372"/>
                  </a:lnTo>
                  <a:lnTo>
                    <a:pt x="1158" y="356"/>
                  </a:lnTo>
                  <a:lnTo>
                    <a:pt x="1163" y="342"/>
                  </a:lnTo>
                  <a:lnTo>
                    <a:pt x="1166" y="335"/>
                  </a:lnTo>
                  <a:lnTo>
                    <a:pt x="1170" y="331"/>
                  </a:lnTo>
                  <a:lnTo>
                    <a:pt x="1175" y="326"/>
                  </a:lnTo>
                  <a:lnTo>
                    <a:pt x="1183" y="324"/>
                  </a:lnTo>
                  <a:lnTo>
                    <a:pt x="1183" y="324"/>
                  </a:lnTo>
                  <a:lnTo>
                    <a:pt x="1197" y="321"/>
                  </a:lnTo>
                  <a:lnTo>
                    <a:pt x="1209" y="317"/>
                  </a:lnTo>
                  <a:lnTo>
                    <a:pt x="1220" y="310"/>
                  </a:lnTo>
                  <a:lnTo>
                    <a:pt x="1229" y="303"/>
                  </a:lnTo>
                  <a:lnTo>
                    <a:pt x="1239" y="294"/>
                  </a:lnTo>
                  <a:lnTo>
                    <a:pt x="1245" y="285"/>
                  </a:lnTo>
                  <a:lnTo>
                    <a:pt x="1252" y="274"/>
                  </a:lnTo>
                  <a:lnTo>
                    <a:pt x="1258" y="264"/>
                  </a:lnTo>
                  <a:lnTo>
                    <a:pt x="1262" y="254"/>
                  </a:lnTo>
                  <a:lnTo>
                    <a:pt x="1265" y="244"/>
                  </a:lnTo>
                  <a:lnTo>
                    <a:pt x="1266" y="234"/>
                  </a:lnTo>
                  <a:lnTo>
                    <a:pt x="1267" y="225"/>
                  </a:lnTo>
                  <a:lnTo>
                    <a:pt x="1266" y="217"/>
                  </a:lnTo>
                  <a:lnTo>
                    <a:pt x="1264" y="209"/>
                  </a:lnTo>
                  <a:lnTo>
                    <a:pt x="1262" y="203"/>
                  </a:lnTo>
                  <a:lnTo>
                    <a:pt x="1257" y="200"/>
                  </a:lnTo>
                  <a:lnTo>
                    <a:pt x="1257" y="200"/>
                  </a:lnTo>
                  <a:lnTo>
                    <a:pt x="1237" y="208"/>
                  </a:lnTo>
                  <a:lnTo>
                    <a:pt x="1229" y="211"/>
                  </a:lnTo>
                  <a:lnTo>
                    <a:pt x="1221" y="212"/>
                  </a:lnTo>
                  <a:lnTo>
                    <a:pt x="1214" y="213"/>
                  </a:lnTo>
                  <a:lnTo>
                    <a:pt x="1207" y="213"/>
                  </a:lnTo>
                  <a:lnTo>
                    <a:pt x="1202" y="213"/>
                  </a:lnTo>
                  <a:lnTo>
                    <a:pt x="1196" y="212"/>
                  </a:lnTo>
                  <a:lnTo>
                    <a:pt x="1186" y="208"/>
                  </a:lnTo>
                  <a:lnTo>
                    <a:pt x="1178" y="203"/>
                  </a:lnTo>
                  <a:lnTo>
                    <a:pt x="1170" y="196"/>
                  </a:lnTo>
                  <a:lnTo>
                    <a:pt x="1163" y="188"/>
                  </a:lnTo>
                  <a:lnTo>
                    <a:pt x="1155" y="181"/>
                  </a:lnTo>
                  <a:lnTo>
                    <a:pt x="1148" y="174"/>
                  </a:lnTo>
                  <a:lnTo>
                    <a:pt x="1140" y="168"/>
                  </a:lnTo>
                  <a:lnTo>
                    <a:pt x="1129" y="164"/>
                  </a:lnTo>
                  <a:lnTo>
                    <a:pt x="1125" y="163"/>
                  </a:lnTo>
                  <a:lnTo>
                    <a:pt x="1119" y="163"/>
                  </a:lnTo>
                  <a:lnTo>
                    <a:pt x="1113" y="163"/>
                  </a:lnTo>
                  <a:lnTo>
                    <a:pt x="1106" y="164"/>
                  </a:lnTo>
                  <a:lnTo>
                    <a:pt x="1098" y="166"/>
                  </a:lnTo>
                  <a:lnTo>
                    <a:pt x="1091" y="168"/>
                  </a:lnTo>
                  <a:lnTo>
                    <a:pt x="1073" y="178"/>
                  </a:lnTo>
                  <a:lnTo>
                    <a:pt x="1073" y="178"/>
                  </a:lnTo>
                  <a:lnTo>
                    <a:pt x="1065" y="181"/>
                  </a:lnTo>
                  <a:lnTo>
                    <a:pt x="1062" y="181"/>
                  </a:lnTo>
                  <a:lnTo>
                    <a:pt x="1061" y="181"/>
                  </a:lnTo>
                  <a:lnTo>
                    <a:pt x="1060" y="180"/>
                  </a:lnTo>
                  <a:lnTo>
                    <a:pt x="1060" y="179"/>
                  </a:lnTo>
                  <a:lnTo>
                    <a:pt x="1062" y="173"/>
                  </a:lnTo>
                  <a:lnTo>
                    <a:pt x="1072" y="155"/>
                  </a:lnTo>
                  <a:lnTo>
                    <a:pt x="1077" y="143"/>
                  </a:lnTo>
                  <a:lnTo>
                    <a:pt x="1082" y="129"/>
                  </a:lnTo>
                  <a:lnTo>
                    <a:pt x="1087" y="114"/>
                  </a:lnTo>
                  <a:lnTo>
                    <a:pt x="1088" y="98"/>
                  </a:lnTo>
                  <a:lnTo>
                    <a:pt x="1089" y="90"/>
                  </a:lnTo>
                  <a:lnTo>
                    <a:pt x="1088" y="82"/>
                  </a:lnTo>
                  <a:lnTo>
                    <a:pt x="1087" y="73"/>
                  </a:lnTo>
                  <a:lnTo>
                    <a:pt x="1084" y="65"/>
                  </a:lnTo>
                  <a:lnTo>
                    <a:pt x="1081" y="57"/>
                  </a:lnTo>
                  <a:lnTo>
                    <a:pt x="1076" y="49"/>
                  </a:lnTo>
                  <a:lnTo>
                    <a:pt x="1071" y="40"/>
                  </a:lnTo>
                  <a:lnTo>
                    <a:pt x="1064" y="32"/>
                  </a:lnTo>
                  <a:lnTo>
                    <a:pt x="1056" y="23"/>
                  </a:lnTo>
                  <a:lnTo>
                    <a:pt x="1046" y="15"/>
                  </a:lnTo>
                  <a:lnTo>
                    <a:pt x="1035" y="9"/>
                  </a:lnTo>
                  <a:lnTo>
                    <a:pt x="1022" y="0"/>
                  </a:lnTo>
                  <a:lnTo>
                    <a:pt x="1022" y="0"/>
                  </a:lnTo>
                  <a:lnTo>
                    <a:pt x="988" y="20"/>
                  </a:lnTo>
                  <a:lnTo>
                    <a:pt x="955" y="38"/>
                  </a:lnTo>
                  <a:lnTo>
                    <a:pt x="939" y="46"/>
                  </a:lnTo>
                  <a:lnTo>
                    <a:pt x="924" y="56"/>
                  </a:lnTo>
                  <a:lnTo>
                    <a:pt x="911" y="66"/>
                  </a:lnTo>
                  <a:lnTo>
                    <a:pt x="897" y="76"/>
                  </a:lnTo>
                  <a:lnTo>
                    <a:pt x="885" y="88"/>
                  </a:lnTo>
                  <a:lnTo>
                    <a:pt x="874" y="101"/>
                  </a:lnTo>
                  <a:lnTo>
                    <a:pt x="865" y="116"/>
                  </a:lnTo>
                  <a:lnTo>
                    <a:pt x="855" y="132"/>
                  </a:lnTo>
                  <a:lnTo>
                    <a:pt x="848" y="149"/>
                  </a:lnTo>
                  <a:lnTo>
                    <a:pt x="844" y="170"/>
                  </a:lnTo>
                  <a:lnTo>
                    <a:pt x="840" y="193"/>
                  </a:lnTo>
                  <a:lnTo>
                    <a:pt x="838" y="218"/>
                  </a:lnTo>
                  <a:lnTo>
                    <a:pt x="838" y="218"/>
                  </a:lnTo>
                  <a:lnTo>
                    <a:pt x="848" y="216"/>
                  </a:lnTo>
                  <a:lnTo>
                    <a:pt x="860" y="213"/>
                  </a:lnTo>
                  <a:lnTo>
                    <a:pt x="875" y="212"/>
                  </a:lnTo>
                  <a:lnTo>
                    <a:pt x="892" y="212"/>
                  </a:lnTo>
                  <a:lnTo>
                    <a:pt x="909" y="214"/>
                  </a:lnTo>
                  <a:lnTo>
                    <a:pt x="919" y="217"/>
                  </a:lnTo>
                  <a:lnTo>
                    <a:pt x="928" y="219"/>
                  </a:lnTo>
                  <a:lnTo>
                    <a:pt x="936" y="224"/>
                  </a:lnTo>
                  <a:lnTo>
                    <a:pt x="945" y="228"/>
                  </a:lnTo>
                  <a:lnTo>
                    <a:pt x="945" y="228"/>
                  </a:lnTo>
                  <a:lnTo>
                    <a:pt x="943" y="261"/>
                  </a:lnTo>
                  <a:lnTo>
                    <a:pt x="941" y="271"/>
                  </a:lnTo>
                  <a:lnTo>
                    <a:pt x="939" y="275"/>
                  </a:lnTo>
                  <a:lnTo>
                    <a:pt x="937" y="279"/>
                  </a:lnTo>
                  <a:lnTo>
                    <a:pt x="934" y="282"/>
                  </a:lnTo>
                  <a:lnTo>
                    <a:pt x="930" y="285"/>
                  </a:lnTo>
                  <a:lnTo>
                    <a:pt x="927" y="287"/>
                  </a:lnTo>
                  <a:lnTo>
                    <a:pt x="921" y="288"/>
                  </a:lnTo>
                  <a:lnTo>
                    <a:pt x="907" y="290"/>
                  </a:lnTo>
                  <a:lnTo>
                    <a:pt x="890" y="290"/>
                  </a:lnTo>
                  <a:lnTo>
                    <a:pt x="890" y="290"/>
                  </a:lnTo>
                  <a:lnTo>
                    <a:pt x="883" y="290"/>
                  </a:lnTo>
                  <a:lnTo>
                    <a:pt x="877" y="288"/>
                  </a:lnTo>
                  <a:lnTo>
                    <a:pt x="863" y="282"/>
                  </a:lnTo>
                  <a:lnTo>
                    <a:pt x="850" y="275"/>
                  </a:lnTo>
                  <a:lnTo>
                    <a:pt x="832" y="269"/>
                  </a:lnTo>
                  <a:lnTo>
                    <a:pt x="822" y="265"/>
                  </a:lnTo>
                  <a:lnTo>
                    <a:pt x="812" y="263"/>
                  </a:lnTo>
                  <a:lnTo>
                    <a:pt x="800" y="262"/>
                  </a:lnTo>
                  <a:lnTo>
                    <a:pt x="787" y="262"/>
                  </a:lnTo>
                  <a:lnTo>
                    <a:pt x="774" y="263"/>
                  </a:lnTo>
                  <a:lnTo>
                    <a:pt x="759" y="265"/>
                  </a:lnTo>
                  <a:lnTo>
                    <a:pt x="743" y="270"/>
                  </a:lnTo>
                  <a:lnTo>
                    <a:pt x="724" y="275"/>
                  </a:lnTo>
                  <a:lnTo>
                    <a:pt x="724" y="275"/>
                  </a:lnTo>
                  <a:lnTo>
                    <a:pt x="700" y="301"/>
                  </a:lnTo>
                  <a:lnTo>
                    <a:pt x="676" y="324"/>
                  </a:lnTo>
                  <a:lnTo>
                    <a:pt x="649" y="345"/>
                  </a:lnTo>
                  <a:lnTo>
                    <a:pt x="623" y="365"/>
                  </a:lnTo>
                  <a:lnTo>
                    <a:pt x="595" y="384"/>
                  </a:lnTo>
                  <a:lnTo>
                    <a:pt x="569" y="402"/>
                  </a:lnTo>
                  <a:lnTo>
                    <a:pt x="514" y="438"/>
                  </a:lnTo>
                  <a:lnTo>
                    <a:pt x="486" y="456"/>
                  </a:lnTo>
                  <a:lnTo>
                    <a:pt x="460" y="475"/>
                  </a:lnTo>
                  <a:lnTo>
                    <a:pt x="433" y="494"/>
                  </a:lnTo>
                  <a:lnTo>
                    <a:pt x="408" y="514"/>
                  </a:lnTo>
                  <a:lnTo>
                    <a:pt x="382" y="536"/>
                  </a:lnTo>
                  <a:lnTo>
                    <a:pt x="359" y="559"/>
                  </a:lnTo>
                  <a:lnTo>
                    <a:pt x="338" y="584"/>
                  </a:lnTo>
                  <a:lnTo>
                    <a:pt x="317" y="610"/>
                  </a:lnTo>
                  <a:lnTo>
                    <a:pt x="317" y="610"/>
                  </a:lnTo>
                  <a:lnTo>
                    <a:pt x="305" y="629"/>
                  </a:lnTo>
                  <a:lnTo>
                    <a:pt x="295" y="648"/>
                  </a:lnTo>
                  <a:lnTo>
                    <a:pt x="274" y="692"/>
                  </a:lnTo>
                  <a:lnTo>
                    <a:pt x="252" y="738"/>
                  </a:lnTo>
                  <a:lnTo>
                    <a:pt x="241" y="759"/>
                  </a:lnTo>
                  <a:lnTo>
                    <a:pt x="228" y="779"/>
                  </a:lnTo>
                  <a:lnTo>
                    <a:pt x="228" y="779"/>
                  </a:lnTo>
                  <a:lnTo>
                    <a:pt x="209" y="808"/>
                  </a:lnTo>
                  <a:lnTo>
                    <a:pt x="191" y="835"/>
                  </a:lnTo>
                  <a:lnTo>
                    <a:pt x="162" y="880"/>
                  </a:lnTo>
                  <a:lnTo>
                    <a:pt x="151" y="898"/>
                  </a:lnTo>
                  <a:lnTo>
                    <a:pt x="145" y="912"/>
                  </a:lnTo>
                  <a:lnTo>
                    <a:pt x="144" y="918"/>
                  </a:lnTo>
                  <a:lnTo>
                    <a:pt x="144" y="923"/>
                  </a:lnTo>
                  <a:lnTo>
                    <a:pt x="145" y="927"/>
                  </a:lnTo>
                  <a:lnTo>
                    <a:pt x="148" y="930"/>
                  </a:lnTo>
                  <a:lnTo>
                    <a:pt x="148" y="930"/>
                  </a:lnTo>
                  <a:lnTo>
                    <a:pt x="167" y="944"/>
                  </a:lnTo>
                  <a:lnTo>
                    <a:pt x="182" y="952"/>
                  </a:lnTo>
                  <a:lnTo>
                    <a:pt x="195" y="957"/>
                  </a:lnTo>
                  <a:lnTo>
                    <a:pt x="206" y="959"/>
                  </a:lnTo>
                  <a:lnTo>
                    <a:pt x="217" y="959"/>
                  </a:lnTo>
                  <a:lnTo>
                    <a:pt x="228" y="958"/>
                  </a:lnTo>
                  <a:lnTo>
                    <a:pt x="243" y="958"/>
                  </a:lnTo>
                  <a:lnTo>
                    <a:pt x="262" y="960"/>
                  </a:lnTo>
                  <a:lnTo>
                    <a:pt x="262" y="960"/>
                  </a:lnTo>
                  <a:lnTo>
                    <a:pt x="270" y="957"/>
                  </a:lnTo>
                  <a:lnTo>
                    <a:pt x="278" y="954"/>
                  </a:lnTo>
                  <a:lnTo>
                    <a:pt x="285" y="956"/>
                  </a:lnTo>
                  <a:lnTo>
                    <a:pt x="290" y="958"/>
                  </a:lnTo>
                  <a:lnTo>
                    <a:pt x="295" y="961"/>
                  </a:lnTo>
                  <a:lnTo>
                    <a:pt x="300" y="966"/>
                  </a:lnTo>
                  <a:lnTo>
                    <a:pt x="304" y="972"/>
                  </a:lnTo>
                  <a:lnTo>
                    <a:pt x="306" y="977"/>
                  </a:lnTo>
                  <a:lnTo>
                    <a:pt x="311" y="990"/>
                  </a:lnTo>
                  <a:lnTo>
                    <a:pt x="315" y="1003"/>
                  </a:lnTo>
                  <a:lnTo>
                    <a:pt x="317" y="1014"/>
                  </a:lnTo>
                  <a:lnTo>
                    <a:pt x="317" y="1014"/>
                  </a:lnTo>
                  <a:lnTo>
                    <a:pt x="312" y="1019"/>
                  </a:lnTo>
                  <a:lnTo>
                    <a:pt x="310" y="1022"/>
                  </a:lnTo>
                  <a:lnTo>
                    <a:pt x="308" y="1031"/>
                  </a:lnTo>
                  <a:lnTo>
                    <a:pt x="305" y="1041"/>
                  </a:lnTo>
                  <a:lnTo>
                    <a:pt x="302" y="1050"/>
                  </a:lnTo>
                  <a:lnTo>
                    <a:pt x="300" y="1052"/>
                  </a:lnTo>
                  <a:lnTo>
                    <a:pt x="296" y="1056"/>
                  </a:lnTo>
                  <a:lnTo>
                    <a:pt x="292" y="1057"/>
                  </a:lnTo>
                  <a:lnTo>
                    <a:pt x="286" y="1058"/>
                  </a:lnTo>
                  <a:lnTo>
                    <a:pt x="278" y="1058"/>
                  </a:lnTo>
                  <a:lnTo>
                    <a:pt x="269" y="1056"/>
                  </a:lnTo>
                  <a:lnTo>
                    <a:pt x="257" y="1052"/>
                  </a:lnTo>
                  <a:lnTo>
                    <a:pt x="243" y="1048"/>
                  </a:lnTo>
                  <a:lnTo>
                    <a:pt x="243" y="1048"/>
                  </a:lnTo>
                  <a:lnTo>
                    <a:pt x="237" y="1057"/>
                  </a:lnTo>
                  <a:lnTo>
                    <a:pt x="232" y="1064"/>
                  </a:lnTo>
                  <a:lnTo>
                    <a:pt x="225" y="1069"/>
                  </a:lnTo>
                  <a:lnTo>
                    <a:pt x="219" y="1073"/>
                  </a:lnTo>
                  <a:lnTo>
                    <a:pt x="212" y="1076"/>
                  </a:lnTo>
                  <a:lnTo>
                    <a:pt x="206" y="1079"/>
                  </a:lnTo>
                  <a:lnTo>
                    <a:pt x="199" y="1081"/>
                  </a:lnTo>
                  <a:lnTo>
                    <a:pt x="193" y="1081"/>
                  </a:lnTo>
                  <a:lnTo>
                    <a:pt x="185" y="1081"/>
                  </a:lnTo>
                  <a:lnTo>
                    <a:pt x="178" y="1079"/>
                  </a:lnTo>
                  <a:lnTo>
                    <a:pt x="163" y="1074"/>
                  </a:lnTo>
                  <a:lnTo>
                    <a:pt x="148" y="1067"/>
                  </a:lnTo>
                  <a:lnTo>
                    <a:pt x="133" y="1059"/>
                  </a:lnTo>
                  <a:lnTo>
                    <a:pt x="133" y="1059"/>
                  </a:lnTo>
                  <a:lnTo>
                    <a:pt x="127" y="1057"/>
                  </a:lnTo>
                  <a:lnTo>
                    <a:pt x="124" y="1056"/>
                  </a:lnTo>
                  <a:lnTo>
                    <a:pt x="121" y="1058"/>
                  </a:lnTo>
                  <a:lnTo>
                    <a:pt x="119" y="1061"/>
                  </a:lnTo>
                  <a:lnTo>
                    <a:pt x="119" y="1066"/>
                  </a:lnTo>
                  <a:lnTo>
                    <a:pt x="119" y="1072"/>
                  </a:lnTo>
                  <a:lnTo>
                    <a:pt x="120" y="1089"/>
                  </a:lnTo>
                  <a:lnTo>
                    <a:pt x="122" y="1109"/>
                  </a:lnTo>
                  <a:lnTo>
                    <a:pt x="124" y="1130"/>
                  </a:lnTo>
                  <a:lnTo>
                    <a:pt x="124" y="1142"/>
                  </a:lnTo>
                  <a:lnTo>
                    <a:pt x="122" y="1153"/>
                  </a:lnTo>
                  <a:lnTo>
                    <a:pt x="121" y="1165"/>
                  </a:lnTo>
                  <a:lnTo>
                    <a:pt x="118" y="1176"/>
                  </a:lnTo>
                  <a:lnTo>
                    <a:pt x="118" y="1176"/>
                  </a:lnTo>
                  <a:lnTo>
                    <a:pt x="114" y="1187"/>
                  </a:lnTo>
                  <a:lnTo>
                    <a:pt x="107" y="1197"/>
                  </a:lnTo>
                  <a:lnTo>
                    <a:pt x="101" y="1208"/>
                  </a:lnTo>
                  <a:lnTo>
                    <a:pt x="92" y="1216"/>
                  </a:lnTo>
                  <a:lnTo>
                    <a:pt x="73" y="1233"/>
                  </a:lnTo>
                  <a:lnTo>
                    <a:pt x="52" y="1249"/>
                  </a:lnTo>
                  <a:lnTo>
                    <a:pt x="43" y="1258"/>
                  </a:lnTo>
                  <a:lnTo>
                    <a:pt x="33" y="1266"/>
                  </a:lnTo>
                  <a:lnTo>
                    <a:pt x="25" y="1277"/>
                  </a:lnTo>
                  <a:lnTo>
                    <a:pt x="17" y="1287"/>
                  </a:lnTo>
                  <a:lnTo>
                    <a:pt x="10" y="1298"/>
                  </a:lnTo>
                  <a:lnTo>
                    <a:pt x="5" y="1311"/>
                  </a:lnTo>
                  <a:lnTo>
                    <a:pt x="2" y="1326"/>
                  </a:lnTo>
                  <a:lnTo>
                    <a:pt x="0" y="1341"/>
                  </a:lnTo>
                  <a:lnTo>
                    <a:pt x="0" y="1341"/>
                  </a:lnTo>
                  <a:lnTo>
                    <a:pt x="2" y="1349"/>
                  </a:lnTo>
                  <a:lnTo>
                    <a:pt x="2" y="1355"/>
                  </a:lnTo>
                  <a:lnTo>
                    <a:pt x="4" y="1361"/>
                  </a:lnTo>
                  <a:lnTo>
                    <a:pt x="4" y="1361"/>
                  </a:lnTo>
                  <a:lnTo>
                    <a:pt x="4" y="1361"/>
                  </a:lnTo>
                  <a:lnTo>
                    <a:pt x="4" y="1361"/>
                  </a:lnTo>
                  <a:lnTo>
                    <a:pt x="4" y="1361"/>
                  </a:lnTo>
                  <a:lnTo>
                    <a:pt x="11" y="1359"/>
                  </a:lnTo>
                  <a:lnTo>
                    <a:pt x="15" y="1359"/>
                  </a:lnTo>
                  <a:lnTo>
                    <a:pt x="23" y="1361"/>
                  </a:lnTo>
                  <a:lnTo>
                    <a:pt x="29" y="1363"/>
                  </a:lnTo>
                  <a:lnTo>
                    <a:pt x="34" y="1364"/>
                  </a:lnTo>
                  <a:lnTo>
                    <a:pt x="34" y="1364"/>
                  </a:lnTo>
                  <a:lnTo>
                    <a:pt x="42" y="1364"/>
                  </a:lnTo>
                  <a:lnTo>
                    <a:pt x="51" y="1366"/>
                  </a:lnTo>
                  <a:lnTo>
                    <a:pt x="60" y="1369"/>
                  </a:lnTo>
                  <a:lnTo>
                    <a:pt x="71" y="1372"/>
                  </a:lnTo>
                  <a:lnTo>
                    <a:pt x="92" y="1381"/>
                  </a:lnTo>
                  <a:lnTo>
                    <a:pt x="113" y="1393"/>
                  </a:lnTo>
                  <a:lnTo>
                    <a:pt x="124" y="1400"/>
                  </a:lnTo>
                  <a:lnTo>
                    <a:pt x="133" y="1407"/>
                  </a:lnTo>
                  <a:lnTo>
                    <a:pt x="141" y="1415"/>
                  </a:lnTo>
                  <a:lnTo>
                    <a:pt x="148" y="1423"/>
                  </a:lnTo>
                  <a:lnTo>
                    <a:pt x="153" y="1431"/>
                  </a:lnTo>
                  <a:lnTo>
                    <a:pt x="158" y="1439"/>
                  </a:lnTo>
                  <a:lnTo>
                    <a:pt x="162" y="1447"/>
                  </a:lnTo>
                  <a:lnTo>
                    <a:pt x="163" y="1455"/>
                  </a:lnTo>
                  <a:lnTo>
                    <a:pt x="163" y="1455"/>
                  </a:lnTo>
                  <a:lnTo>
                    <a:pt x="162" y="1468"/>
                  </a:lnTo>
                  <a:lnTo>
                    <a:pt x="159" y="1477"/>
                  </a:lnTo>
                  <a:lnTo>
                    <a:pt x="155" y="1485"/>
                  </a:lnTo>
                  <a:lnTo>
                    <a:pt x="151" y="1491"/>
                  </a:lnTo>
                  <a:lnTo>
                    <a:pt x="142" y="1500"/>
                  </a:lnTo>
                  <a:lnTo>
                    <a:pt x="138" y="1504"/>
                  </a:lnTo>
                  <a:lnTo>
                    <a:pt x="136" y="1511"/>
                  </a:lnTo>
                  <a:lnTo>
                    <a:pt x="136" y="1511"/>
                  </a:lnTo>
                  <a:lnTo>
                    <a:pt x="135" y="1516"/>
                  </a:lnTo>
                  <a:lnTo>
                    <a:pt x="134" y="1522"/>
                  </a:lnTo>
                  <a:lnTo>
                    <a:pt x="135" y="1531"/>
                  </a:lnTo>
                  <a:lnTo>
                    <a:pt x="137" y="1541"/>
                  </a:lnTo>
                  <a:lnTo>
                    <a:pt x="137" y="1546"/>
                  </a:lnTo>
                  <a:lnTo>
                    <a:pt x="136" y="1552"/>
                  </a:lnTo>
                  <a:lnTo>
                    <a:pt x="136" y="1552"/>
                  </a:lnTo>
                  <a:lnTo>
                    <a:pt x="134" y="1560"/>
                  </a:lnTo>
                  <a:lnTo>
                    <a:pt x="129" y="1567"/>
                  </a:lnTo>
                  <a:lnTo>
                    <a:pt x="121" y="1580"/>
                  </a:lnTo>
                  <a:lnTo>
                    <a:pt x="102" y="1607"/>
                  </a:lnTo>
                  <a:lnTo>
                    <a:pt x="92" y="1621"/>
                  </a:lnTo>
                  <a:lnTo>
                    <a:pt x="84" y="1634"/>
                  </a:lnTo>
                  <a:lnTo>
                    <a:pt x="82" y="1643"/>
                  </a:lnTo>
                  <a:lnTo>
                    <a:pt x="80" y="1651"/>
                  </a:lnTo>
                  <a:lnTo>
                    <a:pt x="79" y="1659"/>
                  </a:lnTo>
                  <a:lnTo>
                    <a:pt x="78" y="1668"/>
                  </a:lnTo>
                  <a:lnTo>
                    <a:pt x="78" y="1668"/>
                  </a:lnTo>
                  <a:lnTo>
                    <a:pt x="79" y="1678"/>
                  </a:lnTo>
                  <a:lnTo>
                    <a:pt x="80" y="1686"/>
                  </a:lnTo>
                  <a:lnTo>
                    <a:pt x="83" y="1692"/>
                  </a:lnTo>
                  <a:lnTo>
                    <a:pt x="88" y="1695"/>
                  </a:lnTo>
                  <a:lnTo>
                    <a:pt x="94" y="1698"/>
                  </a:lnTo>
                  <a:lnTo>
                    <a:pt x="101" y="1699"/>
                  </a:lnTo>
                  <a:lnTo>
                    <a:pt x="109" y="1699"/>
                  </a:lnTo>
                  <a:lnTo>
                    <a:pt x="118" y="1698"/>
                  </a:lnTo>
                  <a:lnTo>
                    <a:pt x="118" y="1698"/>
                  </a:lnTo>
                  <a:lnTo>
                    <a:pt x="120" y="1703"/>
                  </a:lnTo>
                  <a:lnTo>
                    <a:pt x="121" y="1708"/>
                  </a:lnTo>
                  <a:lnTo>
                    <a:pt x="122" y="1717"/>
                  </a:lnTo>
                  <a:lnTo>
                    <a:pt x="121" y="1735"/>
                  </a:lnTo>
                  <a:lnTo>
                    <a:pt x="121" y="1735"/>
                  </a:lnTo>
                  <a:lnTo>
                    <a:pt x="122" y="1739"/>
                  </a:lnTo>
                  <a:lnTo>
                    <a:pt x="126" y="1744"/>
                  </a:lnTo>
                  <a:lnTo>
                    <a:pt x="132" y="1750"/>
                  </a:lnTo>
                  <a:lnTo>
                    <a:pt x="138" y="1754"/>
                  </a:lnTo>
                  <a:lnTo>
                    <a:pt x="147" y="1758"/>
                  </a:lnTo>
                  <a:lnTo>
                    <a:pt x="156" y="1761"/>
                  </a:lnTo>
                  <a:lnTo>
                    <a:pt x="166" y="1763"/>
                  </a:lnTo>
                  <a:lnTo>
                    <a:pt x="176" y="1764"/>
                  </a:lnTo>
                  <a:lnTo>
                    <a:pt x="176" y="1764"/>
                  </a:lnTo>
                  <a:lnTo>
                    <a:pt x="183" y="1763"/>
                  </a:lnTo>
                  <a:lnTo>
                    <a:pt x="190" y="1762"/>
                  </a:lnTo>
                  <a:lnTo>
                    <a:pt x="203" y="1759"/>
                  </a:lnTo>
                  <a:lnTo>
                    <a:pt x="214" y="1755"/>
                  </a:lnTo>
                  <a:lnTo>
                    <a:pt x="221" y="1753"/>
                  </a:lnTo>
                  <a:lnTo>
                    <a:pt x="228" y="1753"/>
                  </a:lnTo>
                  <a:lnTo>
                    <a:pt x="228" y="1753"/>
                  </a:lnTo>
                  <a:lnTo>
                    <a:pt x="237" y="1754"/>
                  </a:lnTo>
                  <a:lnTo>
                    <a:pt x="246" y="1755"/>
                  </a:lnTo>
                  <a:lnTo>
                    <a:pt x="252" y="1759"/>
                  </a:lnTo>
                  <a:lnTo>
                    <a:pt x="257" y="1762"/>
                  </a:lnTo>
                  <a:lnTo>
                    <a:pt x="262" y="1767"/>
                  </a:lnTo>
                  <a:lnTo>
                    <a:pt x="265" y="1773"/>
                  </a:lnTo>
                  <a:lnTo>
                    <a:pt x="270" y="1783"/>
                  </a:lnTo>
                  <a:lnTo>
                    <a:pt x="273" y="1796"/>
                  </a:lnTo>
                  <a:lnTo>
                    <a:pt x="278" y="1806"/>
                  </a:lnTo>
                  <a:lnTo>
                    <a:pt x="281" y="1811"/>
                  </a:lnTo>
                  <a:lnTo>
                    <a:pt x="285" y="1814"/>
                  </a:lnTo>
                  <a:lnTo>
                    <a:pt x="289" y="1817"/>
                  </a:lnTo>
                  <a:lnTo>
                    <a:pt x="295" y="1820"/>
                  </a:lnTo>
                  <a:lnTo>
                    <a:pt x="295" y="1820"/>
                  </a:lnTo>
                  <a:lnTo>
                    <a:pt x="302" y="1820"/>
                  </a:lnTo>
                  <a:lnTo>
                    <a:pt x="302" y="1820"/>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06" name="Freeform 99"/>
            <p:cNvSpPr>
              <a:spLocks/>
            </p:cNvSpPr>
            <p:nvPr/>
          </p:nvSpPr>
          <p:spPr bwMode="auto">
            <a:xfrm>
              <a:off x="6146677" y="4467027"/>
              <a:ext cx="1050525" cy="734864"/>
            </a:xfrm>
            <a:custGeom>
              <a:avLst/>
              <a:gdLst/>
              <a:ahLst/>
              <a:cxnLst>
                <a:cxn ang="0">
                  <a:pos x="1407" y="812"/>
                </a:cxn>
                <a:cxn ang="0">
                  <a:pos x="1337" y="739"/>
                </a:cxn>
                <a:cxn ang="0">
                  <a:pos x="1293" y="712"/>
                </a:cxn>
                <a:cxn ang="0">
                  <a:pos x="1254" y="698"/>
                </a:cxn>
                <a:cxn ang="0">
                  <a:pos x="1253" y="611"/>
                </a:cxn>
                <a:cxn ang="0">
                  <a:pos x="1242" y="560"/>
                </a:cxn>
                <a:cxn ang="0">
                  <a:pos x="1283" y="496"/>
                </a:cxn>
                <a:cxn ang="0">
                  <a:pos x="1294" y="437"/>
                </a:cxn>
                <a:cxn ang="0">
                  <a:pos x="1329" y="382"/>
                </a:cxn>
                <a:cxn ang="0">
                  <a:pos x="1292" y="353"/>
                </a:cxn>
                <a:cxn ang="0">
                  <a:pos x="1300" y="312"/>
                </a:cxn>
                <a:cxn ang="0">
                  <a:pos x="1401" y="286"/>
                </a:cxn>
                <a:cxn ang="0">
                  <a:pos x="1360" y="180"/>
                </a:cxn>
                <a:cxn ang="0">
                  <a:pos x="1309" y="152"/>
                </a:cxn>
                <a:cxn ang="0">
                  <a:pos x="1255" y="200"/>
                </a:cxn>
                <a:cxn ang="0">
                  <a:pos x="1217" y="263"/>
                </a:cxn>
                <a:cxn ang="0">
                  <a:pos x="1164" y="312"/>
                </a:cxn>
                <a:cxn ang="0">
                  <a:pos x="1135" y="337"/>
                </a:cxn>
                <a:cxn ang="0">
                  <a:pos x="1075" y="298"/>
                </a:cxn>
                <a:cxn ang="0">
                  <a:pos x="1029" y="306"/>
                </a:cxn>
                <a:cxn ang="0">
                  <a:pos x="980" y="300"/>
                </a:cxn>
                <a:cxn ang="0">
                  <a:pos x="991" y="245"/>
                </a:cxn>
                <a:cxn ang="0">
                  <a:pos x="985" y="190"/>
                </a:cxn>
                <a:cxn ang="0">
                  <a:pos x="1002" y="157"/>
                </a:cxn>
                <a:cxn ang="0">
                  <a:pos x="1026" y="22"/>
                </a:cxn>
                <a:cxn ang="0">
                  <a:pos x="971" y="1"/>
                </a:cxn>
                <a:cxn ang="0">
                  <a:pos x="866" y="62"/>
                </a:cxn>
                <a:cxn ang="0">
                  <a:pos x="794" y="119"/>
                </a:cxn>
                <a:cxn ang="0">
                  <a:pos x="718" y="193"/>
                </a:cxn>
                <a:cxn ang="0">
                  <a:pos x="642" y="216"/>
                </a:cxn>
                <a:cxn ang="0">
                  <a:pos x="549" y="282"/>
                </a:cxn>
                <a:cxn ang="0">
                  <a:pos x="444" y="310"/>
                </a:cxn>
                <a:cxn ang="0">
                  <a:pos x="373" y="302"/>
                </a:cxn>
                <a:cxn ang="0">
                  <a:pos x="307" y="276"/>
                </a:cxn>
                <a:cxn ang="0">
                  <a:pos x="95" y="294"/>
                </a:cxn>
                <a:cxn ang="0">
                  <a:pos x="18" y="342"/>
                </a:cxn>
                <a:cxn ang="0">
                  <a:pos x="0" y="367"/>
                </a:cxn>
                <a:cxn ang="0">
                  <a:pos x="32" y="399"/>
                </a:cxn>
                <a:cxn ang="0">
                  <a:pos x="83" y="420"/>
                </a:cxn>
                <a:cxn ang="0">
                  <a:pos x="67" y="461"/>
                </a:cxn>
                <a:cxn ang="0">
                  <a:pos x="105" y="469"/>
                </a:cxn>
                <a:cxn ang="0">
                  <a:pos x="158" y="436"/>
                </a:cxn>
                <a:cxn ang="0">
                  <a:pos x="202" y="482"/>
                </a:cxn>
                <a:cxn ang="0">
                  <a:pos x="243" y="480"/>
                </a:cxn>
                <a:cxn ang="0">
                  <a:pos x="274" y="557"/>
                </a:cxn>
                <a:cxn ang="0">
                  <a:pos x="298" y="591"/>
                </a:cxn>
                <a:cxn ang="0">
                  <a:pos x="297" y="627"/>
                </a:cxn>
                <a:cxn ang="0">
                  <a:pos x="315" y="673"/>
                </a:cxn>
                <a:cxn ang="0">
                  <a:pos x="364" y="724"/>
                </a:cxn>
                <a:cxn ang="0">
                  <a:pos x="467" y="684"/>
                </a:cxn>
                <a:cxn ang="0">
                  <a:pos x="635" y="653"/>
                </a:cxn>
                <a:cxn ang="0">
                  <a:pos x="723" y="665"/>
                </a:cxn>
                <a:cxn ang="0">
                  <a:pos x="968" y="877"/>
                </a:cxn>
                <a:cxn ang="0">
                  <a:pos x="1120" y="1006"/>
                </a:cxn>
                <a:cxn ang="0">
                  <a:pos x="1236" y="958"/>
                </a:cxn>
                <a:cxn ang="0">
                  <a:pos x="1418" y="922"/>
                </a:cxn>
                <a:cxn ang="0">
                  <a:pos x="1444" y="841"/>
                </a:cxn>
              </a:cxnLst>
              <a:rect l="0" t="0" r="r" b="b"/>
              <a:pathLst>
                <a:path w="1444" h="1008">
                  <a:moveTo>
                    <a:pt x="1443" y="841"/>
                  </a:moveTo>
                  <a:lnTo>
                    <a:pt x="1443" y="841"/>
                  </a:lnTo>
                  <a:lnTo>
                    <a:pt x="1443" y="841"/>
                  </a:lnTo>
                  <a:lnTo>
                    <a:pt x="1443" y="841"/>
                  </a:lnTo>
                  <a:lnTo>
                    <a:pt x="1435" y="838"/>
                  </a:lnTo>
                  <a:lnTo>
                    <a:pt x="1426" y="833"/>
                  </a:lnTo>
                  <a:lnTo>
                    <a:pt x="1419" y="827"/>
                  </a:lnTo>
                  <a:lnTo>
                    <a:pt x="1413" y="820"/>
                  </a:lnTo>
                  <a:lnTo>
                    <a:pt x="1407" y="812"/>
                  </a:lnTo>
                  <a:lnTo>
                    <a:pt x="1401" y="804"/>
                  </a:lnTo>
                  <a:lnTo>
                    <a:pt x="1391" y="786"/>
                  </a:lnTo>
                  <a:lnTo>
                    <a:pt x="1381" y="768"/>
                  </a:lnTo>
                  <a:lnTo>
                    <a:pt x="1375" y="760"/>
                  </a:lnTo>
                  <a:lnTo>
                    <a:pt x="1369" y="752"/>
                  </a:lnTo>
                  <a:lnTo>
                    <a:pt x="1362" y="747"/>
                  </a:lnTo>
                  <a:lnTo>
                    <a:pt x="1355" y="742"/>
                  </a:lnTo>
                  <a:lnTo>
                    <a:pt x="1346" y="740"/>
                  </a:lnTo>
                  <a:lnTo>
                    <a:pt x="1337" y="739"/>
                  </a:lnTo>
                  <a:lnTo>
                    <a:pt x="1337" y="739"/>
                  </a:lnTo>
                  <a:lnTo>
                    <a:pt x="1315" y="739"/>
                  </a:lnTo>
                  <a:lnTo>
                    <a:pt x="1315" y="739"/>
                  </a:lnTo>
                  <a:lnTo>
                    <a:pt x="1309" y="737"/>
                  </a:lnTo>
                  <a:lnTo>
                    <a:pt x="1306" y="736"/>
                  </a:lnTo>
                  <a:lnTo>
                    <a:pt x="1303" y="733"/>
                  </a:lnTo>
                  <a:lnTo>
                    <a:pt x="1299" y="729"/>
                  </a:lnTo>
                  <a:lnTo>
                    <a:pt x="1296" y="721"/>
                  </a:lnTo>
                  <a:lnTo>
                    <a:pt x="1293" y="712"/>
                  </a:lnTo>
                  <a:lnTo>
                    <a:pt x="1293" y="712"/>
                  </a:lnTo>
                  <a:lnTo>
                    <a:pt x="1285" y="714"/>
                  </a:lnTo>
                  <a:lnTo>
                    <a:pt x="1280" y="714"/>
                  </a:lnTo>
                  <a:lnTo>
                    <a:pt x="1274" y="714"/>
                  </a:lnTo>
                  <a:lnTo>
                    <a:pt x="1268" y="712"/>
                  </a:lnTo>
                  <a:lnTo>
                    <a:pt x="1263" y="710"/>
                  </a:lnTo>
                  <a:lnTo>
                    <a:pt x="1260" y="707"/>
                  </a:lnTo>
                  <a:lnTo>
                    <a:pt x="1256" y="703"/>
                  </a:lnTo>
                  <a:lnTo>
                    <a:pt x="1254" y="698"/>
                  </a:lnTo>
                  <a:lnTo>
                    <a:pt x="1250" y="688"/>
                  </a:lnTo>
                  <a:lnTo>
                    <a:pt x="1247" y="675"/>
                  </a:lnTo>
                  <a:lnTo>
                    <a:pt x="1246" y="661"/>
                  </a:lnTo>
                  <a:lnTo>
                    <a:pt x="1245" y="646"/>
                  </a:lnTo>
                  <a:lnTo>
                    <a:pt x="1245" y="646"/>
                  </a:lnTo>
                  <a:lnTo>
                    <a:pt x="1246" y="636"/>
                  </a:lnTo>
                  <a:lnTo>
                    <a:pt x="1247" y="627"/>
                  </a:lnTo>
                  <a:lnTo>
                    <a:pt x="1251" y="618"/>
                  </a:lnTo>
                  <a:lnTo>
                    <a:pt x="1253" y="611"/>
                  </a:lnTo>
                  <a:lnTo>
                    <a:pt x="1261" y="597"/>
                  </a:lnTo>
                  <a:lnTo>
                    <a:pt x="1267" y="583"/>
                  </a:lnTo>
                  <a:lnTo>
                    <a:pt x="1267" y="583"/>
                  </a:lnTo>
                  <a:lnTo>
                    <a:pt x="1259" y="580"/>
                  </a:lnTo>
                  <a:lnTo>
                    <a:pt x="1254" y="577"/>
                  </a:lnTo>
                  <a:lnTo>
                    <a:pt x="1250" y="574"/>
                  </a:lnTo>
                  <a:lnTo>
                    <a:pt x="1246" y="571"/>
                  </a:lnTo>
                  <a:lnTo>
                    <a:pt x="1244" y="566"/>
                  </a:lnTo>
                  <a:lnTo>
                    <a:pt x="1242" y="560"/>
                  </a:lnTo>
                  <a:lnTo>
                    <a:pt x="1242" y="554"/>
                  </a:lnTo>
                  <a:lnTo>
                    <a:pt x="1242" y="554"/>
                  </a:lnTo>
                  <a:lnTo>
                    <a:pt x="1242" y="550"/>
                  </a:lnTo>
                  <a:lnTo>
                    <a:pt x="1243" y="546"/>
                  </a:lnTo>
                  <a:lnTo>
                    <a:pt x="1248" y="537"/>
                  </a:lnTo>
                  <a:lnTo>
                    <a:pt x="1256" y="528"/>
                  </a:lnTo>
                  <a:lnTo>
                    <a:pt x="1266" y="518"/>
                  </a:lnTo>
                  <a:lnTo>
                    <a:pt x="1275" y="507"/>
                  </a:lnTo>
                  <a:lnTo>
                    <a:pt x="1283" y="496"/>
                  </a:lnTo>
                  <a:lnTo>
                    <a:pt x="1286" y="489"/>
                  </a:lnTo>
                  <a:lnTo>
                    <a:pt x="1290" y="483"/>
                  </a:lnTo>
                  <a:lnTo>
                    <a:pt x="1292" y="476"/>
                  </a:lnTo>
                  <a:lnTo>
                    <a:pt x="1293" y="469"/>
                  </a:lnTo>
                  <a:lnTo>
                    <a:pt x="1293" y="469"/>
                  </a:lnTo>
                  <a:lnTo>
                    <a:pt x="1293" y="447"/>
                  </a:lnTo>
                  <a:lnTo>
                    <a:pt x="1293" y="447"/>
                  </a:lnTo>
                  <a:lnTo>
                    <a:pt x="1293" y="442"/>
                  </a:lnTo>
                  <a:lnTo>
                    <a:pt x="1294" y="437"/>
                  </a:lnTo>
                  <a:lnTo>
                    <a:pt x="1299" y="427"/>
                  </a:lnTo>
                  <a:lnTo>
                    <a:pt x="1305" y="419"/>
                  </a:lnTo>
                  <a:lnTo>
                    <a:pt x="1311" y="412"/>
                  </a:lnTo>
                  <a:lnTo>
                    <a:pt x="1317" y="405"/>
                  </a:lnTo>
                  <a:lnTo>
                    <a:pt x="1323" y="398"/>
                  </a:lnTo>
                  <a:lnTo>
                    <a:pt x="1328" y="390"/>
                  </a:lnTo>
                  <a:lnTo>
                    <a:pt x="1329" y="386"/>
                  </a:lnTo>
                  <a:lnTo>
                    <a:pt x="1329" y="382"/>
                  </a:lnTo>
                  <a:lnTo>
                    <a:pt x="1329" y="382"/>
                  </a:lnTo>
                  <a:lnTo>
                    <a:pt x="1329" y="376"/>
                  </a:lnTo>
                  <a:lnTo>
                    <a:pt x="1328" y="373"/>
                  </a:lnTo>
                  <a:lnTo>
                    <a:pt x="1326" y="369"/>
                  </a:lnTo>
                  <a:lnTo>
                    <a:pt x="1322" y="367"/>
                  </a:lnTo>
                  <a:lnTo>
                    <a:pt x="1315" y="363"/>
                  </a:lnTo>
                  <a:lnTo>
                    <a:pt x="1307" y="360"/>
                  </a:lnTo>
                  <a:lnTo>
                    <a:pt x="1299" y="358"/>
                  </a:lnTo>
                  <a:lnTo>
                    <a:pt x="1296" y="355"/>
                  </a:lnTo>
                  <a:lnTo>
                    <a:pt x="1292" y="353"/>
                  </a:lnTo>
                  <a:lnTo>
                    <a:pt x="1289" y="350"/>
                  </a:lnTo>
                  <a:lnTo>
                    <a:pt x="1288" y="345"/>
                  </a:lnTo>
                  <a:lnTo>
                    <a:pt x="1285" y="340"/>
                  </a:lnTo>
                  <a:lnTo>
                    <a:pt x="1285" y="334"/>
                  </a:lnTo>
                  <a:lnTo>
                    <a:pt x="1285" y="334"/>
                  </a:lnTo>
                  <a:lnTo>
                    <a:pt x="1286" y="328"/>
                  </a:lnTo>
                  <a:lnTo>
                    <a:pt x="1290" y="322"/>
                  </a:lnTo>
                  <a:lnTo>
                    <a:pt x="1294" y="316"/>
                  </a:lnTo>
                  <a:lnTo>
                    <a:pt x="1300" y="312"/>
                  </a:lnTo>
                  <a:lnTo>
                    <a:pt x="1300" y="312"/>
                  </a:lnTo>
                  <a:lnTo>
                    <a:pt x="1359" y="312"/>
                  </a:lnTo>
                  <a:lnTo>
                    <a:pt x="1359" y="312"/>
                  </a:lnTo>
                  <a:lnTo>
                    <a:pt x="1359" y="312"/>
                  </a:lnTo>
                  <a:lnTo>
                    <a:pt x="1372" y="307"/>
                  </a:lnTo>
                  <a:lnTo>
                    <a:pt x="1387" y="301"/>
                  </a:lnTo>
                  <a:lnTo>
                    <a:pt x="1392" y="297"/>
                  </a:lnTo>
                  <a:lnTo>
                    <a:pt x="1398" y="292"/>
                  </a:lnTo>
                  <a:lnTo>
                    <a:pt x="1401" y="286"/>
                  </a:lnTo>
                  <a:lnTo>
                    <a:pt x="1403" y="283"/>
                  </a:lnTo>
                  <a:lnTo>
                    <a:pt x="1403" y="279"/>
                  </a:lnTo>
                  <a:lnTo>
                    <a:pt x="1403" y="279"/>
                  </a:lnTo>
                  <a:lnTo>
                    <a:pt x="1403" y="273"/>
                  </a:lnTo>
                  <a:lnTo>
                    <a:pt x="1400" y="266"/>
                  </a:lnTo>
                  <a:lnTo>
                    <a:pt x="1393" y="246"/>
                  </a:lnTo>
                  <a:lnTo>
                    <a:pt x="1384" y="224"/>
                  </a:lnTo>
                  <a:lnTo>
                    <a:pt x="1373" y="202"/>
                  </a:lnTo>
                  <a:lnTo>
                    <a:pt x="1360" y="180"/>
                  </a:lnTo>
                  <a:lnTo>
                    <a:pt x="1347" y="163"/>
                  </a:lnTo>
                  <a:lnTo>
                    <a:pt x="1342" y="156"/>
                  </a:lnTo>
                  <a:lnTo>
                    <a:pt x="1336" y="152"/>
                  </a:lnTo>
                  <a:lnTo>
                    <a:pt x="1330" y="148"/>
                  </a:lnTo>
                  <a:lnTo>
                    <a:pt x="1326" y="147"/>
                  </a:lnTo>
                  <a:lnTo>
                    <a:pt x="1326" y="147"/>
                  </a:lnTo>
                  <a:lnTo>
                    <a:pt x="1321" y="147"/>
                  </a:lnTo>
                  <a:lnTo>
                    <a:pt x="1317" y="148"/>
                  </a:lnTo>
                  <a:lnTo>
                    <a:pt x="1309" y="152"/>
                  </a:lnTo>
                  <a:lnTo>
                    <a:pt x="1304" y="156"/>
                  </a:lnTo>
                  <a:lnTo>
                    <a:pt x="1298" y="163"/>
                  </a:lnTo>
                  <a:lnTo>
                    <a:pt x="1289" y="176"/>
                  </a:lnTo>
                  <a:lnTo>
                    <a:pt x="1283" y="182"/>
                  </a:lnTo>
                  <a:lnTo>
                    <a:pt x="1278" y="186"/>
                  </a:lnTo>
                  <a:lnTo>
                    <a:pt x="1278" y="186"/>
                  </a:lnTo>
                  <a:lnTo>
                    <a:pt x="1273" y="192"/>
                  </a:lnTo>
                  <a:lnTo>
                    <a:pt x="1267" y="195"/>
                  </a:lnTo>
                  <a:lnTo>
                    <a:pt x="1255" y="200"/>
                  </a:lnTo>
                  <a:lnTo>
                    <a:pt x="1250" y="202"/>
                  </a:lnTo>
                  <a:lnTo>
                    <a:pt x="1244" y="206"/>
                  </a:lnTo>
                  <a:lnTo>
                    <a:pt x="1238" y="210"/>
                  </a:lnTo>
                  <a:lnTo>
                    <a:pt x="1235" y="216"/>
                  </a:lnTo>
                  <a:lnTo>
                    <a:pt x="1235" y="216"/>
                  </a:lnTo>
                  <a:lnTo>
                    <a:pt x="1229" y="224"/>
                  </a:lnTo>
                  <a:lnTo>
                    <a:pt x="1225" y="233"/>
                  </a:lnTo>
                  <a:lnTo>
                    <a:pt x="1221" y="253"/>
                  </a:lnTo>
                  <a:lnTo>
                    <a:pt x="1217" y="263"/>
                  </a:lnTo>
                  <a:lnTo>
                    <a:pt x="1214" y="274"/>
                  </a:lnTo>
                  <a:lnTo>
                    <a:pt x="1208" y="282"/>
                  </a:lnTo>
                  <a:lnTo>
                    <a:pt x="1201" y="290"/>
                  </a:lnTo>
                  <a:lnTo>
                    <a:pt x="1201" y="290"/>
                  </a:lnTo>
                  <a:lnTo>
                    <a:pt x="1192" y="294"/>
                  </a:lnTo>
                  <a:lnTo>
                    <a:pt x="1183" y="298"/>
                  </a:lnTo>
                  <a:lnTo>
                    <a:pt x="1172" y="304"/>
                  </a:lnTo>
                  <a:lnTo>
                    <a:pt x="1168" y="307"/>
                  </a:lnTo>
                  <a:lnTo>
                    <a:pt x="1164" y="312"/>
                  </a:lnTo>
                  <a:lnTo>
                    <a:pt x="1164" y="312"/>
                  </a:lnTo>
                  <a:lnTo>
                    <a:pt x="1160" y="315"/>
                  </a:lnTo>
                  <a:lnTo>
                    <a:pt x="1158" y="319"/>
                  </a:lnTo>
                  <a:lnTo>
                    <a:pt x="1152" y="328"/>
                  </a:lnTo>
                  <a:lnTo>
                    <a:pt x="1149" y="331"/>
                  </a:lnTo>
                  <a:lnTo>
                    <a:pt x="1145" y="335"/>
                  </a:lnTo>
                  <a:lnTo>
                    <a:pt x="1140" y="337"/>
                  </a:lnTo>
                  <a:lnTo>
                    <a:pt x="1135" y="337"/>
                  </a:lnTo>
                  <a:lnTo>
                    <a:pt x="1135" y="337"/>
                  </a:lnTo>
                  <a:lnTo>
                    <a:pt x="1126" y="337"/>
                  </a:lnTo>
                  <a:lnTo>
                    <a:pt x="1121" y="336"/>
                  </a:lnTo>
                  <a:lnTo>
                    <a:pt x="1115" y="334"/>
                  </a:lnTo>
                  <a:lnTo>
                    <a:pt x="1109" y="330"/>
                  </a:lnTo>
                  <a:lnTo>
                    <a:pt x="1101" y="323"/>
                  </a:lnTo>
                  <a:lnTo>
                    <a:pt x="1094" y="315"/>
                  </a:lnTo>
                  <a:lnTo>
                    <a:pt x="1087" y="307"/>
                  </a:lnTo>
                  <a:lnTo>
                    <a:pt x="1079" y="300"/>
                  </a:lnTo>
                  <a:lnTo>
                    <a:pt x="1075" y="298"/>
                  </a:lnTo>
                  <a:lnTo>
                    <a:pt x="1069" y="296"/>
                  </a:lnTo>
                  <a:lnTo>
                    <a:pt x="1062" y="294"/>
                  </a:lnTo>
                  <a:lnTo>
                    <a:pt x="1054" y="294"/>
                  </a:lnTo>
                  <a:lnTo>
                    <a:pt x="1054" y="294"/>
                  </a:lnTo>
                  <a:lnTo>
                    <a:pt x="1048" y="294"/>
                  </a:lnTo>
                  <a:lnTo>
                    <a:pt x="1042" y="297"/>
                  </a:lnTo>
                  <a:lnTo>
                    <a:pt x="1038" y="300"/>
                  </a:lnTo>
                  <a:lnTo>
                    <a:pt x="1033" y="302"/>
                  </a:lnTo>
                  <a:lnTo>
                    <a:pt x="1029" y="306"/>
                  </a:lnTo>
                  <a:lnTo>
                    <a:pt x="1024" y="309"/>
                  </a:lnTo>
                  <a:lnTo>
                    <a:pt x="1017" y="312"/>
                  </a:lnTo>
                  <a:lnTo>
                    <a:pt x="1010" y="312"/>
                  </a:lnTo>
                  <a:lnTo>
                    <a:pt x="1010" y="312"/>
                  </a:lnTo>
                  <a:lnTo>
                    <a:pt x="1003" y="312"/>
                  </a:lnTo>
                  <a:lnTo>
                    <a:pt x="996" y="310"/>
                  </a:lnTo>
                  <a:lnTo>
                    <a:pt x="990" y="307"/>
                  </a:lnTo>
                  <a:lnTo>
                    <a:pt x="985" y="305"/>
                  </a:lnTo>
                  <a:lnTo>
                    <a:pt x="980" y="300"/>
                  </a:lnTo>
                  <a:lnTo>
                    <a:pt x="976" y="294"/>
                  </a:lnTo>
                  <a:lnTo>
                    <a:pt x="973" y="289"/>
                  </a:lnTo>
                  <a:lnTo>
                    <a:pt x="973" y="283"/>
                  </a:lnTo>
                  <a:lnTo>
                    <a:pt x="973" y="283"/>
                  </a:lnTo>
                  <a:lnTo>
                    <a:pt x="975" y="274"/>
                  </a:lnTo>
                  <a:lnTo>
                    <a:pt x="977" y="266"/>
                  </a:lnTo>
                  <a:lnTo>
                    <a:pt x="981" y="259"/>
                  </a:lnTo>
                  <a:lnTo>
                    <a:pt x="986" y="252"/>
                  </a:lnTo>
                  <a:lnTo>
                    <a:pt x="991" y="245"/>
                  </a:lnTo>
                  <a:lnTo>
                    <a:pt x="995" y="237"/>
                  </a:lnTo>
                  <a:lnTo>
                    <a:pt x="998" y="229"/>
                  </a:lnTo>
                  <a:lnTo>
                    <a:pt x="999" y="221"/>
                  </a:lnTo>
                  <a:lnTo>
                    <a:pt x="999" y="221"/>
                  </a:lnTo>
                  <a:lnTo>
                    <a:pt x="999" y="215"/>
                  </a:lnTo>
                  <a:lnTo>
                    <a:pt x="996" y="210"/>
                  </a:lnTo>
                  <a:lnTo>
                    <a:pt x="992" y="203"/>
                  </a:lnTo>
                  <a:lnTo>
                    <a:pt x="986" y="194"/>
                  </a:lnTo>
                  <a:lnTo>
                    <a:pt x="985" y="190"/>
                  </a:lnTo>
                  <a:lnTo>
                    <a:pt x="984" y="183"/>
                  </a:lnTo>
                  <a:lnTo>
                    <a:pt x="984" y="183"/>
                  </a:lnTo>
                  <a:lnTo>
                    <a:pt x="985" y="179"/>
                  </a:lnTo>
                  <a:lnTo>
                    <a:pt x="986" y="176"/>
                  </a:lnTo>
                  <a:lnTo>
                    <a:pt x="992" y="170"/>
                  </a:lnTo>
                  <a:lnTo>
                    <a:pt x="998" y="164"/>
                  </a:lnTo>
                  <a:lnTo>
                    <a:pt x="1001" y="161"/>
                  </a:lnTo>
                  <a:lnTo>
                    <a:pt x="1002" y="157"/>
                  </a:lnTo>
                  <a:lnTo>
                    <a:pt x="1002" y="157"/>
                  </a:lnTo>
                  <a:lnTo>
                    <a:pt x="1011" y="130"/>
                  </a:lnTo>
                  <a:lnTo>
                    <a:pt x="1019" y="100"/>
                  </a:lnTo>
                  <a:lnTo>
                    <a:pt x="1023" y="85"/>
                  </a:lnTo>
                  <a:lnTo>
                    <a:pt x="1026" y="70"/>
                  </a:lnTo>
                  <a:lnTo>
                    <a:pt x="1028" y="55"/>
                  </a:lnTo>
                  <a:lnTo>
                    <a:pt x="1029" y="40"/>
                  </a:lnTo>
                  <a:lnTo>
                    <a:pt x="1029" y="40"/>
                  </a:lnTo>
                  <a:lnTo>
                    <a:pt x="1028" y="30"/>
                  </a:lnTo>
                  <a:lnTo>
                    <a:pt x="1026" y="22"/>
                  </a:lnTo>
                  <a:lnTo>
                    <a:pt x="1024" y="15"/>
                  </a:lnTo>
                  <a:lnTo>
                    <a:pt x="1021" y="9"/>
                  </a:lnTo>
                  <a:lnTo>
                    <a:pt x="1015" y="4"/>
                  </a:lnTo>
                  <a:lnTo>
                    <a:pt x="1008" y="2"/>
                  </a:lnTo>
                  <a:lnTo>
                    <a:pt x="999" y="1"/>
                  </a:lnTo>
                  <a:lnTo>
                    <a:pt x="987" y="0"/>
                  </a:lnTo>
                  <a:lnTo>
                    <a:pt x="987" y="0"/>
                  </a:lnTo>
                  <a:lnTo>
                    <a:pt x="979" y="0"/>
                  </a:lnTo>
                  <a:lnTo>
                    <a:pt x="971" y="1"/>
                  </a:lnTo>
                  <a:lnTo>
                    <a:pt x="963" y="3"/>
                  </a:lnTo>
                  <a:lnTo>
                    <a:pt x="956" y="6"/>
                  </a:lnTo>
                  <a:lnTo>
                    <a:pt x="944" y="11"/>
                  </a:lnTo>
                  <a:lnTo>
                    <a:pt x="932" y="21"/>
                  </a:lnTo>
                  <a:lnTo>
                    <a:pt x="922" y="30"/>
                  </a:lnTo>
                  <a:lnTo>
                    <a:pt x="911" y="40"/>
                  </a:lnTo>
                  <a:lnTo>
                    <a:pt x="893" y="62"/>
                  </a:lnTo>
                  <a:lnTo>
                    <a:pt x="893" y="62"/>
                  </a:lnTo>
                  <a:lnTo>
                    <a:pt x="866" y="62"/>
                  </a:lnTo>
                  <a:lnTo>
                    <a:pt x="866" y="62"/>
                  </a:lnTo>
                  <a:lnTo>
                    <a:pt x="866" y="62"/>
                  </a:lnTo>
                  <a:lnTo>
                    <a:pt x="854" y="68"/>
                  </a:lnTo>
                  <a:lnTo>
                    <a:pt x="843" y="73"/>
                  </a:lnTo>
                  <a:lnTo>
                    <a:pt x="833" y="80"/>
                  </a:lnTo>
                  <a:lnTo>
                    <a:pt x="824" y="87"/>
                  </a:lnTo>
                  <a:lnTo>
                    <a:pt x="816" y="94"/>
                  </a:lnTo>
                  <a:lnTo>
                    <a:pt x="808" y="102"/>
                  </a:lnTo>
                  <a:lnTo>
                    <a:pt x="794" y="119"/>
                  </a:lnTo>
                  <a:lnTo>
                    <a:pt x="780" y="137"/>
                  </a:lnTo>
                  <a:lnTo>
                    <a:pt x="765" y="154"/>
                  </a:lnTo>
                  <a:lnTo>
                    <a:pt x="757" y="163"/>
                  </a:lnTo>
                  <a:lnTo>
                    <a:pt x="748" y="171"/>
                  </a:lnTo>
                  <a:lnTo>
                    <a:pt x="739" y="179"/>
                  </a:lnTo>
                  <a:lnTo>
                    <a:pt x="727" y="186"/>
                  </a:lnTo>
                  <a:lnTo>
                    <a:pt x="727" y="186"/>
                  </a:lnTo>
                  <a:lnTo>
                    <a:pt x="723" y="190"/>
                  </a:lnTo>
                  <a:lnTo>
                    <a:pt x="718" y="193"/>
                  </a:lnTo>
                  <a:lnTo>
                    <a:pt x="708" y="197"/>
                  </a:lnTo>
                  <a:lnTo>
                    <a:pt x="695" y="200"/>
                  </a:lnTo>
                  <a:lnTo>
                    <a:pt x="683" y="201"/>
                  </a:lnTo>
                  <a:lnTo>
                    <a:pt x="672" y="203"/>
                  </a:lnTo>
                  <a:lnTo>
                    <a:pt x="660" y="207"/>
                  </a:lnTo>
                  <a:lnTo>
                    <a:pt x="650" y="210"/>
                  </a:lnTo>
                  <a:lnTo>
                    <a:pt x="647" y="213"/>
                  </a:lnTo>
                  <a:lnTo>
                    <a:pt x="642" y="216"/>
                  </a:lnTo>
                  <a:lnTo>
                    <a:pt x="642" y="216"/>
                  </a:lnTo>
                  <a:lnTo>
                    <a:pt x="622" y="238"/>
                  </a:lnTo>
                  <a:lnTo>
                    <a:pt x="612" y="248"/>
                  </a:lnTo>
                  <a:lnTo>
                    <a:pt x="601" y="259"/>
                  </a:lnTo>
                  <a:lnTo>
                    <a:pt x="588" y="268"/>
                  </a:lnTo>
                  <a:lnTo>
                    <a:pt x="581" y="273"/>
                  </a:lnTo>
                  <a:lnTo>
                    <a:pt x="574" y="276"/>
                  </a:lnTo>
                  <a:lnTo>
                    <a:pt x="566" y="278"/>
                  </a:lnTo>
                  <a:lnTo>
                    <a:pt x="558" y="281"/>
                  </a:lnTo>
                  <a:lnTo>
                    <a:pt x="549" y="282"/>
                  </a:lnTo>
                  <a:lnTo>
                    <a:pt x="540" y="283"/>
                  </a:lnTo>
                  <a:lnTo>
                    <a:pt x="540" y="283"/>
                  </a:lnTo>
                  <a:lnTo>
                    <a:pt x="529" y="283"/>
                  </a:lnTo>
                  <a:lnTo>
                    <a:pt x="520" y="284"/>
                  </a:lnTo>
                  <a:lnTo>
                    <a:pt x="503" y="287"/>
                  </a:lnTo>
                  <a:lnTo>
                    <a:pt x="488" y="293"/>
                  </a:lnTo>
                  <a:lnTo>
                    <a:pt x="473" y="299"/>
                  </a:lnTo>
                  <a:lnTo>
                    <a:pt x="458" y="305"/>
                  </a:lnTo>
                  <a:lnTo>
                    <a:pt x="444" y="310"/>
                  </a:lnTo>
                  <a:lnTo>
                    <a:pt x="428" y="314"/>
                  </a:lnTo>
                  <a:lnTo>
                    <a:pt x="420" y="315"/>
                  </a:lnTo>
                  <a:lnTo>
                    <a:pt x="411" y="315"/>
                  </a:lnTo>
                  <a:lnTo>
                    <a:pt x="411" y="315"/>
                  </a:lnTo>
                  <a:lnTo>
                    <a:pt x="403" y="315"/>
                  </a:lnTo>
                  <a:lnTo>
                    <a:pt x="396" y="314"/>
                  </a:lnTo>
                  <a:lnTo>
                    <a:pt x="389" y="312"/>
                  </a:lnTo>
                  <a:lnTo>
                    <a:pt x="383" y="309"/>
                  </a:lnTo>
                  <a:lnTo>
                    <a:pt x="373" y="302"/>
                  </a:lnTo>
                  <a:lnTo>
                    <a:pt x="362" y="296"/>
                  </a:lnTo>
                  <a:lnTo>
                    <a:pt x="353" y="287"/>
                  </a:lnTo>
                  <a:lnTo>
                    <a:pt x="343" y="282"/>
                  </a:lnTo>
                  <a:lnTo>
                    <a:pt x="337" y="278"/>
                  </a:lnTo>
                  <a:lnTo>
                    <a:pt x="332" y="277"/>
                  </a:lnTo>
                  <a:lnTo>
                    <a:pt x="326" y="276"/>
                  </a:lnTo>
                  <a:lnTo>
                    <a:pt x="319" y="275"/>
                  </a:lnTo>
                  <a:lnTo>
                    <a:pt x="319" y="275"/>
                  </a:lnTo>
                  <a:lnTo>
                    <a:pt x="307" y="276"/>
                  </a:lnTo>
                  <a:lnTo>
                    <a:pt x="297" y="278"/>
                  </a:lnTo>
                  <a:lnTo>
                    <a:pt x="286" y="281"/>
                  </a:lnTo>
                  <a:lnTo>
                    <a:pt x="276" y="284"/>
                  </a:lnTo>
                  <a:lnTo>
                    <a:pt x="258" y="291"/>
                  </a:lnTo>
                  <a:lnTo>
                    <a:pt x="248" y="293"/>
                  </a:lnTo>
                  <a:lnTo>
                    <a:pt x="238" y="294"/>
                  </a:lnTo>
                  <a:lnTo>
                    <a:pt x="238" y="294"/>
                  </a:lnTo>
                  <a:lnTo>
                    <a:pt x="95" y="294"/>
                  </a:lnTo>
                  <a:lnTo>
                    <a:pt x="95" y="294"/>
                  </a:lnTo>
                  <a:lnTo>
                    <a:pt x="80" y="296"/>
                  </a:lnTo>
                  <a:lnTo>
                    <a:pt x="68" y="298"/>
                  </a:lnTo>
                  <a:lnTo>
                    <a:pt x="56" y="304"/>
                  </a:lnTo>
                  <a:lnTo>
                    <a:pt x="47" y="309"/>
                  </a:lnTo>
                  <a:lnTo>
                    <a:pt x="38" y="316"/>
                  </a:lnTo>
                  <a:lnTo>
                    <a:pt x="31" y="324"/>
                  </a:lnTo>
                  <a:lnTo>
                    <a:pt x="24" y="334"/>
                  </a:lnTo>
                  <a:lnTo>
                    <a:pt x="18" y="342"/>
                  </a:lnTo>
                  <a:lnTo>
                    <a:pt x="18" y="342"/>
                  </a:lnTo>
                  <a:lnTo>
                    <a:pt x="15" y="340"/>
                  </a:lnTo>
                  <a:lnTo>
                    <a:pt x="13" y="339"/>
                  </a:lnTo>
                  <a:lnTo>
                    <a:pt x="13" y="338"/>
                  </a:lnTo>
                  <a:lnTo>
                    <a:pt x="10" y="337"/>
                  </a:lnTo>
                  <a:lnTo>
                    <a:pt x="10" y="337"/>
                  </a:lnTo>
                  <a:lnTo>
                    <a:pt x="7" y="344"/>
                  </a:lnTo>
                  <a:lnTo>
                    <a:pt x="5" y="350"/>
                  </a:lnTo>
                  <a:lnTo>
                    <a:pt x="1" y="358"/>
                  </a:lnTo>
                  <a:lnTo>
                    <a:pt x="0" y="367"/>
                  </a:lnTo>
                  <a:lnTo>
                    <a:pt x="1" y="371"/>
                  </a:lnTo>
                  <a:lnTo>
                    <a:pt x="1" y="376"/>
                  </a:lnTo>
                  <a:lnTo>
                    <a:pt x="3" y="381"/>
                  </a:lnTo>
                  <a:lnTo>
                    <a:pt x="6" y="385"/>
                  </a:lnTo>
                  <a:lnTo>
                    <a:pt x="10" y="389"/>
                  </a:lnTo>
                  <a:lnTo>
                    <a:pt x="15" y="392"/>
                  </a:lnTo>
                  <a:lnTo>
                    <a:pt x="15" y="392"/>
                  </a:lnTo>
                  <a:lnTo>
                    <a:pt x="25" y="397"/>
                  </a:lnTo>
                  <a:lnTo>
                    <a:pt x="32" y="399"/>
                  </a:lnTo>
                  <a:lnTo>
                    <a:pt x="39" y="400"/>
                  </a:lnTo>
                  <a:lnTo>
                    <a:pt x="41" y="400"/>
                  </a:lnTo>
                  <a:lnTo>
                    <a:pt x="44" y="401"/>
                  </a:lnTo>
                  <a:lnTo>
                    <a:pt x="54" y="407"/>
                  </a:lnTo>
                  <a:lnTo>
                    <a:pt x="54" y="407"/>
                  </a:lnTo>
                  <a:lnTo>
                    <a:pt x="63" y="412"/>
                  </a:lnTo>
                  <a:lnTo>
                    <a:pt x="70" y="414"/>
                  </a:lnTo>
                  <a:lnTo>
                    <a:pt x="80" y="418"/>
                  </a:lnTo>
                  <a:lnTo>
                    <a:pt x="83" y="420"/>
                  </a:lnTo>
                  <a:lnTo>
                    <a:pt x="83" y="423"/>
                  </a:lnTo>
                  <a:lnTo>
                    <a:pt x="79" y="429"/>
                  </a:lnTo>
                  <a:lnTo>
                    <a:pt x="72" y="437"/>
                  </a:lnTo>
                  <a:lnTo>
                    <a:pt x="72" y="437"/>
                  </a:lnTo>
                  <a:lnTo>
                    <a:pt x="69" y="442"/>
                  </a:lnTo>
                  <a:lnTo>
                    <a:pt x="67" y="447"/>
                  </a:lnTo>
                  <a:lnTo>
                    <a:pt x="66" y="452"/>
                  </a:lnTo>
                  <a:lnTo>
                    <a:pt x="66" y="458"/>
                  </a:lnTo>
                  <a:lnTo>
                    <a:pt x="67" y="461"/>
                  </a:lnTo>
                  <a:lnTo>
                    <a:pt x="69" y="466"/>
                  </a:lnTo>
                  <a:lnTo>
                    <a:pt x="71" y="468"/>
                  </a:lnTo>
                  <a:lnTo>
                    <a:pt x="75" y="472"/>
                  </a:lnTo>
                  <a:lnTo>
                    <a:pt x="78" y="473"/>
                  </a:lnTo>
                  <a:lnTo>
                    <a:pt x="83" y="474"/>
                  </a:lnTo>
                  <a:lnTo>
                    <a:pt x="87" y="474"/>
                  </a:lnTo>
                  <a:lnTo>
                    <a:pt x="93" y="474"/>
                  </a:lnTo>
                  <a:lnTo>
                    <a:pt x="99" y="472"/>
                  </a:lnTo>
                  <a:lnTo>
                    <a:pt x="105" y="469"/>
                  </a:lnTo>
                  <a:lnTo>
                    <a:pt x="110" y="465"/>
                  </a:lnTo>
                  <a:lnTo>
                    <a:pt x="117" y="459"/>
                  </a:lnTo>
                  <a:lnTo>
                    <a:pt x="117" y="459"/>
                  </a:lnTo>
                  <a:lnTo>
                    <a:pt x="128" y="449"/>
                  </a:lnTo>
                  <a:lnTo>
                    <a:pt x="137" y="441"/>
                  </a:lnTo>
                  <a:lnTo>
                    <a:pt x="144" y="436"/>
                  </a:lnTo>
                  <a:lnTo>
                    <a:pt x="152" y="435"/>
                  </a:lnTo>
                  <a:lnTo>
                    <a:pt x="154" y="435"/>
                  </a:lnTo>
                  <a:lnTo>
                    <a:pt x="158" y="436"/>
                  </a:lnTo>
                  <a:lnTo>
                    <a:pt x="163" y="441"/>
                  </a:lnTo>
                  <a:lnTo>
                    <a:pt x="168" y="446"/>
                  </a:lnTo>
                  <a:lnTo>
                    <a:pt x="173" y="454"/>
                  </a:lnTo>
                  <a:lnTo>
                    <a:pt x="173" y="454"/>
                  </a:lnTo>
                  <a:lnTo>
                    <a:pt x="183" y="472"/>
                  </a:lnTo>
                  <a:lnTo>
                    <a:pt x="187" y="477"/>
                  </a:lnTo>
                  <a:lnTo>
                    <a:pt x="192" y="481"/>
                  </a:lnTo>
                  <a:lnTo>
                    <a:pt x="198" y="483"/>
                  </a:lnTo>
                  <a:lnTo>
                    <a:pt x="202" y="482"/>
                  </a:lnTo>
                  <a:lnTo>
                    <a:pt x="207" y="480"/>
                  </a:lnTo>
                  <a:lnTo>
                    <a:pt x="213" y="474"/>
                  </a:lnTo>
                  <a:lnTo>
                    <a:pt x="213" y="474"/>
                  </a:lnTo>
                  <a:lnTo>
                    <a:pt x="219" y="469"/>
                  </a:lnTo>
                  <a:lnTo>
                    <a:pt x="223" y="467"/>
                  </a:lnTo>
                  <a:lnTo>
                    <a:pt x="228" y="467"/>
                  </a:lnTo>
                  <a:lnTo>
                    <a:pt x="234" y="468"/>
                  </a:lnTo>
                  <a:lnTo>
                    <a:pt x="238" y="473"/>
                  </a:lnTo>
                  <a:lnTo>
                    <a:pt x="243" y="480"/>
                  </a:lnTo>
                  <a:lnTo>
                    <a:pt x="248" y="488"/>
                  </a:lnTo>
                  <a:lnTo>
                    <a:pt x="253" y="499"/>
                  </a:lnTo>
                  <a:lnTo>
                    <a:pt x="253" y="499"/>
                  </a:lnTo>
                  <a:lnTo>
                    <a:pt x="265" y="519"/>
                  </a:lnTo>
                  <a:lnTo>
                    <a:pt x="269" y="528"/>
                  </a:lnTo>
                  <a:lnTo>
                    <a:pt x="271" y="536"/>
                  </a:lnTo>
                  <a:lnTo>
                    <a:pt x="274" y="543"/>
                  </a:lnTo>
                  <a:lnTo>
                    <a:pt x="274" y="550"/>
                  </a:lnTo>
                  <a:lnTo>
                    <a:pt x="274" y="557"/>
                  </a:lnTo>
                  <a:lnTo>
                    <a:pt x="271" y="562"/>
                  </a:lnTo>
                  <a:lnTo>
                    <a:pt x="271" y="562"/>
                  </a:lnTo>
                  <a:lnTo>
                    <a:pt x="269" y="566"/>
                  </a:lnTo>
                  <a:lnTo>
                    <a:pt x="269" y="569"/>
                  </a:lnTo>
                  <a:lnTo>
                    <a:pt x="271" y="572"/>
                  </a:lnTo>
                  <a:lnTo>
                    <a:pt x="275" y="575"/>
                  </a:lnTo>
                  <a:lnTo>
                    <a:pt x="284" y="582"/>
                  </a:lnTo>
                  <a:lnTo>
                    <a:pt x="298" y="591"/>
                  </a:lnTo>
                  <a:lnTo>
                    <a:pt x="298" y="591"/>
                  </a:lnTo>
                  <a:lnTo>
                    <a:pt x="309" y="602"/>
                  </a:lnTo>
                  <a:lnTo>
                    <a:pt x="314" y="606"/>
                  </a:lnTo>
                  <a:lnTo>
                    <a:pt x="316" y="611"/>
                  </a:lnTo>
                  <a:lnTo>
                    <a:pt x="316" y="614"/>
                  </a:lnTo>
                  <a:lnTo>
                    <a:pt x="315" y="618"/>
                  </a:lnTo>
                  <a:lnTo>
                    <a:pt x="312" y="621"/>
                  </a:lnTo>
                  <a:lnTo>
                    <a:pt x="305" y="625"/>
                  </a:lnTo>
                  <a:lnTo>
                    <a:pt x="305" y="625"/>
                  </a:lnTo>
                  <a:lnTo>
                    <a:pt x="297" y="627"/>
                  </a:lnTo>
                  <a:lnTo>
                    <a:pt x="292" y="630"/>
                  </a:lnTo>
                  <a:lnTo>
                    <a:pt x="289" y="634"/>
                  </a:lnTo>
                  <a:lnTo>
                    <a:pt x="289" y="638"/>
                  </a:lnTo>
                  <a:lnTo>
                    <a:pt x="289" y="643"/>
                  </a:lnTo>
                  <a:lnTo>
                    <a:pt x="292" y="649"/>
                  </a:lnTo>
                  <a:lnTo>
                    <a:pt x="297" y="655"/>
                  </a:lnTo>
                  <a:lnTo>
                    <a:pt x="305" y="660"/>
                  </a:lnTo>
                  <a:lnTo>
                    <a:pt x="305" y="660"/>
                  </a:lnTo>
                  <a:lnTo>
                    <a:pt x="315" y="673"/>
                  </a:lnTo>
                  <a:lnTo>
                    <a:pt x="323" y="683"/>
                  </a:lnTo>
                  <a:lnTo>
                    <a:pt x="330" y="693"/>
                  </a:lnTo>
                  <a:lnTo>
                    <a:pt x="335" y="697"/>
                  </a:lnTo>
                  <a:lnTo>
                    <a:pt x="342" y="702"/>
                  </a:lnTo>
                  <a:lnTo>
                    <a:pt x="342" y="702"/>
                  </a:lnTo>
                  <a:lnTo>
                    <a:pt x="349" y="706"/>
                  </a:lnTo>
                  <a:lnTo>
                    <a:pt x="354" y="712"/>
                  </a:lnTo>
                  <a:lnTo>
                    <a:pt x="359" y="718"/>
                  </a:lnTo>
                  <a:lnTo>
                    <a:pt x="364" y="724"/>
                  </a:lnTo>
                  <a:lnTo>
                    <a:pt x="369" y="734"/>
                  </a:lnTo>
                  <a:lnTo>
                    <a:pt x="370" y="739"/>
                  </a:lnTo>
                  <a:lnTo>
                    <a:pt x="370" y="739"/>
                  </a:lnTo>
                  <a:lnTo>
                    <a:pt x="389" y="726"/>
                  </a:lnTo>
                  <a:lnTo>
                    <a:pt x="406" y="714"/>
                  </a:lnTo>
                  <a:lnTo>
                    <a:pt x="423" y="704"/>
                  </a:lnTo>
                  <a:lnTo>
                    <a:pt x="439" y="696"/>
                  </a:lnTo>
                  <a:lnTo>
                    <a:pt x="454" y="690"/>
                  </a:lnTo>
                  <a:lnTo>
                    <a:pt x="467" y="684"/>
                  </a:lnTo>
                  <a:lnTo>
                    <a:pt x="479" y="682"/>
                  </a:lnTo>
                  <a:lnTo>
                    <a:pt x="489" y="680"/>
                  </a:lnTo>
                  <a:lnTo>
                    <a:pt x="489" y="680"/>
                  </a:lnTo>
                  <a:lnTo>
                    <a:pt x="514" y="678"/>
                  </a:lnTo>
                  <a:lnTo>
                    <a:pt x="537" y="675"/>
                  </a:lnTo>
                  <a:lnTo>
                    <a:pt x="574" y="671"/>
                  </a:lnTo>
                  <a:lnTo>
                    <a:pt x="602" y="665"/>
                  </a:lnTo>
                  <a:lnTo>
                    <a:pt x="621" y="659"/>
                  </a:lnTo>
                  <a:lnTo>
                    <a:pt x="635" y="653"/>
                  </a:lnTo>
                  <a:lnTo>
                    <a:pt x="645" y="649"/>
                  </a:lnTo>
                  <a:lnTo>
                    <a:pt x="654" y="646"/>
                  </a:lnTo>
                  <a:lnTo>
                    <a:pt x="657" y="645"/>
                  </a:lnTo>
                  <a:lnTo>
                    <a:pt x="660" y="646"/>
                  </a:lnTo>
                  <a:lnTo>
                    <a:pt x="660" y="646"/>
                  </a:lnTo>
                  <a:lnTo>
                    <a:pt x="677" y="649"/>
                  </a:lnTo>
                  <a:lnTo>
                    <a:pt x="692" y="652"/>
                  </a:lnTo>
                  <a:lnTo>
                    <a:pt x="706" y="658"/>
                  </a:lnTo>
                  <a:lnTo>
                    <a:pt x="723" y="665"/>
                  </a:lnTo>
                  <a:lnTo>
                    <a:pt x="739" y="673"/>
                  </a:lnTo>
                  <a:lnTo>
                    <a:pt x="754" y="682"/>
                  </a:lnTo>
                  <a:lnTo>
                    <a:pt x="770" y="693"/>
                  </a:lnTo>
                  <a:lnTo>
                    <a:pt x="786" y="704"/>
                  </a:lnTo>
                  <a:lnTo>
                    <a:pt x="817" y="729"/>
                  </a:lnTo>
                  <a:lnTo>
                    <a:pt x="848" y="757"/>
                  </a:lnTo>
                  <a:lnTo>
                    <a:pt x="879" y="786"/>
                  </a:lnTo>
                  <a:lnTo>
                    <a:pt x="910" y="817"/>
                  </a:lnTo>
                  <a:lnTo>
                    <a:pt x="968" y="877"/>
                  </a:lnTo>
                  <a:lnTo>
                    <a:pt x="1022" y="933"/>
                  </a:lnTo>
                  <a:lnTo>
                    <a:pt x="1046" y="956"/>
                  </a:lnTo>
                  <a:lnTo>
                    <a:pt x="1069" y="977"/>
                  </a:lnTo>
                  <a:lnTo>
                    <a:pt x="1079" y="985"/>
                  </a:lnTo>
                  <a:lnTo>
                    <a:pt x="1090" y="992"/>
                  </a:lnTo>
                  <a:lnTo>
                    <a:pt x="1100" y="997"/>
                  </a:lnTo>
                  <a:lnTo>
                    <a:pt x="1109" y="1002"/>
                  </a:lnTo>
                  <a:lnTo>
                    <a:pt x="1109" y="1002"/>
                  </a:lnTo>
                  <a:lnTo>
                    <a:pt x="1120" y="1006"/>
                  </a:lnTo>
                  <a:lnTo>
                    <a:pt x="1130" y="1008"/>
                  </a:lnTo>
                  <a:lnTo>
                    <a:pt x="1140" y="1007"/>
                  </a:lnTo>
                  <a:lnTo>
                    <a:pt x="1149" y="1006"/>
                  </a:lnTo>
                  <a:lnTo>
                    <a:pt x="1159" y="1002"/>
                  </a:lnTo>
                  <a:lnTo>
                    <a:pt x="1168" y="997"/>
                  </a:lnTo>
                  <a:lnTo>
                    <a:pt x="1187" y="986"/>
                  </a:lnTo>
                  <a:lnTo>
                    <a:pt x="1206" y="974"/>
                  </a:lnTo>
                  <a:lnTo>
                    <a:pt x="1225" y="963"/>
                  </a:lnTo>
                  <a:lnTo>
                    <a:pt x="1236" y="958"/>
                  </a:lnTo>
                  <a:lnTo>
                    <a:pt x="1247" y="955"/>
                  </a:lnTo>
                  <a:lnTo>
                    <a:pt x="1259" y="953"/>
                  </a:lnTo>
                  <a:lnTo>
                    <a:pt x="1270" y="951"/>
                  </a:lnTo>
                  <a:lnTo>
                    <a:pt x="1270" y="951"/>
                  </a:lnTo>
                  <a:lnTo>
                    <a:pt x="1314" y="951"/>
                  </a:lnTo>
                  <a:lnTo>
                    <a:pt x="1351" y="953"/>
                  </a:lnTo>
                  <a:lnTo>
                    <a:pt x="1403" y="955"/>
                  </a:lnTo>
                  <a:lnTo>
                    <a:pt x="1403" y="955"/>
                  </a:lnTo>
                  <a:lnTo>
                    <a:pt x="1418" y="922"/>
                  </a:lnTo>
                  <a:lnTo>
                    <a:pt x="1426" y="870"/>
                  </a:lnTo>
                  <a:lnTo>
                    <a:pt x="1439" y="851"/>
                  </a:lnTo>
                  <a:lnTo>
                    <a:pt x="1439" y="851"/>
                  </a:lnTo>
                  <a:lnTo>
                    <a:pt x="1439" y="851"/>
                  </a:lnTo>
                  <a:lnTo>
                    <a:pt x="1439" y="851"/>
                  </a:lnTo>
                  <a:lnTo>
                    <a:pt x="1439" y="850"/>
                  </a:lnTo>
                  <a:lnTo>
                    <a:pt x="1442" y="847"/>
                  </a:lnTo>
                  <a:lnTo>
                    <a:pt x="1444" y="842"/>
                  </a:lnTo>
                  <a:lnTo>
                    <a:pt x="1444" y="841"/>
                  </a:lnTo>
                  <a:lnTo>
                    <a:pt x="1443" y="841"/>
                  </a:lnTo>
                  <a:lnTo>
                    <a:pt x="1443" y="841"/>
                  </a:lnTo>
                  <a:lnTo>
                    <a:pt x="1443" y="841"/>
                  </a:lnTo>
                  <a:close/>
                </a:path>
              </a:pathLst>
            </a:custGeom>
            <a:solidFill>
              <a:schemeClr val="tx2"/>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07" name="Freeform 100"/>
            <p:cNvSpPr>
              <a:spLocks/>
            </p:cNvSpPr>
            <p:nvPr/>
          </p:nvSpPr>
          <p:spPr bwMode="auto">
            <a:xfrm>
              <a:off x="2955873" y="3169351"/>
              <a:ext cx="1309159" cy="1946514"/>
            </a:xfrm>
            <a:custGeom>
              <a:avLst/>
              <a:gdLst/>
              <a:ahLst/>
              <a:cxnLst>
                <a:cxn ang="0">
                  <a:pos x="1756" y="1708"/>
                </a:cxn>
                <a:cxn ang="0">
                  <a:pos x="1782" y="1553"/>
                </a:cxn>
                <a:cxn ang="0">
                  <a:pos x="1704" y="1391"/>
                </a:cxn>
                <a:cxn ang="0">
                  <a:pos x="1649" y="1210"/>
                </a:cxn>
                <a:cxn ang="0">
                  <a:pos x="1613" y="918"/>
                </a:cxn>
                <a:cxn ang="0">
                  <a:pos x="1655" y="827"/>
                </a:cxn>
                <a:cxn ang="0">
                  <a:pos x="1586" y="721"/>
                </a:cxn>
                <a:cxn ang="0">
                  <a:pos x="1507" y="567"/>
                </a:cxn>
                <a:cxn ang="0">
                  <a:pos x="1537" y="377"/>
                </a:cxn>
                <a:cxn ang="0">
                  <a:pos x="1578" y="272"/>
                </a:cxn>
                <a:cxn ang="0">
                  <a:pos x="1467" y="217"/>
                </a:cxn>
                <a:cxn ang="0">
                  <a:pos x="1387" y="249"/>
                </a:cxn>
                <a:cxn ang="0">
                  <a:pos x="1484" y="433"/>
                </a:cxn>
                <a:cxn ang="0">
                  <a:pos x="1339" y="322"/>
                </a:cxn>
                <a:cxn ang="0">
                  <a:pos x="1372" y="73"/>
                </a:cxn>
                <a:cxn ang="0">
                  <a:pos x="1278" y="223"/>
                </a:cxn>
                <a:cxn ang="0">
                  <a:pos x="1241" y="456"/>
                </a:cxn>
                <a:cxn ang="0">
                  <a:pos x="1224" y="680"/>
                </a:cxn>
                <a:cxn ang="0">
                  <a:pos x="1382" y="811"/>
                </a:cxn>
                <a:cxn ang="0">
                  <a:pos x="1399" y="949"/>
                </a:cxn>
                <a:cxn ang="0">
                  <a:pos x="1326" y="853"/>
                </a:cxn>
                <a:cxn ang="0">
                  <a:pos x="1214" y="712"/>
                </a:cxn>
                <a:cxn ang="0">
                  <a:pos x="1116" y="960"/>
                </a:cxn>
                <a:cxn ang="0">
                  <a:pos x="925" y="1033"/>
                </a:cxn>
                <a:cxn ang="0">
                  <a:pos x="836" y="935"/>
                </a:cxn>
                <a:cxn ang="0">
                  <a:pos x="970" y="1007"/>
                </a:cxn>
                <a:cxn ang="0">
                  <a:pos x="1154" y="775"/>
                </a:cxn>
                <a:cxn ang="0">
                  <a:pos x="1193" y="398"/>
                </a:cxn>
                <a:cxn ang="0">
                  <a:pos x="1207" y="215"/>
                </a:cxn>
                <a:cxn ang="0">
                  <a:pos x="1211" y="48"/>
                </a:cxn>
                <a:cxn ang="0">
                  <a:pos x="1050" y="120"/>
                </a:cxn>
                <a:cxn ang="0">
                  <a:pos x="896" y="288"/>
                </a:cxn>
                <a:cxn ang="0">
                  <a:pos x="829" y="475"/>
                </a:cxn>
                <a:cxn ang="0">
                  <a:pos x="904" y="637"/>
                </a:cxn>
                <a:cxn ang="0">
                  <a:pos x="771" y="540"/>
                </a:cxn>
                <a:cxn ang="0">
                  <a:pos x="722" y="612"/>
                </a:cxn>
                <a:cxn ang="0">
                  <a:pos x="707" y="744"/>
                </a:cxn>
                <a:cxn ang="0">
                  <a:pos x="369" y="946"/>
                </a:cxn>
                <a:cxn ang="0">
                  <a:pos x="224" y="994"/>
                </a:cxn>
                <a:cxn ang="0">
                  <a:pos x="88" y="1177"/>
                </a:cxn>
                <a:cxn ang="0">
                  <a:pos x="15" y="1408"/>
                </a:cxn>
                <a:cxn ang="0">
                  <a:pos x="146" y="1590"/>
                </a:cxn>
                <a:cxn ang="0">
                  <a:pos x="153" y="1860"/>
                </a:cxn>
                <a:cxn ang="0">
                  <a:pos x="239" y="2018"/>
                </a:cxn>
                <a:cxn ang="0">
                  <a:pos x="101" y="2245"/>
                </a:cxn>
                <a:cxn ang="0">
                  <a:pos x="114" y="2393"/>
                </a:cxn>
                <a:cxn ang="0">
                  <a:pos x="223" y="2477"/>
                </a:cxn>
                <a:cxn ang="0">
                  <a:pos x="305" y="2606"/>
                </a:cxn>
                <a:cxn ang="0">
                  <a:pos x="456" y="2660"/>
                </a:cxn>
                <a:cxn ang="0">
                  <a:pos x="514" y="2508"/>
                </a:cxn>
                <a:cxn ang="0">
                  <a:pos x="582" y="2380"/>
                </a:cxn>
                <a:cxn ang="0">
                  <a:pos x="524" y="2356"/>
                </a:cxn>
                <a:cxn ang="0">
                  <a:pos x="611" y="2199"/>
                </a:cxn>
                <a:cxn ang="0">
                  <a:pos x="650" y="2273"/>
                </a:cxn>
                <a:cxn ang="0">
                  <a:pos x="863" y="2313"/>
                </a:cxn>
                <a:cxn ang="0">
                  <a:pos x="991" y="2166"/>
                </a:cxn>
                <a:cxn ang="0">
                  <a:pos x="1124" y="1985"/>
                </a:cxn>
                <a:cxn ang="0">
                  <a:pos x="1350" y="2010"/>
                </a:cxn>
                <a:cxn ang="0">
                  <a:pos x="1536" y="2027"/>
                </a:cxn>
                <a:cxn ang="0">
                  <a:pos x="1655" y="2018"/>
                </a:cxn>
                <a:cxn ang="0">
                  <a:pos x="1739" y="1914"/>
                </a:cxn>
              </a:cxnLst>
              <a:rect l="0" t="0" r="r" b="b"/>
              <a:pathLst>
                <a:path w="1803" h="2669">
                  <a:moveTo>
                    <a:pt x="1677" y="1810"/>
                  </a:moveTo>
                  <a:lnTo>
                    <a:pt x="1677" y="1810"/>
                  </a:lnTo>
                  <a:lnTo>
                    <a:pt x="1685" y="1807"/>
                  </a:lnTo>
                  <a:lnTo>
                    <a:pt x="1691" y="1806"/>
                  </a:lnTo>
                  <a:lnTo>
                    <a:pt x="1697" y="1805"/>
                  </a:lnTo>
                  <a:lnTo>
                    <a:pt x="1704" y="1802"/>
                  </a:lnTo>
                  <a:lnTo>
                    <a:pt x="1704" y="1802"/>
                  </a:lnTo>
                  <a:lnTo>
                    <a:pt x="1707" y="1798"/>
                  </a:lnTo>
                  <a:lnTo>
                    <a:pt x="1710" y="1795"/>
                  </a:lnTo>
                  <a:lnTo>
                    <a:pt x="1711" y="1789"/>
                  </a:lnTo>
                  <a:lnTo>
                    <a:pt x="1712" y="1783"/>
                  </a:lnTo>
                  <a:lnTo>
                    <a:pt x="1713" y="1771"/>
                  </a:lnTo>
                  <a:lnTo>
                    <a:pt x="1715" y="1758"/>
                  </a:lnTo>
                  <a:lnTo>
                    <a:pt x="1715" y="1758"/>
                  </a:lnTo>
                  <a:lnTo>
                    <a:pt x="1716" y="1752"/>
                  </a:lnTo>
                  <a:lnTo>
                    <a:pt x="1719" y="1748"/>
                  </a:lnTo>
                  <a:lnTo>
                    <a:pt x="1726" y="1738"/>
                  </a:lnTo>
                  <a:lnTo>
                    <a:pt x="1733" y="1731"/>
                  </a:lnTo>
                  <a:lnTo>
                    <a:pt x="1741" y="1725"/>
                  </a:lnTo>
                  <a:lnTo>
                    <a:pt x="1749" y="1717"/>
                  </a:lnTo>
                  <a:lnTo>
                    <a:pt x="1756" y="1708"/>
                  </a:lnTo>
                  <a:lnTo>
                    <a:pt x="1759" y="1704"/>
                  </a:lnTo>
                  <a:lnTo>
                    <a:pt x="1760" y="1699"/>
                  </a:lnTo>
                  <a:lnTo>
                    <a:pt x="1761" y="1693"/>
                  </a:lnTo>
                  <a:lnTo>
                    <a:pt x="1762" y="1688"/>
                  </a:lnTo>
                  <a:lnTo>
                    <a:pt x="1762" y="1688"/>
                  </a:lnTo>
                  <a:lnTo>
                    <a:pt x="1761" y="1676"/>
                  </a:lnTo>
                  <a:lnTo>
                    <a:pt x="1758" y="1666"/>
                  </a:lnTo>
                  <a:lnTo>
                    <a:pt x="1754" y="1657"/>
                  </a:lnTo>
                  <a:lnTo>
                    <a:pt x="1750" y="1649"/>
                  </a:lnTo>
                  <a:lnTo>
                    <a:pt x="1741" y="1634"/>
                  </a:lnTo>
                  <a:lnTo>
                    <a:pt x="1737" y="1626"/>
                  </a:lnTo>
                  <a:lnTo>
                    <a:pt x="1736" y="1619"/>
                  </a:lnTo>
                  <a:lnTo>
                    <a:pt x="1736" y="1619"/>
                  </a:lnTo>
                  <a:lnTo>
                    <a:pt x="1737" y="1607"/>
                  </a:lnTo>
                  <a:lnTo>
                    <a:pt x="1739" y="1598"/>
                  </a:lnTo>
                  <a:lnTo>
                    <a:pt x="1743" y="1590"/>
                  </a:lnTo>
                  <a:lnTo>
                    <a:pt x="1746" y="1583"/>
                  </a:lnTo>
                  <a:lnTo>
                    <a:pt x="1752" y="1577"/>
                  </a:lnTo>
                  <a:lnTo>
                    <a:pt x="1758" y="1573"/>
                  </a:lnTo>
                  <a:lnTo>
                    <a:pt x="1769" y="1562"/>
                  </a:lnTo>
                  <a:lnTo>
                    <a:pt x="1782" y="1553"/>
                  </a:lnTo>
                  <a:lnTo>
                    <a:pt x="1788" y="1547"/>
                  </a:lnTo>
                  <a:lnTo>
                    <a:pt x="1792" y="1542"/>
                  </a:lnTo>
                  <a:lnTo>
                    <a:pt x="1797" y="1534"/>
                  </a:lnTo>
                  <a:lnTo>
                    <a:pt x="1800" y="1525"/>
                  </a:lnTo>
                  <a:lnTo>
                    <a:pt x="1803" y="1515"/>
                  </a:lnTo>
                  <a:lnTo>
                    <a:pt x="1803" y="1504"/>
                  </a:lnTo>
                  <a:lnTo>
                    <a:pt x="1803" y="1504"/>
                  </a:lnTo>
                  <a:lnTo>
                    <a:pt x="1802" y="1483"/>
                  </a:lnTo>
                  <a:lnTo>
                    <a:pt x="1799" y="1465"/>
                  </a:lnTo>
                  <a:lnTo>
                    <a:pt x="1797" y="1447"/>
                  </a:lnTo>
                  <a:lnTo>
                    <a:pt x="1795" y="1430"/>
                  </a:lnTo>
                  <a:lnTo>
                    <a:pt x="1795" y="1430"/>
                  </a:lnTo>
                  <a:lnTo>
                    <a:pt x="1784" y="1430"/>
                  </a:lnTo>
                  <a:lnTo>
                    <a:pt x="1771" y="1428"/>
                  </a:lnTo>
                  <a:lnTo>
                    <a:pt x="1756" y="1423"/>
                  </a:lnTo>
                  <a:lnTo>
                    <a:pt x="1739" y="1418"/>
                  </a:lnTo>
                  <a:lnTo>
                    <a:pt x="1726" y="1412"/>
                  </a:lnTo>
                  <a:lnTo>
                    <a:pt x="1714" y="1405"/>
                  </a:lnTo>
                  <a:lnTo>
                    <a:pt x="1710" y="1400"/>
                  </a:lnTo>
                  <a:lnTo>
                    <a:pt x="1706" y="1395"/>
                  </a:lnTo>
                  <a:lnTo>
                    <a:pt x="1704" y="1391"/>
                  </a:lnTo>
                  <a:lnTo>
                    <a:pt x="1704" y="1386"/>
                  </a:lnTo>
                  <a:lnTo>
                    <a:pt x="1704" y="1386"/>
                  </a:lnTo>
                  <a:lnTo>
                    <a:pt x="1704" y="1382"/>
                  </a:lnTo>
                  <a:lnTo>
                    <a:pt x="1705" y="1377"/>
                  </a:lnTo>
                  <a:lnTo>
                    <a:pt x="1710" y="1369"/>
                  </a:lnTo>
                  <a:lnTo>
                    <a:pt x="1714" y="1362"/>
                  </a:lnTo>
                  <a:lnTo>
                    <a:pt x="1719" y="1357"/>
                  </a:lnTo>
                  <a:lnTo>
                    <a:pt x="1719" y="1357"/>
                  </a:lnTo>
                  <a:lnTo>
                    <a:pt x="1715" y="1287"/>
                  </a:lnTo>
                  <a:lnTo>
                    <a:pt x="1715" y="1287"/>
                  </a:lnTo>
                  <a:lnTo>
                    <a:pt x="1715" y="1287"/>
                  </a:lnTo>
                  <a:lnTo>
                    <a:pt x="1692" y="1273"/>
                  </a:lnTo>
                  <a:lnTo>
                    <a:pt x="1681" y="1267"/>
                  </a:lnTo>
                  <a:lnTo>
                    <a:pt x="1670" y="1259"/>
                  </a:lnTo>
                  <a:lnTo>
                    <a:pt x="1661" y="1249"/>
                  </a:lnTo>
                  <a:lnTo>
                    <a:pt x="1658" y="1244"/>
                  </a:lnTo>
                  <a:lnTo>
                    <a:pt x="1654" y="1238"/>
                  </a:lnTo>
                  <a:lnTo>
                    <a:pt x="1652" y="1232"/>
                  </a:lnTo>
                  <a:lnTo>
                    <a:pt x="1650" y="1225"/>
                  </a:lnTo>
                  <a:lnTo>
                    <a:pt x="1649" y="1218"/>
                  </a:lnTo>
                  <a:lnTo>
                    <a:pt x="1649" y="1210"/>
                  </a:lnTo>
                  <a:lnTo>
                    <a:pt x="1649" y="1210"/>
                  </a:lnTo>
                  <a:lnTo>
                    <a:pt x="1649" y="1111"/>
                  </a:lnTo>
                  <a:lnTo>
                    <a:pt x="1649" y="1111"/>
                  </a:lnTo>
                  <a:lnTo>
                    <a:pt x="1647" y="1100"/>
                  </a:lnTo>
                  <a:lnTo>
                    <a:pt x="1645" y="1091"/>
                  </a:lnTo>
                  <a:lnTo>
                    <a:pt x="1643" y="1085"/>
                  </a:lnTo>
                  <a:lnTo>
                    <a:pt x="1638" y="1080"/>
                  </a:lnTo>
                  <a:lnTo>
                    <a:pt x="1628" y="1072"/>
                  </a:lnTo>
                  <a:lnTo>
                    <a:pt x="1622" y="1066"/>
                  </a:lnTo>
                  <a:lnTo>
                    <a:pt x="1615" y="1059"/>
                  </a:lnTo>
                  <a:lnTo>
                    <a:pt x="1615" y="1059"/>
                  </a:lnTo>
                  <a:lnTo>
                    <a:pt x="1612" y="1050"/>
                  </a:lnTo>
                  <a:lnTo>
                    <a:pt x="1608" y="1034"/>
                  </a:lnTo>
                  <a:lnTo>
                    <a:pt x="1600" y="992"/>
                  </a:lnTo>
                  <a:lnTo>
                    <a:pt x="1590" y="935"/>
                  </a:lnTo>
                  <a:lnTo>
                    <a:pt x="1590" y="935"/>
                  </a:lnTo>
                  <a:lnTo>
                    <a:pt x="1590" y="929"/>
                  </a:lnTo>
                  <a:lnTo>
                    <a:pt x="1593" y="925"/>
                  </a:lnTo>
                  <a:lnTo>
                    <a:pt x="1597" y="921"/>
                  </a:lnTo>
                  <a:lnTo>
                    <a:pt x="1603" y="920"/>
                  </a:lnTo>
                  <a:lnTo>
                    <a:pt x="1613" y="918"/>
                  </a:lnTo>
                  <a:lnTo>
                    <a:pt x="1623" y="916"/>
                  </a:lnTo>
                  <a:lnTo>
                    <a:pt x="1623" y="916"/>
                  </a:lnTo>
                  <a:lnTo>
                    <a:pt x="1628" y="911"/>
                  </a:lnTo>
                  <a:lnTo>
                    <a:pt x="1634" y="905"/>
                  </a:lnTo>
                  <a:lnTo>
                    <a:pt x="1637" y="900"/>
                  </a:lnTo>
                  <a:lnTo>
                    <a:pt x="1642" y="893"/>
                  </a:lnTo>
                  <a:lnTo>
                    <a:pt x="1644" y="885"/>
                  </a:lnTo>
                  <a:lnTo>
                    <a:pt x="1646" y="878"/>
                  </a:lnTo>
                  <a:lnTo>
                    <a:pt x="1647" y="871"/>
                  </a:lnTo>
                  <a:lnTo>
                    <a:pt x="1649" y="865"/>
                  </a:lnTo>
                  <a:lnTo>
                    <a:pt x="1649" y="865"/>
                  </a:lnTo>
                  <a:lnTo>
                    <a:pt x="1652" y="865"/>
                  </a:lnTo>
                  <a:lnTo>
                    <a:pt x="1649" y="857"/>
                  </a:lnTo>
                  <a:lnTo>
                    <a:pt x="1649" y="857"/>
                  </a:lnTo>
                  <a:lnTo>
                    <a:pt x="1649" y="857"/>
                  </a:lnTo>
                  <a:lnTo>
                    <a:pt x="1647" y="851"/>
                  </a:lnTo>
                  <a:lnTo>
                    <a:pt x="1646" y="845"/>
                  </a:lnTo>
                  <a:lnTo>
                    <a:pt x="1645" y="835"/>
                  </a:lnTo>
                  <a:lnTo>
                    <a:pt x="1645" y="835"/>
                  </a:lnTo>
                  <a:lnTo>
                    <a:pt x="1651" y="832"/>
                  </a:lnTo>
                  <a:lnTo>
                    <a:pt x="1655" y="827"/>
                  </a:lnTo>
                  <a:lnTo>
                    <a:pt x="1659" y="822"/>
                  </a:lnTo>
                  <a:lnTo>
                    <a:pt x="1661" y="818"/>
                  </a:lnTo>
                  <a:lnTo>
                    <a:pt x="1662" y="812"/>
                  </a:lnTo>
                  <a:lnTo>
                    <a:pt x="1662" y="806"/>
                  </a:lnTo>
                  <a:lnTo>
                    <a:pt x="1663" y="791"/>
                  </a:lnTo>
                  <a:lnTo>
                    <a:pt x="1663" y="791"/>
                  </a:lnTo>
                  <a:lnTo>
                    <a:pt x="1662" y="783"/>
                  </a:lnTo>
                  <a:lnTo>
                    <a:pt x="1661" y="776"/>
                  </a:lnTo>
                  <a:lnTo>
                    <a:pt x="1660" y="771"/>
                  </a:lnTo>
                  <a:lnTo>
                    <a:pt x="1658" y="765"/>
                  </a:lnTo>
                  <a:lnTo>
                    <a:pt x="1652" y="755"/>
                  </a:lnTo>
                  <a:lnTo>
                    <a:pt x="1645" y="746"/>
                  </a:lnTo>
                  <a:lnTo>
                    <a:pt x="1629" y="733"/>
                  </a:lnTo>
                  <a:lnTo>
                    <a:pt x="1622" y="726"/>
                  </a:lnTo>
                  <a:lnTo>
                    <a:pt x="1615" y="718"/>
                  </a:lnTo>
                  <a:lnTo>
                    <a:pt x="1615" y="718"/>
                  </a:lnTo>
                  <a:lnTo>
                    <a:pt x="1609" y="717"/>
                  </a:lnTo>
                  <a:lnTo>
                    <a:pt x="1605" y="719"/>
                  </a:lnTo>
                  <a:lnTo>
                    <a:pt x="1598" y="720"/>
                  </a:lnTo>
                  <a:lnTo>
                    <a:pt x="1593" y="721"/>
                  </a:lnTo>
                  <a:lnTo>
                    <a:pt x="1586" y="721"/>
                  </a:lnTo>
                  <a:lnTo>
                    <a:pt x="1586" y="721"/>
                  </a:lnTo>
                  <a:lnTo>
                    <a:pt x="1578" y="721"/>
                  </a:lnTo>
                  <a:lnTo>
                    <a:pt x="1571" y="719"/>
                  </a:lnTo>
                  <a:lnTo>
                    <a:pt x="1563" y="715"/>
                  </a:lnTo>
                  <a:lnTo>
                    <a:pt x="1554" y="711"/>
                  </a:lnTo>
                  <a:lnTo>
                    <a:pt x="1546" y="706"/>
                  </a:lnTo>
                  <a:lnTo>
                    <a:pt x="1537" y="699"/>
                  </a:lnTo>
                  <a:lnTo>
                    <a:pt x="1521" y="685"/>
                  </a:lnTo>
                  <a:lnTo>
                    <a:pt x="1506" y="671"/>
                  </a:lnTo>
                  <a:lnTo>
                    <a:pt x="1500" y="661"/>
                  </a:lnTo>
                  <a:lnTo>
                    <a:pt x="1494" y="653"/>
                  </a:lnTo>
                  <a:lnTo>
                    <a:pt x="1490" y="645"/>
                  </a:lnTo>
                  <a:lnTo>
                    <a:pt x="1486" y="637"/>
                  </a:lnTo>
                  <a:lnTo>
                    <a:pt x="1484" y="630"/>
                  </a:lnTo>
                  <a:lnTo>
                    <a:pt x="1483" y="622"/>
                  </a:lnTo>
                  <a:lnTo>
                    <a:pt x="1483" y="622"/>
                  </a:lnTo>
                  <a:lnTo>
                    <a:pt x="1484" y="607"/>
                  </a:lnTo>
                  <a:lnTo>
                    <a:pt x="1487" y="593"/>
                  </a:lnTo>
                  <a:lnTo>
                    <a:pt x="1492" y="583"/>
                  </a:lnTo>
                  <a:lnTo>
                    <a:pt x="1499" y="574"/>
                  </a:lnTo>
                  <a:lnTo>
                    <a:pt x="1507" y="567"/>
                  </a:lnTo>
                  <a:lnTo>
                    <a:pt x="1515" y="561"/>
                  </a:lnTo>
                  <a:lnTo>
                    <a:pt x="1535" y="551"/>
                  </a:lnTo>
                  <a:lnTo>
                    <a:pt x="1553" y="539"/>
                  </a:lnTo>
                  <a:lnTo>
                    <a:pt x="1562" y="534"/>
                  </a:lnTo>
                  <a:lnTo>
                    <a:pt x="1570" y="526"/>
                  </a:lnTo>
                  <a:lnTo>
                    <a:pt x="1576" y="516"/>
                  </a:lnTo>
                  <a:lnTo>
                    <a:pt x="1582" y="506"/>
                  </a:lnTo>
                  <a:lnTo>
                    <a:pt x="1585" y="492"/>
                  </a:lnTo>
                  <a:lnTo>
                    <a:pt x="1586" y="476"/>
                  </a:lnTo>
                  <a:lnTo>
                    <a:pt x="1586" y="476"/>
                  </a:lnTo>
                  <a:lnTo>
                    <a:pt x="1585" y="466"/>
                  </a:lnTo>
                  <a:lnTo>
                    <a:pt x="1584" y="455"/>
                  </a:lnTo>
                  <a:lnTo>
                    <a:pt x="1581" y="446"/>
                  </a:lnTo>
                  <a:lnTo>
                    <a:pt x="1578" y="438"/>
                  </a:lnTo>
                  <a:lnTo>
                    <a:pt x="1574" y="431"/>
                  </a:lnTo>
                  <a:lnTo>
                    <a:pt x="1570" y="423"/>
                  </a:lnTo>
                  <a:lnTo>
                    <a:pt x="1560" y="410"/>
                  </a:lnTo>
                  <a:lnTo>
                    <a:pt x="1551" y="399"/>
                  </a:lnTo>
                  <a:lnTo>
                    <a:pt x="1543" y="387"/>
                  </a:lnTo>
                  <a:lnTo>
                    <a:pt x="1539" y="383"/>
                  </a:lnTo>
                  <a:lnTo>
                    <a:pt x="1537" y="377"/>
                  </a:lnTo>
                  <a:lnTo>
                    <a:pt x="1536" y="371"/>
                  </a:lnTo>
                  <a:lnTo>
                    <a:pt x="1535" y="366"/>
                  </a:lnTo>
                  <a:lnTo>
                    <a:pt x="1535" y="366"/>
                  </a:lnTo>
                  <a:lnTo>
                    <a:pt x="1536" y="359"/>
                  </a:lnTo>
                  <a:lnTo>
                    <a:pt x="1537" y="354"/>
                  </a:lnTo>
                  <a:lnTo>
                    <a:pt x="1540" y="351"/>
                  </a:lnTo>
                  <a:lnTo>
                    <a:pt x="1544" y="347"/>
                  </a:lnTo>
                  <a:lnTo>
                    <a:pt x="1553" y="344"/>
                  </a:lnTo>
                  <a:lnTo>
                    <a:pt x="1563" y="339"/>
                  </a:lnTo>
                  <a:lnTo>
                    <a:pt x="1568" y="337"/>
                  </a:lnTo>
                  <a:lnTo>
                    <a:pt x="1573" y="335"/>
                  </a:lnTo>
                  <a:lnTo>
                    <a:pt x="1577" y="331"/>
                  </a:lnTo>
                  <a:lnTo>
                    <a:pt x="1581" y="326"/>
                  </a:lnTo>
                  <a:lnTo>
                    <a:pt x="1584" y="320"/>
                  </a:lnTo>
                  <a:lnTo>
                    <a:pt x="1586" y="313"/>
                  </a:lnTo>
                  <a:lnTo>
                    <a:pt x="1586" y="303"/>
                  </a:lnTo>
                  <a:lnTo>
                    <a:pt x="1586" y="292"/>
                  </a:lnTo>
                  <a:lnTo>
                    <a:pt x="1586" y="292"/>
                  </a:lnTo>
                  <a:lnTo>
                    <a:pt x="1584" y="284"/>
                  </a:lnTo>
                  <a:lnTo>
                    <a:pt x="1582" y="278"/>
                  </a:lnTo>
                  <a:lnTo>
                    <a:pt x="1578" y="272"/>
                  </a:lnTo>
                  <a:lnTo>
                    <a:pt x="1574" y="269"/>
                  </a:lnTo>
                  <a:lnTo>
                    <a:pt x="1568" y="265"/>
                  </a:lnTo>
                  <a:lnTo>
                    <a:pt x="1562" y="262"/>
                  </a:lnTo>
                  <a:lnTo>
                    <a:pt x="1550" y="257"/>
                  </a:lnTo>
                  <a:lnTo>
                    <a:pt x="1537" y="253"/>
                  </a:lnTo>
                  <a:lnTo>
                    <a:pt x="1531" y="251"/>
                  </a:lnTo>
                  <a:lnTo>
                    <a:pt x="1527" y="247"/>
                  </a:lnTo>
                  <a:lnTo>
                    <a:pt x="1522" y="244"/>
                  </a:lnTo>
                  <a:lnTo>
                    <a:pt x="1519" y="239"/>
                  </a:lnTo>
                  <a:lnTo>
                    <a:pt x="1516" y="233"/>
                  </a:lnTo>
                  <a:lnTo>
                    <a:pt x="1516" y="226"/>
                  </a:lnTo>
                  <a:lnTo>
                    <a:pt x="1516" y="226"/>
                  </a:lnTo>
                  <a:lnTo>
                    <a:pt x="1515" y="213"/>
                  </a:lnTo>
                  <a:lnTo>
                    <a:pt x="1516" y="207"/>
                  </a:lnTo>
                  <a:lnTo>
                    <a:pt x="1520" y="200"/>
                  </a:lnTo>
                  <a:lnTo>
                    <a:pt x="1520" y="200"/>
                  </a:lnTo>
                  <a:lnTo>
                    <a:pt x="1502" y="203"/>
                  </a:lnTo>
                  <a:lnTo>
                    <a:pt x="1485" y="207"/>
                  </a:lnTo>
                  <a:lnTo>
                    <a:pt x="1478" y="210"/>
                  </a:lnTo>
                  <a:lnTo>
                    <a:pt x="1471" y="213"/>
                  </a:lnTo>
                  <a:lnTo>
                    <a:pt x="1467" y="217"/>
                  </a:lnTo>
                  <a:lnTo>
                    <a:pt x="1464" y="223"/>
                  </a:lnTo>
                  <a:lnTo>
                    <a:pt x="1464" y="223"/>
                  </a:lnTo>
                  <a:lnTo>
                    <a:pt x="1476" y="234"/>
                  </a:lnTo>
                  <a:lnTo>
                    <a:pt x="1484" y="245"/>
                  </a:lnTo>
                  <a:lnTo>
                    <a:pt x="1490" y="254"/>
                  </a:lnTo>
                  <a:lnTo>
                    <a:pt x="1492" y="261"/>
                  </a:lnTo>
                  <a:lnTo>
                    <a:pt x="1493" y="268"/>
                  </a:lnTo>
                  <a:lnTo>
                    <a:pt x="1492" y="271"/>
                  </a:lnTo>
                  <a:lnTo>
                    <a:pt x="1490" y="274"/>
                  </a:lnTo>
                  <a:lnTo>
                    <a:pt x="1484" y="275"/>
                  </a:lnTo>
                  <a:lnTo>
                    <a:pt x="1478" y="275"/>
                  </a:lnTo>
                  <a:lnTo>
                    <a:pt x="1470" y="272"/>
                  </a:lnTo>
                  <a:lnTo>
                    <a:pt x="1461" y="269"/>
                  </a:lnTo>
                  <a:lnTo>
                    <a:pt x="1451" y="264"/>
                  </a:lnTo>
                  <a:lnTo>
                    <a:pt x="1439" y="257"/>
                  </a:lnTo>
                  <a:lnTo>
                    <a:pt x="1428" y="249"/>
                  </a:lnTo>
                  <a:lnTo>
                    <a:pt x="1415" y="240"/>
                  </a:lnTo>
                  <a:lnTo>
                    <a:pt x="1402" y="230"/>
                  </a:lnTo>
                  <a:lnTo>
                    <a:pt x="1402" y="230"/>
                  </a:lnTo>
                  <a:lnTo>
                    <a:pt x="1395" y="239"/>
                  </a:lnTo>
                  <a:lnTo>
                    <a:pt x="1387" y="249"/>
                  </a:lnTo>
                  <a:lnTo>
                    <a:pt x="1383" y="255"/>
                  </a:lnTo>
                  <a:lnTo>
                    <a:pt x="1379" y="262"/>
                  </a:lnTo>
                  <a:lnTo>
                    <a:pt x="1377" y="269"/>
                  </a:lnTo>
                  <a:lnTo>
                    <a:pt x="1376" y="276"/>
                  </a:lnTo>
                  <a:lnTo>
                    <a:pt x="1376" y="284"/>
                  </a:lnTo>
                  <a:lnTo>
                    <a:pt x="1379" y="292"/>
                  </a:lnTo>
                  <a:lnTo>
                    <a:pt x="1384" y="301"/>
                  </a:lnTo>
                  <a:lnTo>
                    <a:pt x="1391" y="310"/>
                  </a:lnTo>
                  <a:lnTo>
                    <a:pt x="1401" y="320"/>
                  </a:lnTo>
                  <a:lnTo>
                    <a:pt x="1415" y="329"/>
                  </a:lnTo>
                  <a:lnTo>
                    <a:pt x="1432" y="339"/>
                  </a:lnTo>
                  <a:lnTo>
                    <a:pt x="1454" y="351"/>
                  </a:lnTo>
                  <a:lnTo>
                    <a:pt x="1454" y="351"/>
                  </a:lnTo>
                  <a:lnTo>
                    <a:pt x="1462" y="362"/>
                  </a:lnTo>
                  <a:lnTo>
                    <a:pt x="1469" y="375"/>
                  </a:lnTo>
                  <a:lnTo>
                    <a:pt x="1477" y="390"/>
                  </a:lnTo>
                  <a:lnTo>
                    <a:pt x="1483" y="405"/>
                  </a:lnTo>
                  <a:lnTo>
                    <a:pt x="1485" y="413"/>
                  </a:lnTo>
                  <a:lnTo>
                    <a:pt x="1486" y="420"/>
                  </a:lnTo>
                  <a:lnTo>
                    <a:pt x="1486" y="427"/>
                  </a:lnTo>
                  <a:lnTo>
                    <a:pt x="1484" y="433"/>
                  </a:lnTo>
                  <a:lnTo>
                    <a:pt x="1482" y="438"/>
                  </a:lnTo>
                  <a:lnTo>
                    <a:pt x="1476" y="443"/>
                  </a:lnTo>
                  <a:lnTo>
                    <a:pt x="1476" y="443"/>
                  </a:lnTo>
                  <a:lnTo>
                    <a:pt x="1468" y="437"/>
                  </a:lnTo>
                  <a:lnTo>
                    <a:pt x="1462" y="430"/>
                  </a:lnTo>
                  <a:lnTo>
                    <a:pt x="1456" y="423"/>
                  </a:lnTo>
                  <a:lnTo>
                    <a:pt x="1452" y="414"/>
                  </a:lnTo>
                  <a:lnTo>
                    <a:pt x="1441" y="396"/>
                  </a:lnTo>
                  <a:lnTo>
                    <a:pt x="1436" y="387"/>
                  </a:lnTo>
                  <a:lnTo>
                    <a:pt x="1428" y="379"/>
                  </a:lnTo>
                  <a:lnTo>
                    <a:pt x="1428" y="379"/>
                  </a:lnTo>
                  <a:lnTo>
                    <a:pt x="1418" y="379"/>
                  </a:lnTo>
                  <a:lnTo>
                    <a:pt x="1409" y="378"/>
                  </a:lnTo>
                  <a:lnTo>
                    <a:pt x="1401" y="375"/>
                  </a:lnTo>
                  <a:lnTo>
                    <a:pt x="1392" y="372"/>
                  </a:lnTo>
                  <a:lnTo>
                    <a:pt x="1385" y="368"/>
                  </a:lnTo>
                  <a:lnTo>
                    <a:pt x="1377" y="363"/>
                  </a:lnTo>
                  <a:lnTo>
                    <a:pt x="1364" y="354"/>
                  </a:lnTo>
                  <a:lnTo>
                    <a:pt x="1354" y="343"/>
                  </a:lnTo>
                  <a:lnTo>
                    <a:pt x="1345" y="332"/>
                  </a:lnTo>
                  <a:lnTo>
                    <a:pt x="1339" y="322"/>
                  </a:lnTo>
                  <a:lnTo>
                    <a:pt x="1336" y="314"/>
                  </a:lnTo>
                  <a:lnTo>
                    <a:pt x="1336" y="314"/>
                  </a:lnTo>
                  <a:lnTo>
                    <a:pt x="1336" y="303"/>
                  </a:lnTo>
                  <a:lnTo>
                    <a:pt x="1337" y="294"/>
                  </a:lnTo>
                  <a:lnTo>
                    <a:pt x="1339" y="276"/>
                  </a:lnTo>
                  <a:lnTo>
                    <a:pt x="1344" y="260"/>
                  </a:lnTo>
                  <a:lnTo>
                    <a:pt x="1350" y="244"/>
                  </a:lnTo>
                  <a:lnTo>
                    <a:pt x="1357" y="229"/>
                  </a:lnTo>
                  <a:lnTo>
                    <a:pt x="1365" y="214"/>
                  </a:lnTo>
                  <a:lnTo>
                    <a:pt x="1372" y="198"/>
                  </a:lnTo>
                  <a:lnTo>
                    <a:pt x="1380" y="181"/>
                  </a:lnTo>
                  <a:lnTo>
                    <a:pt x="1380" y="181"/>
                  </a:lnTo>
                  <a:lnTo>
                    <a:pt x="1382" y="173"/>
                  </a:lnTo>
                  <a:lnTo>
                    <a:pt x="1384" y="152"/>
                  </a:lnTo>
                  <a:lnTo>
                    <a:pt x="1385" y="135"/>
                  </a:lnTo>
                  <a:lnTo>
                    <a:pt x="1385" y="118"/>
                  </a:lnTo>
                  <a:lnTo>
                    <a:pt x="1384" y="99"/>
                  </a:lnTo>
                  <a:lnTo>
                    <a:pt x="1380" y="79"/>
                  </a:lnTo>
                  <a:lnTo>
                    <a:pt x="1380" y="79"/>
                  </a:lnTo>
                  <a:lnTo>
                    <a:pt x="1376" y="76"/>
                  </a:lnTo>
                  <a:lnTo>
                    <a:pt x="1372" y="73"/>
                  </a:lnTo>
                  <a:lnTo>
                    <a:pt x="1369" y="73"/>
                  </a:lnTo>
                  <a:lnTo>
                    <a:pt x="1365" y="73"/>
                  </a:lnTo>
                  <a:lnTo>
                    <a:pt x="1363" y="74"/>
                  </a:lnTo>
                  <a:lnTo>
                    <a:pt x="1360" y="77"/>
                  </a:lnTo>
                  <a:lnTo>
                    <a:pt x="1356" y="84"/>
                  </a:lnTo>
                  <a:lnTo>
                    <a:pt x="1353" y="93"/>
                  </a:lnTo>
                  <a:lnTo>
                    <a:pt x="1350" y="104"/>
                  </a:lnTo>
                  <a:lnTo>
                    <a:pt x="1346" y="132"/>
                  </a:lnTo>
                  <a:lnTo>
                    <a:pt x="1342" y="162"/>
                  </a:lnTo>
                  <a:lnTo>
                    <a:pt x="1340" y="176"/>
                  </a:lnTo>
                  <a:lnTo>
                    <a:pt x="1338" y="187"/>
                  </a:lnTo>
                  <a:lnTo>
                    <a:pt x="1334" y="198"/>
                  </a:lnTo>
                  <a:lnTo>
                    <a:pt x="1330" y="206"/>
                  </a:lnTo>
                  <a:lnTo>
                    <a:pt x="1327" y="208"/>
                  </a:lnTo>
                  <a:lnTo>
                    <a:pt x="1325" y="210"/>
                  </a:lnTo>
                  <a:lnTo>
                    <a:pt x="1322" y="211"/>
                  </a:lnTo>
                  <a:lnTo>
                    <a:pt x="1318" y="211"/>
                  </a:lnTo>
                  <a:lnTo>
                    <a:pt x="1318" y="211"/>
                  </a:lnTo>
                  <a:lnTo>
                    <a:pt x="1303" y="215"/>
                  </a:lnTo>
                  <a:lnTo>
                    <a:pt x="1290" y="218"/>
                  </a:lnTo>
                  <a:lnTo>
                    <a:pt x="1278" y="223"/>
                  </a:lnTo>
                  <a:lnTo>
                    <a:pt x="1269" y="226"/>
                  </a:lnTo>
                  <a:lnTo>
                    <a:pt x="1261" y="231"/>
                  </a:lnTo>
                  <a:lnTo>
                    <a:pt x="1254" y="237"/>
                  </a:lnTo>
                  <a:lnTo>
                    <a:pt x="1248" y="241"/>
                  </a:lnTo>
                  <a:lnTo>
                    <a:pt x="1242" y="246"/>
                  </a:lnTo>
                  <a:lnTo>
                    <a:pt x="1239" y="252"/>
                  </a:lnTo>
                  <a:lnTo>
                    <a:pt x="1235" y="257"/>
                  </a:lnTo>
                  <a:lnTo>
                    <a:pt x="1232" y="269"/>
                  </a:lnTo>
                  <a:lnTo>
                    <a:pt x="1229" y="283"/>
                  </a:lnTo>
                  <a:lnTo>
                    <a:pt x="1226" y="295"/>
                  </a:lnTo>
                  <a:lnTo>
                    <a:pt x="1226" y="295"/>
                  </a:lnTo>
                  <a:lnTo>
                    <a:pt x="1224" y="308"/>
                  </a:lnTo>
                  <a:lnTo>
                    <a:pt x="1224" y="321"/>
                  </a:lnTo>
                  <a:lnTo>
                    <a:pt x="1225" y="333"/>
                  </a:lnTo>
                  <a:lnTo>
                    <a:pt x="1226" y="347"/>
                  </a:lnTo>
                  <a:lnTo>
                    <a:pt x="1232" y="375"/>
                  </a:lnTo>
                  <a:lnTo>
                    <a:pt x="1238" y="401"/>
                  </a:lnTo>
                  <a:lnTo>
                    <a:pt x="1242" y="425"/>
                  </a:lnTo>
                  <a:lnTo>
                    <a:pt x="1243" y="437"/>
                  </a:lnTo>
                  <a:lnTo>
                    <a:pt x="1242" y="447"/>
                  </a:lnTo>
                  <a:lnTo>
                    <a:pt x="1241" y="456"/>
                  </a:lnTo>
                  <a:lnTo>
                    <a:pt x="1237" y="465"/>
                  </a:lnTo>
                  <a:lnTo>
                    <a:pt x="1231" y="470"/>
                  </a:lnTo>
                  <a:lnTo>
                    <a:pt x="1223" y="476"/>
                  </a:lnTo>
                  <a:lnTo>
                    <a:pt x="1223" y="476"/>
                  </a:lnTo>
                  <a:lnTo>
                    <a:pt x="1209" y="512"/>
                  </a:lnTo>
                  <a:lnTo>
                    <a:pt x="1197" y="545"/>
                  </a:lnTo>
                  <a:lnTo>
                    <a:pt x="1192" y="561"/>
                  </a:lnTo>
                  <a:lnTo>
                    <a:pt x="1188" y="576"/>
                  </a:lnTo>
                  <a:lnTo>
                    <a:pt x="1186" y="590"/>
                  </a:lnTo>
                  <a:lnTo>
                    <a:pt x="1186" y="604"/>
                  </a:lnTo>
                  <a:lnTo>
                    <a:pt x="1186" y="604"/>
                  </a:lnTo>
                  <a:lnTo>
                    <a:pt x="1185" y="627"/>
                  </a:lnTo>
                  <a:lnTo>
                    <a:pt x="1185" y="646"/>
                  </a:lnTo>
                  <a:lnTo>
                    <a:pt x="1186" y="654"/>
                  </a:lnTo>
                  <a:lnTo>
                    <a:pt x="1187" y="661"/>
                  </a:lnTo>
                  <a:lnTo>
                    <a:pt x="1189" y="668"/>
                  </a:lnTo>
                  <a:lnTo>
                    <a:pt x="1193" y="673"/>
                  </a:lnTo>
                  <a:lnTo>
                    <a:pt x="1199" y="676"/>
                  </a:lnTo>
                  <a:lnTo>
                    <a:pt x="1206" y="679"/>
                  </a:lnTo>
                  <a:lnTo>
                    <a:pt x="1214" y="680"/>
                  </a:lnTo>
                  <a:lnTo>
                    <a:pt x="1224" y="680"/>
                  </a:lnTo>
                  <a:lnTo>
                    <a:pt x="1237" y="679"/>
                  </a:lnTo>
                  <a:lnTo>
                    <a:pt x="1253" y="676"/>
                  </a:lnTo>
                  <a:lnTo>
                    <a:pt x="1271" y="673"/>
                  </a:lnTo>
                  <a:lnTo>
                    <a:pt x="1292" y="667"/>
                  </a:lnTo>
                  <a:lnTo>
                    <a:pt x="1292" y="667"/>
                  </a:lnTo>
                  <a:lnTo>
                    <a:pt x="1301" y="669"/>
                  </a:lnTo>
                  <a:lnTo>
                    <a:pt x="1310" y="673"/>
                  </a:lnTo>
                  <a:lnTo>
                    <a:pt x="1318" y="677"/>
                  </a:lnTo>
                  <a:lnTo>
                    <a:pt x="1326" y="682"/>
                  </a:lnTo>
                  <a:lnTo>
                    <a:pt x="1333" y="688"/>
                  </a:lnTo>
                  <a:lnTo>
                    <a:pt x="1340" y="695"/>
                  </a:lnTo>
                  <a:lnTo>
                    <a:pt x="1346" y="702"/>
                  </a:lnTo>
                  <a:lnTo>
                    <a:pt x="1352" y="710"/>
                  </a:lnTo>
                  <a:lnTo>
                    <a:pt x="1356" y="719"/>
                  </a:lnTo>
                  <a:lnTo>
                    <a:pt x="1361" y="727"/>
                  </a:lnTo>
                  <a:lnTo>
                    <a:pt x="1369" y="748"/>
                  </a:lnTo>
                  <a:lnTo>
                    <a:pt x="1376" y="768"/>
                  </a:lnTo>
                  <a:lnTo>
                    <a:pt x="1380" y="791"/>
                  </a:lnTo>
                  <a:lnTo>
                    <a:pt x="1380" y="791"/>
                  </a:lnTo>
                  <a:lnTo>
                    <a:pt x="1382" y="802"/>
                  </a:lnTo>
                  <a:lnTo>
                    <a:pt x="1382" y="811"/>
                  </a:lnTo>
                  <a:lnTo>
                    <a:pt x="1380" y="819"/>
                  </a:lnTo>
                  <a:lnTo>
                    <a:pt x="1378" y="825"/>
                  </a:lnTo>
                  <a:lnTo>
                    <a:pt x="1376" y="830"/>
                  </a:lnTo>
                  <a:lnTo>
                    <a:pt x="1372" y="835"/>
                  </a:lnTo>
                  <a:lnTo>
                    <a:pt x="1363" y="842"/>
                  </a:lnTo>
                  <a:lnTo>
                    <a:pt x="1354" y="848"/>
                  </a:lnTo>
                  <a:lnTo>
                    <a:pt x="1345" y="855"/>
                  </a:lnTo>
                  <a:lnTo>
                    <a:pt x="1341" y="858"/>
                  </a:lnTo>
                  <a:lnTo>
                    <a:pt x="1337" y="864"/>
                  </a:lnTo>
                  <a:lnTo>
                    <a:pt x="1334" y="870"/>
                  </a:lnTo>
                  <a:lnTo>
                    <a:pt x="1332" y="876"/>
                  </a:lnTo>
                  <a:lnTo>
                    <a:pt x="1332" y="876"/>
                  </a:lnTo>
                  <a:lnTo>
                    <a:pt x="1333" y="885"/>
                  </a:lnTo>
                  <a:lnTo>
                    <a:pt x="1336" y="893"/>
                  </a:lnTo>
                  <a:lnTo>
                    <a:pt x="1339" y="901"/>
                  </a:lnTo>
                  <a:lnTo>
                    <a:pt x="1344" y="908"/>
                  </a:lnTo>
                  <a:lnTo>
                    <a:pt x="1349" y="914"/>
                  </a:lnTo>
                  <a:lnTo>
                    <a:pt x="1356" y="921"/>
                  </a:lnTo>
                  <a:lnTo>
                    <a:pt x="1371" y="932"/>
                  </a:lnTo>
                  <a:lnTo>
                    <a:pt x="1386" y="941"/>
                  </a:lnTo>
                  <a:lnTo>
                    <a:pt x="1399" y="949"/>
                  </a:lnTo>
                  <a:lnTo>
                    <a:pt x="1407" y="956"/>
                  </a:lnTo>
                  <a:lnTo>
                    <a:pt x="1409" y="958"/>
                  </a:lnTo>
                  <a:lnTo>
                    <a:pt x="1409" y="960"/>
                  </a:lnTo>
                  <a:lnTo>
                    <a:pt x="1409" y="960"/>
                  </a:lnTo>
                  <a:lnTo>
                    <a:pt x="1401" y="960"/>
                  </a:lnTo>
                  <a:lnTo>
                    <a:pt x="1393" y="960"/>
                  </a:lnTo>
                  <a:lnTo>
                    <a:pt x="1377" y="957"/>
                  </a:lnTo>
                  <a:lnTo>
                    <a:pt x="1361" y="952"/>
                  </a:lnTo>
                  <a:lnTo>
                    <a:pt x="1347" y="944"/>
                  </a:lnTo>
                  <a:lnTo>
                    <a:pt x="1336" y="936"/>
                  </a:lnTo>
                  <a:lnTo>
                    <a:pt x="1330" y="931"/>
                  </a:lnTo>
                  <a:lnTo>
                    <a:pt x="1326" y="925"/>
                  </a:lnTo>
                  <a:lnTo>
                    <a:pt x="1323" y="919"/>
                  </a:lnTo>
                  <a:lnTo>
                    <a:pt x="1319" y="913"/>
                  </a:lnTo>
                  <a:lnTo>
                    <a:pt x="1318" y="908"/>
                  </a:lnTo>
                  <a:lnTo>
                    <a:pt x="1318" y="902"/>
                  </a:lnTo>
                  <a:lnTo>
                    <a:pt x="1318" y="902"/>
                  </a:lnTo>
                  <a:lnTo>
                    <a:pt x="1318" y="889"/>
                  </a:lnTo>
                  <a:lnTo>
                    <a:pt x="1319" y="878"/>
                  </a:lnTo>
                  <a:lnTo>
                    <a:pt x="1323" y="866"/>
                  </a:lnTo>
                  <a:lnTo>
                    <a:pt x="1326" y="853"/>
                  </a:lnTo>
                  <a:lnTo>
                    <a:pt x="1337" y="826"/>
                  </a:lnTo>
                  <a:lnTo>
                    <a:pt x="1350" y="791"/>
                  </a:lnTo>
                  <a:lnTo>
                    <a:pt x="1350" y="791"/>
                  </a:lnTo>
                  <a:lnTo>
                    <a:pt x="1345" y="786"/>
                  </a:lnTo>
                  <a:lnTo>
                    <a:pt x="1339" y="779"/>
                  </a:lnTo>
                  <a:lnTo>
                    <a:pt x="1334" y="772"/>
                  </a:lnTo>
                  <a:lnTo>
                    <a:pt x="1330" y="764"/>
                  </a:lnTo>
                  <a:lnTo>
                    <a:pt x="1323" y="748"/>
                  </a:lnTo>
                  <a:lnTo>
                    <a:pt x="1315" y="733"/>
                  </a:lnTo>
                  <a:lnTo>
                    <a:pt x="1309" y="725"/>
                  </a:lnTo>
                  <a:lnTo>
                    <a:pt x="1304" y="719"/>
                  </a:lnTo>
                  <a:lnTo>
                    <a:pt x="1298" y="713"/>
                  </a:lnTo>
                  <a:lnTo>
                    <a:pt x="1290" y="708"/>
                  </a:lnTo>
                  <a:lnTo>
                    <a:pt x="1281" y="705"/>
                  </a:lnTo>
                  <a:lnTo>
                    <a:pt x="1271" y="703"/>
                  </a:lnTo>
                  <a:lnTo>
                    <a:pt x="1258" y="702"/>
                  </a:lnTo>
                  <a:lnTo>
                    <a:pt x="1245" y="703"/>
                  </a:lnTo>
                  <a:lnTo>
                    <a:pt x="1245" y="703"/>
                  </a:lnTo>
                  <a:lnTo>
                    <a:pt x="1233" y="705"/>
                  </a:lnTo>
                  <a:lnTo>
                    <a:pt x="1223" y="707"/>
                  </a:lnTo>
                  <a:lnTo>
                    <a:pt x="1214" y="712"/>
                  </a:lnTo>
                  <a:lnTo>
                    <a:pt x="1206" y="717"/>
                  </a:lnTo>
                  <a:lnTo>
                    <a:pt x="1199" y="722"/>
                  </a:lnTo>
                  <a:lnTo>
                    <a:pt x="1193" y="729"/>
                  </a:lnTo>
                  <a:lnTo>
                    <a:pt x="1188" y="737"/>
                  </a:lnTo>
                  <a:lnTo>
                    <a:pt x="1185" y="746"/>
                  </a:lnTo>
                  <a:lnTo>
                    <a:pt x="1182" y="758"/>
                  </a:lnTo>
                  <a:lnTo>
                    <a:pt x="1181" y="771"/>
                  </a:lnTo>
                  <a:lnTo>
                    <a:pt x="1180" y="786"/>
                  </a:lnTo>
                  <a:lnTo>
                    <a:pt x="1180" y="802"/>
                  </a:lnTo>
                  <a:lnTo>
                    <a:pt x="1184" y="840"/>
                  </a:lnTo>
                  <a:lnTo>
                    <a:pt x="1189" y="887"/>
                  </a:lnTo>
                  <a:lnTo>
                    <a:pt x="1189" y="887"/>
                  </a:lnTo>
                  <a:lnTo>
                    <a:pt x="1165" y="900"/>
                  </a:lnTo>
                  <a:lnTo>
                    <a:pt x="1149" y="909"/>
                  </a:lnTo>
                  <a:lnTo>
                    <a:pt x="1139" y="917"/>
                  </a:lnTo>
                  <a:lnTo>
                    <a:pt x="1132" y="924"/>
                  </a:lnTo>
                  <a:lnTo>
                    <a:pt x="1127" y="931"/>
                  </a:lnTo>
                  <a:lnTo>
                    <a:pt x="1125" y="939"/>
                  </a:lnTo>
                  <a:lnTo>
                    <a:pt x="1122" y="948"/>
                  </a:lnTo>
                  <a:lnTo>
                    <a:pt x="1116" y="960"/>
                  </a:lnTo>
                  <a:lnTo>
                    <a:pt x="1116" y="960"/>
                  </a:lnTo>
                  <a:lnTo>
                    <a:pt x="1105" y="977"/>
                  </a:lnTo>
                  <a:lnTo>
                    <a:pt x="1095" y="989"/>
                  </a:lnTo>
                  <a:lnTo>
                    <a:pt x="1085" y="998"/>
                  </a:lnTo>
                  <a:lnTo>
                    <a:pt x="1074" y="1005"/>
                  </a:lnTo>
                  <a:lnTo>
                    <a:pt x="1064" y="1010"/>
                  </a:lnTo>
                  <a:lnTo>
                    <a:pt x="1055" y="1013"/>
                  </a:lnTo>
                  <a:lnTo>
                    <a:pt x="1044" y="1016"/>
                  </a:lnTo>
                  <a:lnTo>
                    <a:pt x="1035" y="1018"/>
                  </a:lnTo>
                  <a:lnTo>
                    <a:pt x="1018" y="1021"/>
                  </a:lnTo>
                  <a:lnTo>
                    <a:pt x="1010" y="1024"/>
                  </a:lnTo>
                  <a:lnTo>
                    <a:pt x="1003" y="1028"/>
                  </a:lnTo>
                  <a:lnTo>
                    <a:pt x="996" y="1034"/>
                  </a:lnTo>
                  <a:lnTo>
                    <a:pt x="989" y="1042"/>
                  </a:lnTo>
                  <a:lnTo>
                    <a:pt x="985" y="1054"/>
                  </a:lnTo>
                  <a:lnTo>
                    <a:pt x="980" y="1068"/>
                  </a:lnTo>
                  <a:lnTo>
                    <a:pt x="980" y="1068"/>
                  </a:lnTo>
                  <a:lnTo>
                    <a:pt x="970" y="1057"/>
                  </a:lnTo>
                  <a:lnTo>
                    <a:pt x="958" y="1049"/>
                  </a:lnTo>
                  <a:lnTo>
                    <a:pt x="948" y="1042"/>
                  </a:lnTo>
                  <a:lnTo>
                    <a:pt x="936" y="1038"/>
                  </a:lnTo>
                  <a:lnTo>
                    <a:pt x="925" y="1033"/>
                  </a:lnTo>
                  <a:lnTo>
                    <a:pt x="914" y="1030"/>
                  </a:lnTo>
                  <a:lnTo>
                    <a:pt x="893" y="1024"/>
                  </a:lnTo>
                  <a:lnTo>
                    <a:pt x="875" y="1019"/>
                  </a:lnTo>
                  <a:lnTo>
                    <a:pt x="867" y="1016"/>
                  </a:lnTo>
                  <a:lnTo>
                    <a:pt x="860" y="1012"/>
                  </a:lnTo>
                  <a:lnTo>
                    <a:pt x="855" y="1008"/>
                  </a:lnTo>
                  <a:lnTo>
                    <a:pt x="851" y="1002"/>
                  </a:lnTo>
                  <a:lnTo>
                    <a:pt x="849" y="995"/>
                  </a:lnTo>
                  <a:lnTo>
                    <a:pt x="848" y="986"/>
                  </a:lnTo>
                  <a:lnTo>
                    <a:pt x="848" y="986"/>
                  </a:lnTo>
                  <a:lnTo>
                    <a:pt x="846" y="981"/>
                  </a:lnTo>
                  <a:lnTo>
                    <a:pt x="844" y="977"/>
                  </a:lnTo>
                  <a:lnTo>
                    <a:pt x="838" y="966"/>
                  </a:lnTo>
                  <a:lnTo>
                    <a:pt x="830" y="957"/>
                  </a:lnTo>
                  <a:lnTo>
                    <a:pt x="825" y="949"/>
                  </a:lnTo>
                  <a:lnTo>
                    <a:pt x="822" y="946"/>
                  </a:lnTo>
                  <a:lnTo>
                    <a:pt x="821" y="942"/>
                  </a:lnTo>
                  <a:lnTo>
                    <a:pt x="822" y="940"/>
                  </a:lnTo>
                  <a:lnTo>
                    <a:pt x="825" y="937"/>
                  </a:lnTo>
                  <a:lnTo>
                    <a:pt x="829" y="936"/>
                  </a:lnTo>
                  <a:lnTo>
                    <a:pt x="836" y="935"/>
                  </a:lnTo>
                  <a:lnTo>
                    <a:pt x="845" y="934"/>
                  </a:lnTo>
                  <a:lnTo>
                    <a:pt x="859" y="935"/>
                  </a:lnTo>
                  <a:lnTo>
                    <a:pt x="859" y="935"/>
                  </a:lnTo>
                  <a:lnTo>
                    <a:pt x="866" y="936"/>
                  </a:lnTo>
                  <a:lnTo>
                    <a:pt x="872" y="940"/>
                  </a:lnTo>
                  <a:lnTo>
                    <a:pt x="878" y="944"/>
                  </a:lnTo>
                  <a:lnTo>
                    <a:pt x="881" y="949"/>
                  </a:lnTo>
                  <a:lnTo>
                    <a:pt x="884" y="956"/>
                  </a:lnTo>
                  <a:lnTo>
                    <a:pt x="887" y="963"/>
                  </a:lnTo>
                  <a:lnTo>
                    <a:pt x="893" y="978"/>
                  </a:lnTo>
                  <a:lnTo>
                    <a:pt x="899" y="993"/>
                  </a:lnTo>
                  <a:lnTo>
                    <a:pt x="903" y="1000"/>
                  </a:lnTo>
                  <a:lnTo>
                    <a:pt x="909" y="1007"/>
                  </a:lnTo>
                  <a:lnTo>
                    <a:pt x="914" y="1011"/>
                  </a:lnTo>
                  <a:lnTo>
                    <a:pt x="922" y="1016"/>
                  </a:lnTo>
                  <a:lnTo>
                    <a:pt x="932" y="1018"/>
                  </a:lnTo>
                  <a:lnTo>
                    <a:pt x="943" y="1019"/>
                  </a:lnTo>
                  <a:lnTo>
                    <a:pt x="943" y="1019"/>
                  </a:lnTo>
                  <a:lnTo>
                    <a:pt x="952" y="1017"/>
                  </a:lnTo>
                  <a:lnTo>
                    <a:pt x="962" y="1012"/>
                  </a:lnTo>
                  <a:lnTo>
                    <a:pt x="970" y="1007"/>
                  </a:lnTo>
                  <a:lnTo>
                    <a:pt x="978" y="997"/>
                  </a:lnTo>
                  <a:lnTo>
                    <a:pt x="986" y="988"/>
                  </a:lnTo>
                  <a:lnTo>
                    <a:pt x="995" y="977"/>
                  </a:lnTo>
                  <a:lnTo>
                    <a:pt x="1011" y="950"/>
                  </a:lnTo>
                  <a:lnTo>
                    <a:pt x="1029" y="921"/>
                  </a:lnTo>
                  <a:lnTo>
                    <a:pt x="1039" y="908"/>
                  </a:lnTo>
                  <a:lnTo>
                    <a:pt x="1049" y="893"/>
                  </a:lnTo>
                  <a:lnTo>
                    <a:pt x="1061" y="879"/>
                  </a:lnTo>
                  <a:lnTo>
                    <a:pt x="1073" y="866"/>
                  </a:lnTo>
                  <a:lnTo>
                    <a:pt x="1086" y="853"/>
                  </a:lnTo>
                  <a:lnTo>
                    <a:pt x="1101" y="842"/>
                  </a:lnTo>
                  <a:lnTo>
                    <a:pt x="1101" y="842"/>
                  </a:lnTo>
                  <a:lnTo>
                    <a:pt x="1105" y="824"/>
                  </a:lnTo>
                  <a:lnTo>
                    <a:pt x="1110" y="810"/>
                  </a:lnTo>
                  <a:lnTo>
                    <a:pt x="1117" y="799"/>
                  </a:lnTo>
                  <a:lnTo>
                    <a:pt x="1123" y="792"/>
                  </a:lnTo>
                  <a:lnTo>
                    <a:pt x="1130" y="788"/>
                  </a:lnTo>
                  <a:lnTo>
                    <a:pt x="1136" y="786"/>
                  </a:lnTo>
                  <a:lnTo>
                    <a:pt x="1148" y="781"/>
                  </a:lnTo>
                  <a:lnTo>
                    <a:pt x="1151" y="779"/>
                  </a:lnTo>
                  <a:lnTo>
                    <a:pt x="1154" y="775"/>
                  </a:lnTo>
                  <a:lnTo>
                    <a:pt x="1155" y="769"/>
                  </a:lnTo>
                  <a:lnTo>
                    <a:pt x="1154" y="760"/>
                  </a:lnTo>
                  <a:lnTo>
                    <a:pt x="1149" y="748"/>
                  </a:lnTo>
                  <a:lnTo>
                    <a:pt x="1142" y="732"/>
                  </a:lnTo>
                  <a:lnTo>
                    <a:pt x="1119" y="682"/>
                  </a:lnTo>
                  <a:lnTo>
                    <a:pt x="1119" y="682"/>
                  </a:lnTo>
                  <a:lnTo>
                    <a:pt x="1117" y="675"/>
                  </a:lnTo>
                  <a:lnTo>
                    <a:pt x="1115" y="667"/>
                  </a:lnTo>
                  <a:lnTo>
                    <a:pt x="1111" y="652"/>
                  </a:lnTo>
                  <a:lnTo>
                    <a:pt x="1110" y="635"/>
                  </a:lnTo>
                  <a:lnTo>
                    <a:pt x="1111" y="618"/>
                  </a:lnTo>
                  <a:lnTo>
                    <a:pt x="1113" y="598"/>
                  </a:lnTo>
                  <a:lnTo>
                    <a:pt x="1118" y="578"/>
                  </a:lnTo>
                  <a:lnTo>
                    <a:pt x="1124" y="559"/>
                  </a:lnTo>
                  <a:lnTo>
                    <a:pt x="1130" y="538"/>
                  </a:lnTo>
                  <a:lnTo>
                    <a:pt x="1138" y="519"/>
                  </a:lnTo>
                  <a:lnTo>
                    <a:pt x="1146" y="499"/>
                  </a:lnTo>
                  <a:lnTo>
                    <a:pt x="1162" y="461"/>
                  </a:lnTo>
                  <a:lnTo>
                    <a:pt x="1179" y="427"/>
                  </a:lnTo>
                  <a:lnTo>
                    <a:pt x="1193" y="398"/>
                  </a:lnTo>
                  <a:lnTo>
                    <a:pt x="1193" y="398"/>
                  </a:lnTo>
                  <a:lnTo>
                    <a:pt x="1199" y="386"/>
                  </a:lnTo>
                  <a:lnTo>
                    <a:pt x="1201" y="376"/>
                  </a:lnTo>
                  <a:lnTo>
                    <a:pt x="1202" y="367"/>
                  </a:lnTo>
                  <a:lnTo>
                    <a:pt x="1202" y="359"/>
                  </a:lnTo>
                  <a:lnTo>
                    <a:pt x="1200" y="352"/>
                  </a:lnTo>
                  <a:lnTo>
                    <a:pt x="1197" y="346"/>
                  </a:lnTo>
                  <a:lnTo>
                    <a:pt x="1189" y="335"/>
                  </a:lnTo>
                  <a:lnTo>
                    <a:pt x="1182" y="322"/>
                  </a:lnTo>
                  <a:lnTo>
                    <a:pt x="1179" y="315"/>
                  </a:lnTo>
                  <a:lnTo>
                    <a:pt x="1176" y="307"/>
                  </a:lnTo>
                  <a:lnTo>
                    <a:pt x="1174" y="297"/>
                  </a:lnTo>
                  <a:lnTo>
                    <a:pt x="1174" y="286"/>
                  </a:lnTo>
                  <a:lnTo>
                    <a:pt x="1176" y="274"/>
                  </a:lnTo>
                  <a:lnTo>
                    <a:pt x="1179" y="259"/>
                  </a:lnTo>
                  <a:lnTo>
                    <a:pt x="1179" y="259"/>
                  </a:lnTo>
                  <a:lnTo>
                    <a:pt x="1182" y="246"/>
                  </a:lnTo>
                  <a:lnTo>
                    <a:pt x="1187" y="237"/>
                  </a:lnTo>
                  <a:lnTo>
                    <a:pt x="1192" y="229"/>
                  </a:lnTo>
                  <a:lnTo>
                    <a:pt x="1196" y="223"/>
                  </a:lnTo>
                  <a:lnTo>
                    <a:pt x="1202" y="218"/>
                  </a:lnTo>
                  <a:lnTo>
                    <a:pt x="1207" y="215"/>
                  </a:lnTo>
                  <a:lnTo>
                    <a:pt x="1217" y="209"/>
                  </a:lnTo>
                  <a:lnTo>
                    <a:pt x="1223" y="206"/>
                  </a:lnTo>
                  <a:lnTo>
                    <a:pt x="1227" y="201"/>
                  </a:lnTo>
                  <a:lnTo>
                    <a:pt x="1233" y="195"/>
                  </a:lnTo>
                  <a:lnTo>
                    <a:pt x="1239" y="188"/>
                  </a:lnTo>
                  <a:lnTo>
                    <a:pt x="1243" y="179"/>
                  </a:lnTo>
                  <a:lnTo>
                    <a:pt x="1249" y="167"/>
                  </a:lnTo>
                  <a:lnTo>
                    <a:pt x="1254" y="153"/>
                  </a:lnTo>
                  <a:lnTo>
                    <a:pt x="1258" y="134"/>
                  </a:lnTo>
                  <a:lnTo>
                    <a:pt x="1258" y="134"/>
                  </a:lnTo>
                  <a:lnTo>
                    <a:pt x="1262" y="115"/>
                  </a:lnTo>
                  <a:lnTo>
                    <a:pt x="1262" y="107"/>
                  </a:lnTo>
                  <a:lnTo>
                    <a:pt x="1262" y="100"/>
                  </a:lnTo>
                  <a:lnTo>
                    <a:pt x="1261" y="93"/>
                  </a:lnTo>
                  <a:lnTo>
                    <a:pt x="1260" y="86"/>
                  </a:lnTo>
                  <a:lnTo>
                    <a:pt x="1256" y="80"/>
                  </a:lnTo>
                  <a:lnTo>
                    <a:pt x="1253" y="76"/>
                  </a:lnTo>
                  <a:lnTo>
                    <a:pt x="1249" y="70"/>
                  </a:lnTo>
                  <a:lnTo>
                    <a:pt x="1243" y="65"/>
                  </a:lnTo>
                  <a:lnTo>
                    <a:pt x="1230" y="56"/>
                  </a:lnTo>
                  <a:lnTo>
                    <a:pt x="1211" y="48"/>
                  </a:lnTo>
                  <a:lnTo>
                    <a:pt x="1189" y="39"/>
                  </a:lnTo>
                  <a:lnTo>
                    <a:pt x="1189" y="39"/>
                  </a:lnTo>
                  <a:lnTo>
                    <a:pt x="1178" y="33"/>
                  </a:lnTo>
                  <a:lnTo>
                    <a:pt x="1169" y="27"/>
                  </a:lnTo>
                  <a:lnTo>
                    <a:pt x="1153" y="16"/>
                  </a:lnTo>
                  <a:lnTo>
                    <a:pt x="1140" y="7"/>
                  </a:lnTo>
                  <a:lnTo>
                    <a:pt x="1134" y="3"/>
                  </a:lnTo>
                  <a:lnTo>
                    <a:pt x="1130" y="1"/>
                  </a:lnTo>
                  <a:lnTo>
                    <a:pt x="1125" y="0"/>
                  </a:lnTo>
                  <a:lnTo>
                    <a:pt x="1120" y="0"/>
                  </a:lnTo>
                  <a:lnTo>
                    <a:pt x="1116" y="1"/>
                  </a:lnTo>
                  <a:lnTo>
                    <a:pt x="1110" y="4"/>
                  </a:lnTo>
                  <a:lnTo>
                    <a:pt x="1105" y="10"/>
                  </a:lnTo>
                  <a:lnTo>
                    <a:pt x="1100" y="17"/>
                  </a:lnTo>
                  <a:lnTo>
                    <a:pt x="1086" y="39"/>
                  </a:lnTo>
                  <a:lnTo>
                    <a:pt x="1086" y="39"/>
                  </a:lnTo>
                  <a:lnTo>
                    <a:pt x="1084" y="43"/>
                  </a:lnTo>
                  <a:lnTo>
                    <a:pt x="1080" y="53"/>
                  </a:lnTo>
                  <a:lnTo>
                    <a:pt x="1071" y="76"/>
                  </a:lnTo>
                  <a:lnTo>
                    <a:pt x="1058" y="106"/>
                  </a:lnTo>
                  <a:lnTo>
                    <a:pt x="1050" y="120"/>
                  </a:lnTo>
                  <a:lnTo>
                    <a:pt x="1041" y="137"/>
                  </a:lnTo>
                  <a:lnTo>
                    <a:pt x="1031" y="153"/>
                  </a:lnTo>
                  <a:lnTo>
                    <a:pt x="1019" y="168"/>
                  </a:lnTo>
                  <a:lnTo>
                    <a:pt x="1006" y="183"/>
                  </a:lnTo>
                  <a:lnTo>
                    <a:pt x="991" y="195"/>
                  </a:lnTo>
                  <a:lnTo>
                    <a:pt x="983" y="201"/>
                  </a:lnTo>
                  <a:lnTo>
                    <a:pt x="975" y="206"/>
                  </a:lnTo>
                  <a:lnTo>
                    <a:pt x="966" y="210"/>
                  </a:lnTo>
                  <a:lnTo>
                    <a:pt x="957" y="214"/>
                  </a:lnTo>
                  <a:lnTo>
                    <a:pt x="947" y="217"/>
                  </a:lnTo>
                  <a:lnTo>
                    <a:pt x="936" y="219"/>
                  </a:lnTo>
                  <a:lnTo>
                    <a:pt x="926" y="222"/>
                  </a:lnTo>
                  <a:lnTo>
                    <a:pt x="914" y="223"/>
                  </a:lnTo>
                  <a:lnTo>
                    <a:pt x="914" y="223"/>
                  </a:lnTo>
                  <a:lnTo>
                    <a:pt x="902" y="234"/>
                  </a:lnTo>
                  <a:lnTo>
                    <a:pt x="895" y="246"/>
                  </a:lnTo>
                  <a:lnTo>
                    <a:pt x="890" y="256"/>
                  </a:lnTo>
                  <a:lnTo>
                    <a:pt x="889" y="265"/>
                  </a:lnTo>
                  <a:lnTo>
                    <a:pt x="889" y="274"/>
                  </a:lnTo>
                  <a:lnTo>
                    <a:pt x="893" y="282"/>
                  </a:lnTo>
                  <a:lnTo>
                    <a:pt x="896" y="288"/>
                  </a:lnTo>
                  <a:lnTo>
                    <a:pt x="901" y="295"/>
                  </a:lnTo>
                  <a:lnTo>
                    <a:pt x="909" y="309"/>
                  </a:lnTo>
                  <a:lnTo>
                    <a:pt x="911" y="315"/>
                  </a:lnTo>
                  <a:lnTo>
                    <a:pt x="913" y="322"/>
                  </a:lnTo>
                  <a:lnTo>
                    <a:pt x="912" y="328"/>
                  </a:lnTo>
                  <a:lnTo>
                    <a:pt x="909" y="336"/>
                  </a:lnTo>
                  <a:lnTo>
                    <a:pt x="902" y="343"/>
                  </a:lnTo>
                  <a:lnTo>
                    <a:pt x="891" y="351"/>
                  </a:lnTo>
                  <a:lnTo>
                    <a:pt x="891" y="351"/>
                  </a:lnTo>
                  <a:lnTo>
                    <a:pt x="889" y="364"/>
                  </a:lnTo>
                  <a:lnTo>
                    <a:pt x="883" y="378"/>
                  </a:lnTo>
                  <a:lnTo>
                    <a:pt x="878" y="391"/>
                  </a:lnTo>
                  <a:lnTo>
                    <a:pt x="871" y="401"/>
                  </a:lnTo>
                  <a:lnTo>
                    <a:pt x="863" y="412"/>
                  </a:lnTo>
                  <a:lnTo>
                    <a:pt x="855" y="421"/>
                  </a:lnTo>
                  <a:lnTo>
                    <a:pt x="841" y="438"/>
                  </a:lnTo>
                  <a:lnTo>
                    <a:pt x="835" y="445"/>
                  </a:lnTo>
                  <a:lnTo>
                    <a:pt x="830" y="453"/>
                  </a:lnTo>
                  <a:lnTo>
                    <a:pt x="827" y="460"/>
                  </a:lnTo>
                  <a:lnTo>
                    <a:pt x="827" y="467"/>
                  </a:lnTo>
                  <a:lnTo>
                    <a:pt x="829" y="475"/>
                  </a:lnTo>
                  <a:lnTo>
                    <a:pt x="834" y="482"/>
                  </a:lnTo>
                  <a:lnTo>
                    <a:pt x="843" y="490"/>
                  </a:lnTo>
                  <a:lnTo>
                    <a:pt x="855" y="498"/>
                  </a:lnTo>
                  <a:lnTo>
                    <a:pt x="855" y="498"/>
                  </a:lnTo>
                  <a:lnTo>
                    <a:pt x="864" y="503"/>
                  </a:lnTo>
                  <a:lnTo>
                    <a:pt x="870" y="508"/>
                  </a:lnTo>
                  <a:lnTo>
                    <a:pt x="875" y="514"/>
                  </a:lnTo>
                  <a:lnTo>
                    <a:pt x="879" y="520"/>
                  </a:lnTo>
                  <a:lnTo>
                    <a:pt x="882" y="527"/>
                  </a:lnTo>
                  <a:lnTo>
                    <a:pt x="884" y="534"/>
                  </a:lnTo>
                  <a:lnTo>
                    <a:pt x="887" y="547"/>
                  </a:lnTo>
                  <a:lnTo>
                    <a:pt x="889" y="561"/>
                  </a:lnTo>
                  <a:lnTo>
                    <a:pt x="891" y="575"/>
                  </a:lnTo>
                  <a:lnTo>
                    <a:pt x="893" y="582"/>
                  </a:lnTo>
                  <a:lnTo>
                    <a:pt x="895" y="589"/>
                  </a:lnTo>
                  <a:lnTo>
                    <a:pt x="898" y="595"/>
                  </a:lnTo>
                  <a:lnTo>
                    <a:pt x="903" y="600"/>
                  </a:lnTo>
                  <a:lnTo>
                    <a:pt x="903" y="600"/>
                  </a:lnTo>
                  <a:lnTo>
                    <a:pt x="904" y="612"/>
                  </a:lnTo>
                  <a:lnTo>
                    <a:pt x="905" y="623"/>
                  </a:lnTo>
                  <a:lnTo>
                    <a:pt x="904" y="637"/>
                  </a:lnTo>
                  <a:lnTo>
                    <a:pt x="904" y="644"/>
                  </a:lnTo>
                  <a:lnTo>
                    <a:pt x="902" y="651"/>
                  </a:lnTo>
                  <a:lnTo>
                    <a:pt x="899" y="658"/>
                  </a:lnTo>
                  <a:lnTo>
                    <a:pt x="896" y="664"/>
                  </a:lnTo>
                  <a:lnTo>
                    <a:pt x="893" y="669"/>
                  </a:lnTo>
                  <a:lnTo>
                    <a:pt x="887" y="673"/>
                  </a:lnTo>
                  <a:lnTo>
                    <a:pt x="881" y="676"/>
                  </a:lnTo>
                  <a:lnTo>
                    <a:pt x="873" y="677"/>
                  </a:lnTo>
                  <a:lnTo>
                    <a:pt x="873" y="677"/>
                  </a:lnTo>
                  <a:lnTo>
                    <a:pt x="868" y="677"/>
                  </a:lnTo>
                  <a:lnTo>
                    <a:pt x="864" y="677"/>
                  </a:lnTo>
                  <a:lnTo>
                    <a:pt x="859" y="676"/>
                  </a:lnTo>
                  <a:lnTo>
                    <a:pt x="855" y="674"/>
                  </a:lnTo>
                  <a:lnTo>
                    <a:pt x="845" y="668"/>
                  </a:lnTo>
                  <a:lnTo>
                    <a:pt x="837" y="660"/>
                  </a:lnTo>
                  <a:lnTo>
                    <a:pt x="828" y="650"/>
                  </a:lnTo>
                  <a:lnTo>
                    <a:pt x="820" y="638"/>
                  </a:lnTo>
                  <a:lnTo>
                    <a:pt x="812" y="624"/>
                  </a:lnTo>
                  <a:lnTo>
                    <a:pt x="804" y="610"/>
                  </a:lnTo>
                  <a:lnTo>
                    <a:pt x="787" y="576"/>
                  </a:lnTo>
                  <a:lnTo>
                    <a:pt x="771" y="540"/>
                  </a:lnTo>
                  <a:lnTo>
                    <a:pt x="752" y="505"/>
                  </a:lnTo>
                  <a:lnTo>
                    <a:pt x="734" y="471"/>
                  </a:lnTo>
                  <a:lnTo>
                    <a:pt x="734" y="471"/>
                  </a:lnTo>
                  <a:lnTo>
                    <a:pt x="729" y="480"/>
                  </a:lnTo>
                  <a:lnTo>
                    <a:pt x="723" y="486"/>
                  </a:lnTo>
                  <a:lnTo>
                    <a:pt x="710" y="500"/>
                  </a:lnTo>
                  <a:lnTo>
                    <a:pt x="704" y="507"/>
                  </a:lnTo>
                  <a:lnTo>
                    <a:pt x="698" y="514"/>
                  </a:lnTo>
                  <a:lnTo>
                    <a:pt x="695" y="521"/>
                  </a:lnTo>
                  <a:lnTo>
                    <a:pt x="693" y="530"/>
                  </a:lnTo>
                  <a:lnTo>
                    <a:pt x="693" y="530"/>
                  </a:lnTo>
                  <a:lnTo>
                    <a:pt x="695" y="539"/>
                  </a:lnTo>
                  <a:lnTo>
                    <a:pt x="698" y="549"/>
                  </a:lnTo>
                  <a:lnTo>
                    <a:pt x="703" y="557"/>
                  </a:lnTo>
                  <a:lnTo>
                    <a:pt x="708" y="565"/>
                  </a:lnTo>
                  <a:lnTo>
                    <a:pt x="713" y="573"/>
                  </a:lnTo>
                  <a:lnTo>
                    <a:pt x="719" y="582"/>
                  </a:lnTo>
                  <a:lnTo>
                    <a:pt x="721" y="592"/>
                  </a:lnTo>
                  <a:lnTo>
                    <a:pt x="723" y="604"/>
                  </a:lnTo>
                  <a:lnTo>
                    <a:pt x="723" y="604"/>
                  </a:lnTo>
                  <a:lnTo>
                    <a:pt x="722" y="612"/>
                  </a:lnTo>
                  <a:lnTo>
                    <a:pt x="721" y="619"/>
                  </a:lnTo>
                  <a:lnTo>
                    <a:pt x="719" y="624"/>
                  </a:lnTo>
                  <a:lnTo>
                    <a:pt x="716" y="630"/>
                  </a:lnTo>
                  <a:lnTo>
                    <a:pt x="710" y="639"/>
                  </a:lnTo>
                  <a:lnTo>
                    <a:pt x="703" y="648"/>
                  </a:lnTo>
                  <a:lnTo>
                    <a:pt x="695" y="654"/>
                  </a:lnTo>
                  <a:lnTo>
                    <a:pt x="689" y="662"/>
                  </a:lnTo>
                  <a:lnTo>
                    <a:pt x="685" y="667"/>
                  </a:lnTo>
                  <a:lnTo>
                    <a:pt x="684" y="673"/>
                  </a:lnTo>
                  <a:lnTo>
                    <a:pt x="683" y="679"/>
                  </a:lnTo>
                  <a:lnTo>
                    <a:pt x="682" y="685"/>
                  </a:lnTo>
                  <a:lnTo>
                    <a:pt x="682" y="685"/>
                  </a:lnTo>
                  <a:lnTo>
                    <a:pt x="683" y="690"/>
                  </a:lnTo>
                  <a:lnTo>
                    <a:pt x="687" y="696"/>
                  </a:lnTo>
                  <a:lnTo>
                    <a:pt x="695" y="706"/>
                  </a:lnTo>
                  <a:lnTo>
                    <a:pt x="700" y="712"/>
                  </a:lnTo>
                  <a:lnTo>
                    <a:pt x="704" y="718"/>
                  </a:lnTo>
                  <a:lnTo>
                    <a:pt x="707" y="725"/>
                  </a:lnTo>
                  <a:lnTo>
                    <a:pt x="708" y="733"/>
                  </a:lnTo>
                  <a:lnTo>
                    <a:pt x="708" y="733"/>
                  </a:lnTo>
                  <a:lnTo>
                    <a:pt x="707" y="744"/>
                  </a:lnTo>
                  <a:lnTo>
                    <a:pt x="704" y="756"/>
                  </a:lnTo>
                  <a:lnTo>
                    <a:pt x="698" y="767"/>
                  </a:lnTo>
                  <a:lnTo>
                    <a:pt x="691" y="776"/>
                  </a:lnTo>
                  <a:lnTo>
                    <a:pt x="682" y="786"/>
                  </a:lnTo>
                  <a:lnTo>
                    <a:pt x="672" y="795"/>
                  </a:lnTo>
                  <a:lnTo>
                    <a:pt x="661" y="803"/>
                  </a:lnTo>
                  <a:lnTo>
                    <a:pt x="650" y="811"/>
                  </a:lnTo>
                  <a:lnTo>
                    <a:pt x="624" y="824"/>
                  </a:lnTo>
                  <a:lnTo>
                    <a:pt x="600" y="835"/>
                  </a:lnTo>
                  <a:lnTo>
                    <a:pt x="577" y="843"/>
                  </a:lnTo>
                  <a:lnTo>
                    <a:pt x="558" y="850"/>
                  </a:lnTo>
                  <a:lnTo>
                    <a:pt x="558" y="850"/>
                  </a:lnTo>
                  <a:lnTo>
                    <a:pt x="531" y="860"/>
                  </a:lnTo>
                  <a:lnTo>
                    <a:pt x="507" y="872"/>
                  </a:lnTo>
                  <a:lnTo>
                    <a:pt x="485" y="883"/>
                  </a:lnTo>
                  <a:lnTo>
                    <a:pt x="464" y="896"/>
                  </a:lnTo>
                  <a:lnTo>
                    <a:pt x="423" y="920"/>
                  </a:lnTo>
                  <a:lnTo>
                    <a:pt x="402" y="932"/>
                  </a:lnTo>
                  <a:lnTo>
                    <a:pt x="378" y="942"/>
                  </a:lnTo>
                  <a:lnTo>
                    <a:pt x="378" y="942"/>
                  </a:lnTo>
                  <a:lnTo>
                    <a:pt x="369" y="946"/>
                  </a:lnTo>
                  <a:lnTo>
                    <a:pt x="360" y="949"/>
                  </a:lnTo>
                  <a:lnTo>
                    <a:pt x="351" y="954"/>
                  </a:lnTo>
                  <a:lnTo>
                    <a:pt x="342" y="959"/>
                  </a:lnTo>
                  <a:lnTo>
                    <a:pt x="328" y="971"/>
                  </a:lnTo>
                  <a:lnTo>
                    <a:pt x="314" y="982"/>
                  </a:lnTo>
                  <a:lnTo>
                    <a:pt x="300" y="994"/>
                  </a:lnTo>
                  <a:lnTo>
                    <a:pt x="293" y="998"/>
                  </a:lnTo>
                  <a:lnTo>
                    <a:pt x="285" y="1003"/>
                  </a:lnTo>
                  <a:lnTo>
                    <a:pt x="277" y="1007"/>
                  </a:lnTo>
                  <a:lnTo>
                    <a:pt x="269" y="1010"/>
                  </a:lnTo>
                  <a:lnTo>
                    <a:pt x="260" y="1011"/>
                  </a:lnTo>
                  <a:lnTo>
                    <a:pt x="249" y="1012"/>
                  </a:lnTo>
                  <a:lnTo>
                    <a:pt x="249" y="1012"/>
                  </a:lnTo>
                  <a:lnTo>
                    <a:pt x="248" y="1011"/>
                  </a:lnTo>
                  <a:lnTo>
                    <a:pt x="247" y="1010"/>
                  </a:lnTo>
                  <a:lnTo>
                    <a:pt x="245" y="1004"/>
                  </a:lnTo>
                  <a:lnTo>
                    <a:pt x="242" y="998"/>
                  </a:lnTo>
                  <a:lnTo>
                    <a:pt x="242" y="994"/>
                  </a:lnTo>
                  <a:lnTo>
                    <a:pt x="242" y="994"/>
                  </a:lnTo>
                  <a:lnTo>
                    <a:pt x="224" y="994"/>
                  </a:lnTo>
                  <a:lnTo>
                    <a:pt x="224" y="994"/>
                  </a:lnTo>
                  <a:lnTo>
                    <a:pt x="214" y="995"/>
                  </a:lnTo>
                  <a:lnTo>
                    <a:pt x="204" y="996"/>
                  </a:lnTo>
                  <a:lnTo>
                    <a:pt x="196" y="1000"/>
                  </a:lnTo>
                  <a:lnTo>
                    <a:pt x="189" y="1005"/>
                  </a:lnTo>
                  <a:lnTo>
                    <a:pt x="183" y="1011"/>
                  </a:lnTo>
                  <a:lnTo>
                    <a:pt x="177" y="1017"/>
                  </a:lnTo>
                  <a:lnTo>
                    <a:pt x="171" y="1025"/>
                  </a:lnTo>
                  <a:lnTo>
                    <a:pt x="166" y="1033"/>
                  </a:lnTo>
                  <a:lnTo>
                    <a:pt x="158" y="1051"/>
                  </a:lnTo>
                  <a:lnTo>
                    <a:pt x="153" y="1071"/>
                  </a:lnTo>
                  <a:lnTo>
                    <a:pt x="147" y="1092"/>
                  </a:lnTo>
                  <a:lnTo>
                    <a:pt x="143" y="1111"/>
                  </a:lnTo>
                  <a:lnTo>
                    <a:pt x="143" y="1111"/>
                  </a:lnTo>
                  <a:lnTo>
                    <a:pt x="142" y="1115"/>
                  </a:lnTo>
                  <a:lnTo>
                    <a:pt x="141" y="1118"/>
                  </a:lnTo>
                  <a:lnTo>
                    <a:pt x="137" y="1126"/>
                  </a:lnTo>
                  <a:lnTo>
                    <a:pt x="128" y="1134"/>
                  </a:lnTo>
                  <a:lnTo>
                    <a:pt x="119" y="1145"/>
                  </a:lnTo>
                  <a:lnTo>
                    <a:pt x="101" y="1163"/>
                  </a:lnTo>
                  <a:lnTo>
                    <a:pt x="88" y="1177"/>
                  </a:lnTo>
                  <a:lnTo>
                    <a:pt x="88" y="1177"/>
                  </a:lnTo>
                  <a:lnTo>
                    <a:pt x="81" y="1186"/>
                  </a:lnTo>
                  <a:lnTo>
                    <a:pt x="76" y="1194"/>
                  </a:lnTo>
                  <a:lnTo>
                    <a:pt x="67" y="1211"/>
                  </a:lnTo>
                  <a:lnTo>
                    <a:pt x="61" y="1230"/>
                  </a:lnTo>
                  <a:lnTo>
                    <a:pt x="55" y="1248"/>
                  </a:lnTo>
                  <a:lnTo>
                    <a:pt x="46" y="1288"/>
                  </a:lnTo>
                  <a:lnTo>
                    <a:pt x="40" y="1309"/>
                  </a:lnTo>
                  <a:lnTo>
                    <a:pt x="33" y="1331"/>
                  </a:lnTo>
                  <a:lnTo>
                    <a:pt x="33" y="1331"/>
                  </a:lnTo>
                  <a:lnTo>
                    <a:pt x="30" y="1338"/>
                  </a:lnTo>
                  <a:lnTo>
                    <a:pt x="25" y="1345"/>
                  </a:lnTo>
                  <a:lnTo>
                    <a:pt x="13" y="1360"/>
                  </a:lnTo>
                  <a:lnTo>
                    <a:pt x="9" y="1367"/>
                  </a:lnTo>
                  <a:lnTo>
                    <a:pt x="4" y="1375"/>
                  </a:lnTo>
                  <a:lnTo>
                    <a:pt x="1" y="1382"/>
                  </a:lnTo>
                  <a:lnTo>
                    <a:pt x="0" y="1390"/>
                  </a:lnTo>
                  <a:lnTo>
                    <a:pt x="0" y="1390"/>
                  </a:lnTo>
                  <a:lnTo>
                    <a:pt x="1" y="1393"/>
                  </a:lnTo>
                  <a:lnTo>
                    <a:pt x="3" y="1397"/>
                  </a:lnTo>
                  <a:lnTo>
                    <a:pt x="9" y="1402"/>
                  </a:lnTo>
                  <a:lnTo>
                    <a:pt x="15" y="1408"/>
                  </a:lnTo>
                  <a:lnTo>
                    <a:pt x="17" y="1410"/>
                  </a:lnTo>
                  <a:lnTo>
                    <a:pt x="18" y="1413"/>
                  </a:lnTo>
                  <a:lnTo>
                    <a:pt x="18" y="1413"/>
                  </a:lnTo>
                  <a:lnTo>
                    <a:pt x="23" y="1425"/>
                  </a:lnTo>
                  <a:lnTo>
                    <a:pt x="28" y="1437"/>
                  </a:lnTo>
                  <a:lnTo>
                    <a:pt x="34" y="1447"/>
                  </a:lnTo>
                  <a:lnTo>
                    <a:pt x="40" y="1456"/>
                  </a:lnTo>
                  <a:lnTo>
                    <a:pt x="47" y="1465"/>
                  </a:lnTo>
                  <a:lnTo>
                    <a:pt x="55" y="1473"/>
                  </a:lnTo>
                  <a:lnTo>
                    <a:pt x="70" y="1486"/>
                  </a:lnTo>
                  <a:lnTo>
                    <a:pt x="85" y="1500"/>
                  </a:lnTo>
                  <a:lnTo>
                    <a:pt x="99" y="1516"/>
                  </a:lnTo>
                  <a:lnTo>
                    <a:pt x="105" y="1524"/>
                  </a:lnTo>
                  <a:lnTo>
                    <a:pt x="111" y="1534"/>
                  </a:lnTo>
                  <a:lnTo>
                    <a:pt x="116" y="1544"/>
                  </a:lnTo>
                  <a:lnTo>
                    <a:pt x="120" y="1555"/>
                  </a:lnTo>
                  <a:lnTo>
                    <a:pt x="120" y="1555"/>
                  </a:lnTo>
                  <a:lnTo>
                    <a:pt x="125" y="1562"/>
                  </a:lnTo>
                  <a:lnTo>
                    <a:pt x="131" y="1569"/>
                  </a:lnTo>
                  <a:lnTo>
                    <a:pt x="141" y="1582"/>
                  </a:lnTo>
                  <a:lnTo>
                    <a:pt x="146" y="1590"/>
                  </a:lnTo>
                  <a:lnTo>
                    <a:pt x="150" y="1597"/>
                  </a:lnTo>
                  <a:lnTo>
                    <a:pt x="153" y="1605"/>
                  </a:lnTo>
                  <a:lnTo>
                    <a:pt x="154" y="1614"/>
                  </a:lnTo>
                  <a:lnTo>
                    <a:pt x="154" y="1614"/>
                  </a:lnTo>
                  <a:lnTo>
                    <a:pt x="154" y="1622"/>
                  </a:lnTo>
                  <a:lnTo>
                    <a:pt x="153" y="1630"/>
                  </a:lnTo>
                  <a:lnTo>
                    <a:pt x="148" y="1644"/>
                  </a:lnTo>
                  <a:lnTo>
                    <a:pt x="145" y="1658"/>
                  </a:lnTo>
                  <a:lnTo>
                    <a:pt x="143" y="1665"/>
                  </a:lnTo>
                  <a:lnTo>
                    <a:pt x="143" y="1673"/>
                  </a:lnTo>
                  <a:lnTo>
                    <a:pt x="143" y="1673"/>
                  </a:lnTo>
                  <a:lnTo>
                    <a:pt x="143" y="1688"/>
                  </a:lnTo>
                  <a:lnTo>
                    <a:pt x="145" y="1702"/>
                  </a:lnTo>
                  <a:lnTo>
                    <a:pt x="148" y="1730"/>
                  </a:lnTo>
                  <a:lnTo>
                    <a:pt x="153" y="1758"/>
                  </a:lnTo>
                  <a:lnTo>
                    <a:pt x="154" y="1772"/>
                  </a:lnTo>
                  <a:lnTo>
                    <a:pt x="154" y="1787"/>
                  </a:lnTo>
                  <a:lnTo>
                    <a:pt x="154" y="1787"/>
                  </a:lnTo>
                  <a:lnTo>
                    <a:pt x="154" y="1853"/>
                  </a:lnTo>
                  <a:lnTo>
                    <a:pt x="154" y="1853"/>
                  </a:lnTo>
                  <a:lnTo>
                    <a:pt x="153" y="1860"/>
                  </a:lnTo>
                  <a:lnTo>
                    <a:pt x="149" y="1868"/>
                  </a:lnTo>
                  <a:lnTo>
                    <a:pt x="147" y="1879"/>
                  </a:lnTo>
                  <a:lnTo>
                    <a:pt x="146" y="1885"/>
                  </a:lnTo>
                  <a:lnTo>
                    <a:pt x="147" y="1890"/>
                  </a:lnTo>
                  <a:lnTo>
                    <a:pt x="147" y="1890"/>
                  </a:lnTo>
                  <a:lnTo>
                    <a:pt x="149" y="1896"/>
                  </a:lnTo>
                  <a:lnTo>
                    <a:pt x="153" y="1902"/>
                  </a:lnTo>
                  <a:lnTo>
                    <a:pt x="157" y="1906"/>
                  </a:lnTo>
                  <a:lnTo>
                    <a:pt x="162" y="1910"/>
                  </a:lnTo>
                  <a:lnTo>
                    <a:pt x="173" y="1917"/>
                  </a:lnTo>
                  <a:lnTo>
                    <a:pt x="185" y="1921"/>
                  </a:lnTo>
                  <a:lnTo>
                    <a:pt x="198" y="1926"/>
                  </a:lnTo>
                  <a:lnTo>
                    <a:pt x="209" y="1932"/>
                  </a:lnTo>
                  <a:lnTo>
                    <a:pt x="214" y="1936"/>
                  </a:lnTo>
                  <a:lnTo>
                    <a:pt x="217" y="1941"/>
                  </a:lnTo>
                  <a:lnTo>
                    <a:pt x="222" y="1946"/>
                  </a:lnTo>
                  <a:lnTo>
                    <a:pt x="224" y="1952"/>
                  </a:lnTo>
                  <a:lnTo>
                    <a:pt x="224" y="1952"/>
                  </a:lnTo>
                  <a:lnTo>
                    <a:pt x="227" y="1966"/>
                  </a:lnTo>
                  <a:lnTo>
                    <a:pt x="232" y="1983"/>
                  </a:lnTo>
                  <a:lnTo>
                    <a:pt x="239" y="2018"/>
                  </a:lnTo>
                  <a:lnTo>
                    <a:pt x="246" y="2059"/>
                  </a:lnTo>
                  <a:lnTo>
                    <a:pt x="246" y="2059"/>
                  </a:lnTo>
                  <a:lnTo>
                    <a:pt x="244" y="2089"/>
                  </a:lnTo>
                  <a:lnTo>
                    <a:pt x="241" y="2116"/>
                  </a:lnTo>
                  <a:lnTo>
                    <a:pt x="240" y="2128"/>
                  </a:lnTo>
                  <a:lnTo>
                    <a:pt x="237" y="2141"/>
                  </a:lnTo>
                  <a:lnTo>
                    <a:pt x="231" y="2153"/>
                  </a:lnTo>
                  <a:lnTo>
                    <a:pt x="224" y="2165"/>
                  </a:lnTo>
                  <a:lnTo>
                    <a:pt x="224" y="2165"/>
                  </a:lnTo>
                  <a:lnTo>
                    <a:pt x="139" y="2165"/>
                  </a:lnTo>
                  <a:lnTo>
                    <a:pt x="139" y="2165"/>
                  </a:lnTo>
                  <a:lnTo>
                    <a:pt x="139" y="2165"/>
                  </a:lnTo>
                  <a:lnTo>
                    <a:pt x="132" y="2171"/>
                  </a:lnTo>
                  <a:lnTo>
                    <a:pt x="126" y="2178"/>
                  </a:lnTo>
                  <a:lnTo>
                    <a:pt x="120" y="2184"/>
                  </a:lnTo>
                  <a:lnTo>
                    <a:pt x="116" y="2192"/>
                  </a:lnTo>
                  <a:lnTo>
                    <a:pt x="107" y="2208"/>
                  </a:lnTo>
                  <a:lnTo>
                    <a:pt x="95" y="2227"/>
                  </a:lnTo>
                  <a:lnTo>
                    <a:pt x="95" y="2227"/>
                  </a:lnTo>
                  <a:lnTo>
                    <a:pt x="99" y="2237"/>
                  </a:lnTo>
                  <a:lnTo>
                    <a:pt x="101" y="2245"/>
                  </a:lnTo>
                  <a:lnTo>
                    <a:pt x="103" y="2256"/>
                  </a:lnTo>
                  <a:lnTo>
                    <a:pt x="104" y="2268"/>
                  </a:lnTo>
                  <a:lnTo>
                    <a:pt x="104" y="2279"/>
                  </a:lnTo>
                  <a:lnTo>
                    <a:pt x="103" y="2285"/>
                  </a:lnTo>
                  <a:lnTo>
                    <a:pt x="101" y="2290"/>
                  </a:lnTo>
                  <a:lnTo>
                    <a:pt x="99" y="2294"/>
                  </a:lnTo>
                  <a:lnTo>
                    <a:pt x="95" y="2298"/>
                  </a:lnTo>
                  <a:lnTo>
                    <a:pt x="95" y="2298"/>
                  </a:lnTo>
                  <a:lnTo>
                    <a:pt x="89" y="2298"/>
                  </a:lnTo>
                  <a:lnTo>
                    <a:pt x="87" y="2296"/>
                  </a:lnTo>
                  <a:lnTo>
                    <a:pt x="85" y="2294"/>
                  </a:lnTo>
                  <a:lnTo>
                    <a:pt x="85" y="2294"/>
                  </a:lnTo>
                  <a:lnTo>
                    <a:pt x="85" y="2342"/>
                  </a:lnTo>
                  <a:lnTo>
                    <a:pt x="85" y="2342"/>
                  </a:lnTo>
                  <a:lnTo>
                    <a:pt x="85" y="2352"/>
                  </a:lnTo>
                  <a:lnTo>
                    <a:pt x="87" y="2359"/>
                  </a:lnTo>
                  <a:lnTo>
                    <a:pt x="89" y="2363"/>
                  </a:lnTo>
                  <a:lnTo>
                    <a:pt x="94" y="2368"/>
                  </a:lnTo>
                  <a:lnTo>
                    <a:pt x="103" y="2377"/>
                  </a:lnTo>
                  <a:lnTo>
                    <a:pt x="108" y="2384"/>
                  </a:lnTo>
                  <a:lnTo>
                    <a:pt x="114" y="2393"/>
                  </a:lnTo>
                  <a:lnTo>
                    <a:pt x="114" y="2393"/>
                  </a:lnTo>
                  <a:lnTo>
                    <a:pt x="116" y="2399"/>
                  </a:lnTo>
                  <a:lnTo>
                    <a:pt x="116" y="2405"/>
                  </a:lnTo>
                  <a:lnTo>
                    <a:pt x="115" y="2416"/>
                  </a:lnTo>
                  <a:lnTo>
                    <a:pt x="114" y="2422"/>
                  </a:lnTo>
                  <a:lnTo>
                    <a:pt x="115" y="2426"/>
                  </a:lnTo>
                  <a:lnTo>
                    <a:pt x="117" y="2430"/>
                  </a:lnTo>
                  <a:lnTo>
                    <a:pt x="120" y="2433"/>
                  </a:lnTo>
                  <a:lnTo>
                    <a:pt x="120" y="2433"/>
                  </a:lnTo>
                  <a:lnTo>
                    <a:pt x="130" y="2439"/>
                  </a:lnTo>
                  <a:lnTo>
                    <a:pt x="139" y="2443"/>
                  </a:lnTo>
                  <a:lnTo>
                    <a:pt x="148" y="2444"/>
                  </a:lnTo>
                  <a:lnTo>
                    <a:pt x="156" y="2444"/>
                  </a:lnTo>
                  <a:lnTo>
                    <a:pt x="174" y="2444"/>
                  </a:lnTo>
                  <a:lnTo>
                    <a:pt x="184" y="2445"/>
                  </a:lnTo>
                  <a:lnTo>
                    <a:pt x="194" y="2448"/>
                  </a:lnTo>
                  <a:lnTo>
                    <a:pt x="194" y="2448"/>
                  </a:lnTo>
                  <a:lnTo>
                    <a:pt x="203" y="2454"/>
                  </a:lnTo>
                  <a:lnTo>
                    <a:pt x="210" y="2460"/>
                  </a:lnTo>
                  <a:lnTo>
                    <a:pt x="217" y="2468"/>
                  </a:lnTo>
                  <a:lnTo>
                    <a:pt x="223" y="2477"/>
                  </a:lnTo>
                  <a:lnTo>
                    <a:pt x="232" y="2497"/>
                  </a:lnTo>
                  <a:lnTo>
                    <a:pt x="237" y="2506"/>
                  </a:lnTo>
                  <a:lnTo>
                    <a:pt x="242" y="2514"/>
                  </a:lnTo>
                  <a:lnTo>
                    <a:pt x="242" y="2514"/>
                  </a:lnTo>
                  <a:lnTo>
                    <a:pt x="247" y="2519"/>
                  </a:lnTo>
                  <a:lnTo>
                    <a:pt x="252" y="2523"/>
                  </a:lnTo>
                  <a:lnTo>
                    <a:pt x="264" y="2529"/>
                  </a:lnTo>
                  <a:lnTo>
                    <a:pt x="275" y="2534"/>
                  </a:lnTo>
                  <a:lnTo>
                    <a:pt x="279" y="2536"/>
                  </a:lnTo>
                  <a:lnTo>
                    <a:pt x="283" y="2540"/>
                  </a:lnTo>
                  <a:lnTo>
                    <a:pt x="283" y="2540"/>
                  </a:lnTo>
                  <a:lnTo>
                    <a:pt x="285" y="2548"/>
                  </a:lnTo>
                  <a:lnTo>
                    <a:pt x="286" y="2558"/>
                  </a:lnTo>
                  <a:lnTo>
                    <a:pt x="288" y="2580"/>
                  </a:lnTo>
                  <a:lnTo>
                    <a:pt x="290" y="2590"/>
                  </a:lnTo>
                  <a:lnTo>
                    <a:pt x="293" y="2598"/>
                  </a:lnTo>
                  <a:lnTo>
                    <a:pt x="295" y="2601"/>
                  </a:lnTo>
                  <a:lnTo>
                    <a:pt x="298" y="2604"/>
                  </a:lnTo>
                  <a:lnTo>
                    <a:pt x="301" y="2605"/>
                  </a:lnTo>
                  <a:lnTo>
                    <a:pt x="305" y="2606"/>
                  </a:lnTo>
                  <a:lnTo>
                    <a:pt x="305" y="2606"/>
                  </a:lnTo>
                  <a:lnTo>
                    <a:pt x="325" y="2606"/>
                  </a:lnTo>
                  <a:lnTo>
                    <a:pt x="333" y="2607"/>
                  </a:lnTo>
                  <a:lnTo>
                    <a:pt x="341" y="2608"/>
                  </a:lnTo>
                  <a:lnTo>
                    <a:pt x="351" y="2611"/>
                  </a:lnTo>
                  <a:lnTo>
                    <a:pt x="359" y="2614"/>
                  </a:lnTo>
                  <a:lnTo>
                    <a:pt x="368" y="2619"/>
                  </a:lnTo>
                  <a:lnTo>
                    <a:pt x="378" y="2624"/>
                  </a:lnTo>
                  <a:lnTo>
                    <a:pt x="378" y="2624"/>
                  </a:lnTo>
                  <a:lnTo>
                    <a:pt x="386" y="2630"/>
                  </a:lnTo>
                  <a:lnTo>
                    <a:pt x="393" y="2636"/>
                  </a:lnTo>
                  <a:lnTo>
                    <a:pt x="405" y="2651"/>
                  </a:lnTo>
                  <a:lnTo>
                    <a:pt x="412" y="2658"/>
                  </a:lnTo>
                  <a:lnTo>
                    <a:pt x="418" y="2664"/>
                  </a:lnTo>
                  <a:lnTo>
                    <a:pt x="428" y="2667"/>
                  </a:lnTo>
                  <a:lnTo>
                    <a:pt x="432" y="2668"/>
                  </a:lnTo>
                  <a:lnTo>
                    <a:pt x="437" y="2669"/>
                  </a:lnTo>
                  <a:lnTo>
                    <a:pt x="437" y="2669"/>
                  </a:lnTo>
                  <a:lnTo>
                    <a:pt x="443" y="2668"/>
                  </a:lnTo>
                  <a:lnTo>
                    <a:pt x="448" y="2667"/>
                  </a:lnTo>
                  <a:lnTo>
                    <a:pt x="453" y="2664"/>
                  </a:lnTo>
                  <a:lnTo>
                    <a:pt x="456" y="2660"/>
                  </a:lnTo>
                  <a:lnTo>
                    <a:pt x="460" y="2655"/>
                  </a:lnTo>
                  <a:lnTo>
                    <a:pt x="463" y="2651"/>
                  </a:lnTo>
                  <a:lnTo>
                    <a:pt x="468" y="2638"/>
                  </a:lnTo>
                  <a:lnTo>
                    <a:pt x="470" y="2624"/>
                  </a:lnTo>
                  <a:lnTo>
                    <a:pt x="473" y="2609"/>
                  </a:lnTo>
                  <a:lnTo>
                    <a:pt x="474" y="2594"/>
                  </a:lnTo>
                  <a:lnTo>
                    <a:pt x="474" y="2581"/>
                  </a:lnTo>
                  <a:lnTo>
                    <a:pt x="474" y="2581"/>
                  </a:lnTo>
                  <a:lnTo>
                    <a:pt x="475" y="2571"/>
                  </a:lnTo>
                  <a:lnTo>
                    <a:pt x="477" y="2566"/>
                  </a:lnTo>
                  <a:lnTo>
                    <a:pt x="482" y="2561"/>
                  </a:lnTo>
                  <a:lnTo>
                    <a:pt x="486" y="2559"/>
                  </a:lnTo>
                  <a:lnTo>
                    <a:pt x="497" y="2558"/>
                  </a:lnTo>
                  <a:lnTo>
                    <a:pt x="502" y="2557"/>
                  </a:lnTo>
                  <a:lnTo>
                    <a:pt x="507" y="2554"/>
                  </a:lnTo>
                  <a:lnTo>
                    <a:pt x="507" y="2554"/>
                  </a:lnTo>
                  <a:lnTo>
                    <a:pt x="509" y="2550"/>
                  </a:lnTo>
                  <a:lnTo>
                    <a:pt x="512" y="2543"/>
                  </a:lnTo>
                  <a:lnTo>
                    <a:pt x="513" y="2535"/>
                  </a:lnTo>
                  <a:lnTo>
                    <a:pt x="514" y="2525"/>
                  </a:lnTo>
                  <a:lnTo>
                    <a:pt x="514" y="2508"/>
                  </a:lnTo>
                  <a:lnTo>
                    <a:pt x="515" y="2501"/>
                  </a:lnTo>
                  <a:lnTo>
                    <a:pt x="517" y="2496"/>
                  </a:lnTo>
                  <a:lnTo>
                    <a:pt x="517" y="2496"/>
                  </a:lnTo>
                  <a:lnTo>
                    <a:pt x="522" y="2490"/>
                  </a:lnTo>
                  <a:lnTo>
                    <a:pt x="528" y="2485"/>
                  </a:lnTo>
                  <a:lnTo>
                    <a:pt x="535" y="2482"/>
                  </a:lnTo>
                  <a:lnTo>
                    <a:pt x="543" y="2478"/>
                  </a:lnTo>
                  <a:lnTo>
                    <a:pt x="559" y="2473"/>
                  </a:lnTo>
                  <a:lnTo>
                    <a:pt x="576" y="2468"/>
                  </a:lnTo>
                  <a:lnTo>
                    <a:pt x="590" y="2462"/>
                  </a:lnTo>
                  <a:lnTo>
                    <a:pt x="596" y="2460"/>
                  </a:lnTo>
                  <a:lnTo>
                    <a:pt x="600" y="2456"/>
                  </a:lnTo>
                  <a:lnTo>
                    <a:pt x="604" y="2452"/>
                  </a:lnTo>
                  <a:lnTo>
                    <a:pt x="605" y="2447"/>
                  </a:lnTo>
                  <a:lnTo>
                    <a:pt x="605" y="2440"/>
                  </a:lnTo>
                  <a:lnTo>
                    <a:pt x="601" y="2433"/>
                  </a:lnTo>
                  <a:lnTo>
                    <a:pt x="601" y="2433"/>
                  </a:lnTo>
                  <a:lnTo>
                    <a:pt x="597" y="2422"/>
                  </a:lnTo>
                  <a:lnTo>
                    <a:pt x="593" y="2410"/>
                  </a:lnTo>
                  <a:lnTo>
                    <a:pt x="585" y="2390"/>
                  </a:lnTo>
                  <a:lnTo>
                    <a:pt x="582" y="2380"/>
                  </a:lnTo>
                  <a:lnTo>
                    <a:pt x="576" y="2374"/>
                  </a:lnTo>
                  <a:lnTo>
                    <a:pt x="574" y="2371"/>
                  </a:lnTo>
                  <a:lnTo>
                    <a:pt x="569" y="2369"/>
                  </a:lnTo>
                  <a:lnTo>
                    <a:pt x="566" y="2368"/>
                  </a:lnTo>
                  <a:lnTo>
                    <a:pt x="561" y="2367"/>
                  </a:lnTo>
                  <a:lnTo>
                    <a:pt x="561" y="2367"/>
                  </a:lnTo>
                  <a:lnTo>
                    <a:pt x="557" y="2368"/>
                  </a:lnTo>
                  <a:lnTo>
                    <a:pt x="553" y="2369"/>
                  </a:lnTo>
                  <a:lnTo>
                    <a:pt x="551" y="2371"/>
                  </a:lnTo>
                  <a:lnTo>
                    <a:pt x="550" y="2375"/>
                  </a:lnTo>
                  <a:lnTo>
                    <a:pt x="546" y="2379"/>
                  </a:lnTo>
                  <a:lnTo>
                    <a:pt x="545" y="2382"/>
                  </a:lnTo>
                  <a:lnTo>
                    <a:pt x="543" y="2382"/>
                  </a:lnTo>
                  <a:lnTo>
                    <a:pt x="543" y="2382"/>
                  </a:lnTo>
                  <a:lnTo>
                    <a:pt x="538" y="2382"/>
                  </a:lnTo>
                  <a:lnTo>
                    <a:pt x="535" y="2379"/>
                  </a:lnTo>
                  <a:lnTo>
                    <a:pt x="531" y="2376"/>
                  </a:lnTo>
                  <a:lnTo>
                    <a:pt x="529" y="2372"/>
                  </a:lnTo>
                  <a:lnTo>
                    <a:pt x="525" y="2363"/>
                  </a:lnTo>
                  <a:lnTo>
                    <a:pt x="524" y="2356"/>
                  </a:lnTo>
                  <a:lnTo>
                    <a:pt x="524" y="2356"/>
                  </a:lnTo>
                  <a:lnTo>
                    <a:pt x="525" y="2352"/>
                  </a:lnTo>
                  <a:lnTo>
                    <a:pt x="527" y="2348"/>
                  </a:lnTo>
                  <a:lnTo>
                    <a:pt x="530" y="2341"/>
                  </a:lnTo>
                  <a:lnTo>
                    <a:pt x="542" y="2328"/>
                  </a:lnTo>
                  <a:lnTo>
                    <a:pt x="546" y="2321"/>
                  </a:lnTo>
                  <a:lnTo>
                    <a:pt x="548" y="2316"/>
                  </a:lnTo>
                  <a:lnTo>
                    <a:pt x="550" y="2311"/>
                  </a:lnTo>
                  <a:lnTo>
                    <a:pt x="550" y="2306"/>
                  </a:lnTo>
                  <a:lnTo>
                    <a:pt x="548" y="2299"/>
                  </a:lnTo>
                  <a:lnTo>
                    <a:pt x="546" y="2292"/>
                  </a:lnTo>
                  <a:lnTo>
                    <a:pt x="543" y="2283"/>
                  </a:lnTo>
                  <a:lnTo>
                    <a:pt x="543" y="2283"/>
                  </a:lnTo>
                  <a:lnTo>
                    <a:pt x="547" y="2272"/>
                  </a:lnTo>
                  <a:lnTo>
                    <a:pt x="554" y="2258"/>
                  </a:lnTo>
                  <a:lnTo>
                    <a:pt x="563" y="2245"/>
                  </a:lnTo>
                  <a:lnTo>
                    <a:pt x="573" y="2231"/>
                  </a:lnTo>
                  <a:lnTo>
                    <a:pt x="583" y="2218"/>
                  </a:lnTo>
                  <a:lnTo>
                    <a:pt x="594" y="2208"/>
                  </a:lnTo>
                  <a:lnTo>
                    <a:pt x="599" y="2204"/>
                  </a:lnTo>
                  <a:lnTo>
                    <a:pt x="605" y="2201"/>
                  </a:lnTo>
                  <a:lnTo>
                    <a:pt x="611" y="2199"/>
                  </a:lnTo>
                  <a:lnTo>
                    <a:pt x="616" y="2199"/>
                  </a:lnTo>
                  <a:lnTo>
                    <a:pt x="616" y="2199"/>
                  </a:lnTo>
                  <a:lnTo>
                    <a:pt x="620" y="2199"/>
                  </a:lnTo>
                  <a:lnTo>
                    <a:pt x="623" y="2201"/>
                  </a:lnTo>
                  <a:lnTo>
                    <a:pt x="626" y="2203"/>
                  </a:lnTo>
                  <a:lnTo>
                    <a:pt x="628" y="2207"/>
                  </a:lnTo>
                  <a:lnTo>
                    <a:pt x="630" y="2216"/>
                  </a:lnTo>
                  <a:lnTo>
                    <a:pt x="631" y="2224"/>
                  </a:lnTo>
                  <a:lnTo>
                    <a:pt x="631" y="2224"/>
                  </a:lnTo>
                  <a:lnTo>
                    <a:pt x="630" y="2230"/>
                  </a:lnTo>
                  <a:lnTo>
                    <a:pt x="629" y="2233"/>
                  </a:lnTo>
                  <a:lnTo>
                    <a:pt x="627" y="2237"/>
                  </a:lnTo>
                  <a:lnTo>
                    <a:pt x="623" y="2240"/>
                  </a:lnTo>
                  <a:lnTo>
                    <a:pt x="619" y="2245"/>
                  </a:lnTo>
                  <a:lnTo>
                    <a:pt x="618" y="2247"/>
                  </a:lnTo>
                  <a:lnTo>
                    <a:pt x="616" y="2249"/>
                  </a:lnTo>
                  <a:lnTo>
                    <a:pt x="616" y="2249"/>
                  </a:lnTo>
                  <a:lnTo>
                    <a:pt x="618" y="2253"/>
                  </a:lnTo>
                  <a:lnTo>
                    <a:pt x="621" y="2256"/>
                  </a:lnTo>
                  <a:lnTo>
                    <a:pt x="632" y="2264"/>
                  </a:lnTo>
                  <a:lnTo>
                    <a:pt x="650" y="2273"/>
                  </a:lnTo>
                  <a:lnTo>
                    <a:pt x="670" y="2283"/>
                  </a:lnTo>
                  <a:lnTo>
                    <a:pt x="692" y="2291"/>
                  </a:lnTo>
                  <a:lnTo>
                    <a:pt x="712" y="2299"/>
                  </a:lnTo>
                  <a:lnTo>
                    <a:pt x="729" y="2303"/>
                  </a:lnTo>
                  <a:lnTo>
                    <a:pt x="741" y="2305"/>
                  </a:lnTo>
                  <a:lnTo>
                    <a:pt x="741" y="2305"/>
                  </a:lnTo>
                  <a:lnTo>
                    <a:pt x="746" y="2305"/>
                  </a:lnTo>
                  <a:lnTo>
                    <a:pt x="751" y="2303"/>
                  </a:lnTo>
                  <a:lnTo>
                    <a:pt x="761" y="2299"/>
                  </a:lnTo>
                  <a:lnTo>
                    <a:pt x="772" y="2295"/>
                  </a:lnTo>
                  <a:lnTo>
                    <a:pt x="776" y="2294"/>
                  </a:lnTo>
                  <a:lnTo>
                    <a:pt x="782" y="2294"/>
                  </a:lnTo>
                  <a:lnTo>
                    <a:pt x="782" y="2294"/>
                  </a:lnTo>
                  <a:lnTo>
                    <a:pt x="794" y="2295"/>
                  </a:lnTo>
                  <a:lnTo>
                    <a:pt x="804" y="2298"/>
                  </a:lnTo>
                  <a:lnTo>
                    <a:pt x="814" y="2301"/>
                  </a:lnTo>
                  <a:lnTo>
                    <a:pt x="823" y="2306"/>
                  </a:lnTo>
                  <a:lnTo>
                    <a:pt x="833" y="2309"/>
                  </a:lnTo>
                  <a:lnTo>
                    <a:pt x="842" y="2313"/>
                  </a:lnTo>
                  <a:lnTo>
                    <a:pt x="851" y="2314"/>
                  </a:lnTo>
                  <a:lnTo>
                    <a:pt x="863" y="2313"/>
                  </a:lnTo>
                  <a:lnTo>
                    <a:pt x="863" y="2313"/>
                  </a:lnTo>
                  <a:lnTo>
                    <a:pt x="876" y="2307"/>
                  </a:lnTo>
                  <a:lnTo>
                    <a:pt x="888" y="2301"/>
                  </a:lnTo>
                  <a:lnTo>
                    <a:pt x="898" y="2295"/>
                  </a:lnTo>
                  <a:lnTo>
                    <a:pt x="906" y="2288"/>
                  </a:lnTo>
                  <a:lnTo>
                    <a:pt x="914" y="2280"/>
                  </a:lnTo>
                  <a:lnTo>
                    <a:pt x="920" y="2271"/>
                  </a:lnTo>
                  <a:lnTo>
                    <a:pt x="927" y="2261"/>
                  </a:lnTo>
                  <a:lnTo>
                    <a:pt x="932" y="2249"/>
                  </a:lnTo>
                  <a:lnTo>
                    <a:pt x="932" y="2249"/>
                  </a:lnTo>
                  <a:lnTo>
                    <a:pt x="954" y="2249"/>
                  </a:lnTo>
                  <a:lnTo>
                    <a:pt x="954" y="2249"/>
                  </a:lnTo>
                  <a:lnTo>
                    <a:pt x="954" y="2249"/>
                  </a:lnTo>
                  <a:lnTo>
                    <a:pt x="960" y="2239"/>
                  </a:lnTo>
                  <a:lnTo>
                    <a:pt x="965" y="2229"/>
                  </a:lnTo>
                  <a:lnTo>
                    <a:pt x="972" y="2209"/>
                  </a:lnTo>
                  <a:lnTo>
                    <a:pt x="979" y="2189"/>
                  </a:lnTo>
                  <a:lnTo>
                    <a:pt x="982" y="2181"/>
                  </a:lnTo>
                  <a:lnTo>
                    <a:pt x="987" y="2172"/>
                  </a:lnTo>
                  <a:lnTo>
                    <a:pt x="987" y="2172"/>
                  </a:lnTo>
                  <a:lnTo>
                    <a:pt x="991" y="2166"/>
                  </a:lnTo>
                  <a:lnTo>
                    <a:pt x="995" y="2161"/>
                  </a:lnTo>
                  <a:lnTo>
                    <a:pt x="1000" y="2157"/>
                  </a:lnTo>
                  <a:lnTo>
                    <a:pt x="1004" y="2154"/>
                  </a:lnTo>
                  <a:lnTo>
                    <a:pt x="1014" y="2148"/>
                  </a:lnTo>
                  <a:lnTo>
                    <a:pt x="1026" y="2143"/>
                  </a:lnTo>
                  <a:lnTo>
                    <a:pt x="1036" y="2140"/>
                  </a:lnTo>
                  <a:lnTo>
                    <a:pt x="1047" y="2135"/>
                  </a:lnTo>
                  <a:lnTo>
                    <a:pt x="1052" y="2132"/>
                  </a:lnTo>
                  <a:lnTo>
                    <a:pt x="1057" y="2127"/>
                  </a:lnTo>
                  <a:lnTo>
                    <a:pt x="1061" y="2123"/>
                  </a:lnTo>
                  <a:lnTo>
                    <a:pt x="1064" y="2117"/>
                  </a:lnTo>
                  <a:lnTo>
                    <a:pt x="1064" y="2117"/>
                  </a:lnTo>
                  <a:lnTo>
                    <a:pt x="1069" y="2110"/>
                  </a:lnTo>
                  <a:lnTo>
                    <a:pt x="1073" y="2101"/>
                  </a:lnTo>
                  <a:lnTo>
                    <a:pt x="1082" y="2078"/>
                  </a:lnTo>
                  <a:lnTo>
                    <a:pt x="1090" y="2054"/>
                  </a:lnTo>
                  <a:lnTo>
                    <a:pt x="1100" y="2028"/>
                  </a:lnTo>
                  <a:lnTo>
                    <a:pt x="1105" y="2016"/>
                  </a:lnTo>
                  <a:lnTo>
                    <a:pt x="1110" y="2005"/>
                  </a:lnTo>
                  <a:lnTo>
                    <a:pt x="1117" y="1994"/>
                  </a:lnTo>
                  <a:lnTo>
                    <a:pt x="1124" y="1985"/>
                  </a:lnTo>
                  <a:lnTo>
                    <a:pt x="1131" y="1978"/>
                  </a:lnTo>
                  <a:lnTo>
                    <a:pt x="1140" y="1972"/>
                  </a:lnTo>
                  <a:lnTo>
                    <a:pt x="1149" y="1969"/>
                  </a:lnTo>
                  <a:lnTo>
                    <a:pt x="1159" y="1966"/>
                  </a:lnTo>
                  <a:lnTo>
                    <a:pt x="1159" y="1966"/>
                  </a:lnTo>
                  <a:lnTo>
                    <a:pt x="1169" y="1967"/>
                  </a:lnTo>
                  <a:lnTo>
                    <a:pt x="1178" y="1970"/>
                  </a:lnTo>
                  <a:lnTo>
                    <a:pt x="1187" y="1972"/>
                  </a:lnTo>
                  <a:lnTo>
                    <a:pt x="1195" y="1974"/>
                  </a:lnTo>
                  <a:lnTo>
                    <a:pt x="1210" y="1981"/>
                  </a:lnTo>
                  <a:lnTo>
                    <a:pt x="1223" y="1986"/>
                  </a:lnTo>
                  <a:lnTo>
                    <a:pt x="1223" y="1986"/>
                  </a:lnTo>
                  <a:lnTo>
                    <a:pt x="1285" y="1986"/>
                  </a:lnTo>
                  <a:lnTo>
                    <a:pt x="1285" y="1986"/>
                  </a:lnTo>
                  <a:lnTo>
                    <a:pt x="1285" y="1986"/>
                  </a:lnTo>
                  <a:lnTo>
                    <a:pt x="1295" y="1993"/>
                  </a:lnTo>
                  <a:lnTo>
                    <a:pt x="1306" y="1998"/>
                  </a:lnTo>
                  <a:lnTo>
                    <a:pt x="1316" y="2003"/>
                  </a:lnTo>
                  <a:lnTo>
                    <a:pt x="1326" y="2006"/>
                  </a:lnTo>
                  <a:lnTo>
                    <a:pt x="1339" y="2009"/>
                  </a:lnTo>
                  <a:lnTo>
                    <a:pt x="1350" y="2010"/>
                  </a:lnTo>
                  <a:lnTo>
                    <a:pt x="1377" y="2011"/>
                  </a:lnTo>
                  <a:lnTo>
                    <a:pt x="1377" y="2011"/>
                  </a:lnTo>
                  <a:lnTo>
                    <a:pt x="1387" y="2011"/>
                  </a:lnTo>
                  <a:lnTo>
                    <a:pt x="1397" y="2012"/>
                  </a:lnTo>
                  <a:lnTo>
                    <a:pt x="1405" y="2015"/>
                  </a:lnTo>
                  <a:lnTo>
                    <a:pt x="1413" y="2018"/>
                  </a:lnTo>
                  <a:lnTo>
                    <a:pt x="1426" y="2025"/>
                  </a:lnTo>
                  <a:lnTo>
                    <a:pt x="1438" y="2033"/>
                  </a:lnTo>
                  <a:lnTo>
                    <a:pt x="1449" y="2041"/>
                  </a:lnTo>
                  <a:lnTo>
                    <a:pt x="1462" y="2048"/>
                  </a:lnTo>
                  <a:lnTo>
                    <a:pt x="1469" y="2051"/>
                  </a:lnTo>
                  <a:lnTo>
                    <a:pt x="1477" y="2053"/>
                  </a:lnTo>
                  <a:lnTo>
                    <a:pt x="1485" y="2055"/>
                  </a:lnTo>
                  <a:lnTo>
                    <a:pt x="1494" y="2055"/>
                  </a:lnTo>
                  <a:lnTo>
                    <a:pt x="1494" y="2055"/>
                  </a:lnTo>
                  <a:lnTo>
                    <a:pt x="1500" y="2055"/>
                  </a:lnTo>
                  <a:lnTo>
                    <a:pt x="1506" y="2053"/>
                  </a:lnTo>
                  <a:lnTo>
                    <a:pt x="1512" y="2050"/>
                  </a:lnTo>
                  <a:lnTo>
                    <a:pt x="1516" y="2047"/>
                  </a:lnTo>
                  <a:lnTo>
                    <a:pt x="1527" y="2038"/>
                  </a:lnTo>
                  <a:lnTo>
                    <a:pt x="1536" y="2027"/>
                  </a:lnTo>
                  <a:lnTo>
                    <a:pt x="1547" y="2018"/>
                  </a:lnTo>
                  <a:lnTo>
                    <a:pt x="1559" y="2009"/>
                  </a:lnTo>
                  <a:lnTo>
                    <a:pt x="1566" y="2005"/>
                  </a:lnTo>
                  <a:lnTo>
                    <a:pt x="1573" y="2003"/>
                  </a:lnTo>
                  <a:lnTo>
                    <a:pt x="1581" y="2001"/>
                  </a:lnTo>
                  <a:lnTo>
                    <a:pt x="1590" y="2001"/>
                  </a:lnTo>
                  <a:lnTo>
                    <a:pt x="1590" y="2001"/>
                  </a:lnTo>
                  <a:lnTo>
                    <a:pt x="1594" y="2001"/>
                  </a:lnTo>
                  <a:lnTo>
                    <a:pt x="1599" y="2002"/>
                  </a:lnTo>
                  <a:lnTo>
                    <a:pt x="1607" y="2005"/>
                  </a:lnTo>
                  <a:lnTo>
                    <a:pt x="1614" y="2011"/>
                  </a:lnTo>
                  <a:lnTo>
                    <a:pt x="1621" y="2017"/>
                  </a:lnTo>
                  <a:lnTo>
                    <a:pt x="1628" y="2023"/>
                  </a:lnTo>
                  <a:lnTo>
                    <a:pt x="1636" y="2028"/>
                  </a:lnTo>
                  <a:lnTo>
                    <a:pt x="1643" y="2032"/>
                  </a:lnTo>
                  <a:lnTo>
                    <a:pt x="1647" y="2033"/>
                  </a:lnTo>
                  <a:lnTo>
                    <a:pt x="1652" y="2033"/>
                  </a:lnTo>
                  <a:lnTo>
                    <a:pt x="1652" y="2033"/>
                  </a:lnTo>
                  <a:lnTo>
                    <a:pt x="1653" y="2027"/>
                  </a:lnTo>
                  <a:lnTo>
                    <a:pt x="1654" y="2023"/>
                  </a:lnTo>
                  <a:lnTo>
                    <a:pt x="1655" y="2018"/>
                  </a:lnTo>
                  <a:lnTo>
                    <a:pt x="1658" y="2013"/>
                  </a:lnTo>
                  <a:lnTo>
                    <a:pt x="1665" y="2006"/>
                  </a:lnTo>
                  <a:lnTo>
                    <a:pt x="1673" y="2001"/>
                  </a:lnTo>
                  <a:lnTo>
                    <a:pt x="1682" y="1996"/>
                  </a:lnTo>
                  <a:lnTo>
                    <a:pt x="1692" y="1992"/>
                  </a:lnTo>
                  <a:lnTo>
                    <a:pt x="1715" y="1983"/>
                  </a:lnTo>
                  <a:lnTo>
                    <a:pt x="1727" y="1979"/>
                  </a:lnTo>
                  <a:lnTo>
                    <a:pt x="1737" y="1974"/>
                  </a:lnTo>
                  <a:lnTo>
                    <a:pt x="1747" y="1969"/>
                  </a:lnTo>
                  <a:lnTo>
                    <a:pt x="1756" y="1963"/>
                  </a:lnTo>
                  <a:lnTo>
                    <a:pt x="1764" y="1955"/>
                  </a:lnTo>
                  <a:lnTo>
                    <a:pt x="1766" y="1950"/>
                  </a:lnTo>
                  <a:lnTo>
                    <a:pt x="1768" y="1944"/>
                  </a:lnTo>
                  <a:lnTo>
                    <a:pt x="1769" y="1940"/>
                  </a:lnTo>
                  <a:lnTo>
                    <a:pt x="1771" y="1933"/>
                  </a:lnTo>
                  <a:lnTo>
                    <a:pt x="1771" y="1926"/>
                  </a:lnTo>
                  <a:lnTo>
                    <a:pt x="1771" y="1919"/>
                  </a:lnTo>
                  <a:lnTo>
                    <a:pt x="1771" y="1919"/>
                  </a:lnTo>
                  <a:lnTo>
                    <a:pt x="1759" y="1919"/>
                  </a:lnTo>
                  <a:lnTo>
                    <a:pt x="1749" y="1917"/>
                  </a:lnTo>
                  <a:lnTo>
                    <a:pt x="1739" y="1914"/>
                  </a:lnTo>
                  <a:lnTo>
                    <a:pt x="1730" y="1910"/>
                  </a:lnTo>
                  <a:lnTo>
                    <a:pt x="1722" y="1905"/>
                  </a:lnTo>
                  <a:lnTo>
                    <a:pt x="1715" y="1899"/>
                  </a:lnTo>
                  <a:lnTo>
                    <a:pt x="1708" y="1893"/>
                  </a:lnTo>
                  <a:lnTo>
                    <a:pt x="1701" y="1886"/>
                  </a:lnTo>
                  <a:lnTo>
                    <a:pt x="1696" y="1878"/>
                  </a:lnTo>
                  <a:lnTo>
                    <a:pt x="1691" y="1868"/>
                  </a:lnTo>
                  <a:lnTo>
                    <a:pt x="1688" y="1859"/>
                  </a:lnTo>
                  <a:lnTo>
                    <a:pt x="1684" y="1850"/>
                  </a:lnTo>
                  <a:lnTo>
                    <a:pt x="1681" y="1838"/>
                  </a:lnTo>
                  <a:lnTo>
                    <a:pt x="1680" y="1828"/>
                  </a:lnTo>
                  <a:lnTo>
                    <a:pt x="1678" y="1817"/>
                  </a:lnTo>
                  <a:lnTo>
                    <a:pt x="1677" y="1805"/>
                  </a:lnTo>
                  <a:lnTo>
                    <a:pt x="1677" y="1805"/>
                  </a:lnTo>
                  <a:lnTo>
                    <a:pt x="1677" y="1810"/>
                  </a:lnTo>
                  <a:lnTo>
                    <a:pt x="1677" y="1810"/>
                  </a:lnTo>
                  <a:close/>
                </a:path>
              </a:pathLst>
            </a:custGeom>
            <a:solidFill>
              <a:schemeClr val="accent2">
                <a:lumMod val="20000"/>
                <a:lumOff val="8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08" name="Freeform 101"/>
            <p:cNvSpPr>
              <a:spLocks/>
            </p:cNvSpPr>
            <p:nvPr/>
          </p:nvSpPr>
          <p:spPr bwMode="auto">
            <a:xfrm>
              <a:off x="2426978" y="4114176"/>
              <a:ext cx="515817" cy="594890"/>
            </a:xfrm>
            <a:custGeom>
              <a:avLst/>
              <a:gdLst/>
              <a:ahLst/>
              <a:cxnLst>
                <a:cxn ang="0">
                  <a:pos x="343" y="96"/>
                </a:cxn>
                <a:cxn ang="0">
                  <a:pos x="313" y="65"/>
                </a:cxn>
                <a:cxn ang="0">
                  <a:pos x="298" y="59"/>
                </a:cxn>
                <a:cxn ang="0">
                  <a:pos x="277" y="49"/>
                </a:cxn>
                <a:cxn ang="0">
                  <a:pos x="274" y="19"/>
                </a:cxn>
                <a:cxn ang="0">
                  <a:pos x="256" y="3"/>
                </a:cxn>
                <a:cxn ang="0">
                  <a:pos x="203" y="4"/>
                </a:cxn>
                <a:cxn ang="0">
                  <a:pos x="168" y="0"/>
                </a:cxn>
                <a:cxn ang="0">
                  <a:pos x="159" y="18"/>
                </a:cxn>
                <a:cxn ang="0">
                  <a:pos x="165" y="64"/>
                </a:cxn>
                <a:cxn ang="0">
                  <a:pos x="144" y="76"/>
                </a:cxn>
                <a:cxn ang="0">
                  <a:pos x="152" y="86"/>
                </a:cxn>
                <a:cxn ang="0">
                  <a:pos x="175" y="115"/>
                </a:cxn>
                <a:cxn ang="0">
                  <a:pos x="218" y="143"/>
                </a:cxn>
                <a:cxn ang="0">
                  <a:pos x="224" y="174"/>
                </a:cxn>
                <a:cxn ang="0">
                  <a:pos x="201" y="205"/>
                </a:cxn>
                <a:cxn ang="0">
                  <a:pos x="155" y="241"/>
                </a:cxn>
                <a:cxn ang="0">
                  <a:pos x="148" y="338"/>
                </a:cxn>
                <a:cxn ang="0">
                  <a:pos x="128" y="349"/>
                </a:cxn>
                <a:cxn ang="0">
                  <a:pos x="98" y="398"/>
                </a:cxn>
                <a:cxn ang="0">
                  <a:pos x="74" y="529"/>
                </a:cxn>
                <a:cxn ang="0">
                  <a:pos x="56" y="595"/>
                </a:cxn>
                <a:cxn ang="0">
                  <a:pos x="13" y="614"/>
                </a:cxn>
                <a:cxn ang="0">
                  <a:pos x="0" y="636"/>
                </a:cxn>
                <a:cxn ang="0">
                  <a:pos x="14" y="663"/>
                </a:cxn>
                <a:cxn ang="0">
                  <a:pos x="43" y="679"/>
                </a:cxn>
                <a:cxn ang="0">
                  <a:pos x="65" y="721"/>
                </a:cxn>
                <a:cxn ang="0">
                  <a:pos x="107" y="730"/>
                </a:cxn>
                <a:cxn ang="0">
                  <a:pos x="125" y="738"/>
                </a:cxn>
                <a:cxn ang="0">
                  <a:pos x="141" y="755"/>
                </a:cxn>
                <a:cxn ang="0">
                  <a:pos x="165" y="767"/>
                </a:cxn>
                <a:cxn ang="0">
                  <a:pos x="167" y="792"/>
                </a:cxn>
                <a:cxn ang="0">
                  <a:pos x="176" y="810"/>
                </a:cxn>
                <a:cxn ang="0">
                  <a:pos x="198" y="813"/>
                </a:cxn>
                <a:cxn ang="0">
                  <a:pos x="218" y="812"/>
                </a:cxn>
                <a:cxn ang="0">
                  <a:pos x="233" y="762"/>
                </a:cxn>
                <a:cxn ang="0">
                  <a:pos x="268" y="728"/>
                </a:cxn>
                <a:cxn ang="0">
                  <a:pos x="295" y="729"/>
                </a:cxn>
                <a:cxn ang="0">
                  <a:pos x="314" y="716"/>
                </a:cxn>
                <a:cxn ang="0">
                  <a:pos x="343" y="671"/>
                </a:cxn>
                <a:cxn ang="0">
                  <a:pos x="364" y="664"/>
                </a:cxn>
                <a:cxn ang="0">
                  <a:pos x="397" y="671"/>
                </a:cxn>
                <a:cxn ang="0">
                  <a:pos x="416" y="653"/>
                </a:cxn>
                <a:cxn ang="0">
                  <a:pos x="427" y="618"/>
                </a:cxn>
                <a:cxn ang="0">
                  <a:pos x="456" y="613"/>
                </a:cxn>
                <a:cxn ang="0">
                  <a:pos x="504" y="588"/>
                </a:cxn>
                <a:cxn ang="0">
                  <a:pos x="515" y="562"/>
                </a:cxn>
                <a:cxn ang="0">
                  <a:pos x="502" y="537"/>
                </a:cxn>
                <a:cxn ang="0">
                  <a:pos x="503" y="517"/>
                </a:cxn>
                <a:cxn ang="0">
                  <a:pos x="520" y="492"/>
                </a:cxn>
                <a:cxn ang="0">
                  <a:pos x="515" y="462"/>
                </a:cxn>
                <a:cxn ang="0">
                  <a:pos x="500" y="418"/>
                </a:cxn>
                <a:cxn ang="0">
                  <a:pos x="509" y="397"/>
                </a:cxn>
                <a:cxn ang="0">
                  <a:pos x="568" y="375"/>
                </a:cxn>
                <a:cxn ang="0">
                  <a:pos x="604" y="343"/>
                </a:cxn>
                <a:cxn ang="0">
                  <a:pos x="655" y="251"/>
                </a:cxn>
                <a:cxn ang="0">
                  <a:pos x="709" y="140"/>
                </a:cxn>
                <a:cxn ang="0">
                  <a:pos x="659" y="144"/>
                </a:cxn>
                <a:cxn ang="0">
                  <a:pos x="598" y="121"/>
                </a:cxn>
                <a:cxn ang="0">
                  <a:pos x="520" y="86"/>
                </a:cxn>
                <a:cxn ang="0">
                  <a:pos x="487" y="91"/>
                </a:cxn>
                <a:cxn ang="0">
                  <a:pos x="463" y="99"/>
                </a:cxn>
                <a:cxn ang="0">
                  <a:pos x="361" y="95"/>
                </a:cxn>
              </a:cxnLst>
              <a:rect l="0" t="0" r="r" b="b"/>
              <a:pathLst>
                <a:path w="709" h="816">
                  <a:moveTo>
                    <a:pt x="361" y="99"/>
                  </a:moveTo>
                  <a:lnTo>
                    <a:pt x="361" y="99"/>
                  </a:lnTo>
                  <a:lnTo>
                    <a:pt x="354" y="98"/>
                  </a:lnTo>
                  <a:lnTo>
                    <a:pt x="348" y="97"/>
                  </a:lnTo>
                  <a:lnTo>
                    <a:pt x="343" y="96"/>
                  </a:lnTo>
                  <a:lnTo>
                    <a:pt x="339" y="92"/>
                  </a:lnTo>
                  <a:lnTo>
                    <a:pt x="332" y="87"/>
                  </a:lnTo>
                  <a:lnTo>
                    <a:pt x="325" y="79"/>
                  </a:lnTo>
                  <a:lnTo>
                    <a:pt x="319" y="72"/>
                  </a:lnTo>
                  <a:lnTo>
                    <a:pt x="313" y="65"/>
                  </a:lnTo>
                  <a:lnTo>
                    <a:pt x="310" y="62"/>
                  </a:lnTo>
                  <a:lnTo>
                    <a:pt x="306" y="60"/>
                  </a:lnTo>
                  <a:lnTo>
                    <a:pt x="303" y="59"/>
                  </a:lnTo>
                  <a:lnTo>
                    <a:pt x="298" y="59"/>
                  </a:lnTo>
                  <a:lnTo>
                    <a:pt x="298" y="59"/>
                  </a:lnTo>
                  <a:lnTo>
                    <a:pt x="283" y="59"/>
                  </a:lnTo>
                  <a:lnTo>
                    <a:pt x="283" y="59"/>
                  </a:lnTo>
                  <a:lnTo>
                    <a:pt x="281" y="58"/>
                  </a:lnTo>
                  <a:lnTo>
                    <a:pt x="279" y="56"/>
                  </a:lnTo>
                  <a:lnTo>
                    <a:pt x="277" y="49"/>
                  </a:lnTo>
                  <a:lnTo>
                    <a:pt x="277" y="39"/>
                  </a:lnTo>
                  <a:lnTo>
                    <a:pt x="277" y="33"/>
                  </a:lnTo>
                  <a:lnTo>
                    <a:pt x="277" y="33"/>
                  </a:lnTo>
                  <a:lnTo>
                    <a:pt x="275" y="25"/>
                  </a:lnTo>
                  <a:lnTo>
                    <a:pt x="274" y="19"/>
                  </a:lnTo>
                  <a:lnTo>
                    <a:pt x="272" y="13"/>
                  </a:lnTo>
                  <a:lnTo>
                    <a:pt x="268" y="10"/>
                  </a:lnTo>
                  <a:lnTo>
                    <a:pt x="265" y="6"/>
                  </a:lnTo>
                  <a:lnTo>
                    <a:pt x="260" y="4"/>
                  </a:lnTo>
                  <a:lnTo>
                    <a:pt x="256" y="3"/>
                  </a:lnTo>
                  <a:lnTo>
                    <a:pt x="250" y="2"/>
                  </a:lnTo>
                  <a:lnTo>
                    <a:pt x="239" y="2"/>
                  </a:lnTo>
                  <a:lnTo>
                    <a:pt x="227" y="2"/>
                  </a:lnTo>
                  <a:lnTo>
                    <a:pt x="214" y="3"/>
                  </a:lnTo>
                  <a:lnTo>
                    <a:pt x="203" y="4"/>
                  </a:lnTo>
                  <a:lnTo>
                    <a:pt x="203" y="4"/>
                  </a:lnTo>
                  <a:lnTo>
                    <a:pt x="183" y="4"/>
                  </a:lnTo>
                  <a:lnTo>
                    <a:pt x="183" y="4"/>
                  </a:lnTo>
                  <a:lnTo>
                    <a:pt x="176" y="3"/>
                  </a:lnTo>
                  <a:lnTo>
                    <a:pt x="168" y="0"/>
                  </a:lnTo>
                  <a:lnTo>
                    <a:pt x="161" y="0"/>
                  </a:lnTo>
                  <a:lnTo>
                    <a:pt x="159" y="2"/>
                  </a:lnTo>
                  <a:lnTo>
                    <a:pt x="159" y="4"/>
                  </a:lnTo>
                  <a:lnTo>
                    <a:pt x="159" y="4"/>
                  </a:lnTo>
                  <a:lnTo>
                    <a:pt x="159" y="18"/>
                  </a:lnTo>
                  <a:lnTo>
                    <a:pt x="163" y="29"/>
                  </a:lnTo>
                  <a:lnTo>
                    <a:pt x="165" y="42"/>
                  </a:lnTo>
                  <a:lnTo>
                    <a:pt x="166" y="59"/>
                  </a:lnTo>
                  <a:lnTo>
                    <a:pt x="166" y="59"/>
                  </a:lnTo>
                  <a:lnTo>
                    <a:pt x="165" y="64"/>
                  </a:lnTo>
                  <a:lnTo>
                    <a:pt x="164" y="67"/>
                  </a:lnTo>
                  <a:lnTo>
                    <a:pt x="160" y="71"/>
                  </a:lnTo>
                  <a:lnTo>
                    <a:pt x="157" y="73"/>
                  </a:lnTo>
                  <a:lnTo>
                    <a:pt x="150" y="76"/>
                  </a:lnTo>
                  <a:lnTo>
                    <a:pt x="144" y="76"/>
                  </a:lnTo>
                  <a:lnTo>
                    <a:pt x="144" y="76"/>
                  </a:lnTo>
                  <a:lnTo>
                    <a:pt x="151" y="76"/>
                  </a:lnTo>
                  <a:lnTo>
                    <a:pt x="151" y="76"/>
                  </a:lnTo>
                  <a:lnTo>
                    <a:pt x="151" y="76"/>
                  </a:lnTo>
                  <a:lnTo>
                    <a:pt x="152" y="86"/>
                  </a:lnTo>
                  <a:lnTo>
                    <a:pt x="155" y="94"/>
                  </a:lnTo>
                  <a:lnTo>
                    <a:pt x="159" y="100"/>
                  </a:lnTo>
                  <a:lnTo>
                    <a:pt x="164" y="106"/>
                  </a:lnTo>
                  <a:lnTo>
                    <a:pt x="169" y="111"/>
                  </a:lnTo>
                  <a:lnTo>
                    <a:pt x="175" y="115"/>
                  </a:lnTo>
                  <a:lnTo>
                    <a:pt x="189" y="122"/>
                  </a:lnTo>
                  <a:lnTo>
                    <a:pt x="202" y="129"/>
                  </a:lnTo>
                  <a:lnTo>
                    <a:pt x="207" y="134"/>
                  </a:lnTo>
                  <a:lnTo>
                    <a:pt x="213" y="138"/>
                  </a:lnTo>
                  <a:lnTo>
                    <a:pt x="218" y="143"/>
                  </a:lnTo>
                  <a:lnTo>
                    <a:pt x="221" y="150"/>
                  </a:lnTo>
                  <a:lnTo>
                    <a:pt x="224" y="157"/>
                  </a:lnTo>
                  <a:lnTo>
                    <a:pt x="225" y="165"/>
                  </a:lnTo>
                  <a:lnTo>
                    <a:pt x="225" y="165"/>
                  </a:lnTo>
                  <a:lnTo>
                    <a:pt x="224" y="174"/>
                  </a:lnTo>
                  <a:lnTo>
                    <a:pt x="221" y="182"/>
                  </a:lnTo>
                  <a:lnTo>
                    <a:pt x="218" y="189"/>
                  </a:lnTo>
                  <a:lnTo>
                    <a:pt x="212" y="195"/>
                  </a:lnTo>
                  <a:lnTo>
                    <a:pt x="206" y="201"/>
                  </a:lnTo>
                  <a:lnTo>
                    <a:pt x="201" y="205"/>
                  </a:lnTo>
                  <a:lnTo>
                    <a:pt x="186" y="214"/>
                  </a:lnTo>
                  <a:lnTo>
                    <a:pt x="172" y="224"/>
                  </a:lnTo>
                  <a:lnTo>
                    <a:pt x="165" y="229"/>
                  </a:lnTo>
                  <a:lnTo>
                    <a:pt x="159" y="234"/>
                  </a:lnTo>
                  <a:lnTo>
                    <a:pt x="155" y="241"/>
                  </a:lnTo>
                  <a:lnTo>
                    <a:pt x="151" y="248"/>
                  </a:lnTo>
                  <a:lnTo>
                    <a:pt x="149" y="256"/>
                  </a:lnTo>
                  <a:lnTo>
                    <a:pt x="148" y="264"/>
                  </a:lnTo>
                  <a:lnTo>
                    <a:pt x="148" y="264"/>
                  </a:lnTo>
                  <a:lnTo>
                    <a:pt x="148" y="338"/>
                  </a:lnTo>
                  <a:lnTo>
                    <a:pt x="148" y="338"/>
                  </a:lnTo>
                  <a:lnTo>
                    <a:pt x="136" y="344"/>
                  </a:lnTo>
                  <a:lnTo>
                    <a:pt x="136" y="344"/>
                  </a:lnTo>
                  <a:lnTo>
                    <a:pt x="136" y="344"/>
                  </a:lnTo>
                  <a:lnTo>
                    <a:pt x="128" y="349"/>
                  </a:lnTo>
                  <a:lnTo>
                    <a:pt x="120" y="356"/>
                  </a:lnTo>
                  <a:lnTo>
                    <a:pt x="114" y="365"/>
                  </a:lnTo>
                  <a:lnTo>
                    <a:pt x="109" y="374"/>
                  </a:lnTo>
                  <a:lnTo>
                    <a:pt x="103" y="386"/>
                  </a:lnTo>
                  <a:lnTo>
                    <a:pt x="98" y="398"/>
                  </a:lnTo>
                  <a:lnTo>
                    <a:pt x="91" y="426"/>
                  </a:lnTo>
                  <a:lnTo>
                    <a:pt x="85" y="455"/>
                  </a:lnTo>
                  <a:lnTo>
                    <a:pt x="82" y="482"/>
                  </a:lnTo>
                  <a:lnTo>
                    <a:pt x="77" y="508"/>
                  </a:lnTo>
                  <a:lnTo>
                    <a:pt x="74" y="529"/>
                  </a:lnTo>
                  <a:lnTo>
                    <a:pt x="74" y="529"/>
                  </a:lnTo>
                  <a:lnTo>
                    <a:pt x="66" y="564"/>
                  </a:lnTo>
                  <a:lnTo>
                    <a:pt x="61" y="583"/>
                  </a:lnTo>
                  <a:lnTo>
                    <a:pt x="58" y="590"/>
                  </a:lnTo>
                  <a:lnTo>
                    <a:pt x="56" y="595"/>
                  </a:lnTo>
                  <a:lnTo>
                    <a:pt x="56" y="595"/>
                  </a:lnTo>
                  <a:lnTo>
                    <a:pt x="48" y="599"/>
                  </a:lnTo>
                  <a:lnTo>
                    <a:pt x="39" y="602"/>
                  </a:lnTo>
                  <a:lnTo>
                    <a:pt x="21" y="609"/>
                  </a:lnTo>
                  <a:lnTo>
                    <a:pt x="13" y="614"/>
                  </a:lnTo>
                  <a:lnTo>
                    <a:pt x="6" y="619"/>
                  </a:lnTo>
                  <a:lnTo>
                    <a:pt x="4" y="623"/>
                  </a:lnTo>
                  <a:lnTo>
                    <a:pt x="1" y="626"/>
                  </a:lnTo>
                  <a:lnTo>
                    <a:pt x="0" y="631"/>
                  </a:lnTo>
                  <a:lnTo>
                    <a:pt x="0" y="636"/>
                  </a:lnTo>
                  <a:lnTo>
                    <a:pt x="0" y="636"/>
                  </a:lnTo>
                  <a:lnTo>
                    <a:pt x="1" y="645"/>
                  </a:lnTo>
                  <a:lnTo>
                    <a:pt x="4" y="653"/>
                  </a:lnTo>
                  <a:lnTo>
                    <a:pt x="8" y="659"/>
                  </a:lnTo>
                  <a:lnTo>
                    <a:pt x="14" y="663"/>
                  </a:lnTo>
                  <a:lnTo>
                    <a:pt x="20" y="665"/>
                  </a:lnTo>
                  <a:lnTo>
                    <a:pt x="27" y="668"/>
                  </a:lnTo>
                  <a:lnTo>
                    <a:pt x="41" y="668"/>
                  </a:lnTo>
                  <a:lnTo>
                    <a:pt x="41" y="668"/>
                  </a:lnTo>
                  <a:lnTo>
                    <a:pt x="43" y="679"/>
                  </a:lnTo>
                  <a:lnTo>
                    <a:pt x="45" y="690"/>
                  </a:lnTo>
                  <a:lnTo>
                    <a:pt x="49" y="699"/>
                  </a:lnTo>
                  <a:lnTo>
                    <a:pt x="53" y="707"/>
                  </a:lnTo>
                  <a:lnTo>
                    <a:pt x="58" y="715"/>
                  </a:lnTo>
                  <a:lnTo>
                    <a:pt x="65" y="721"/>
                  </a:lnTo>
                  <a:lnTo>
                    <a:pt x="72" y="725"/>
                  </a:lnTo>
                  <a:lnTo>
                    <a:pt x="81" y="728"/>
                  </a:lnTo>
                  <a:lnTo>
                    <a:pt x="81" y="728"/>
                  </a:lnTo>
                  <a:lnTo>
                    <a:pt x="94" y="729"/>
                  </a:lnTo>
                  <a:lnTo>
                    <a:pt x="107" y="730"/>
                  </a:lnTo>
                  <a:lnTo>
                    <a:pt x="113" y="731"/>
                  </a:lnTo>
                  <a:lnTo>
                    <a:pt x="119" y="732"/>
                  </a:lnTo>
                  <a:lnTo>
                    <a:pt x="122" y="735"/>
                  </a:lnTo>
                  <a:lnTo>
                    <a:pt x="125" y="738"/>
                  </a:lnTo>
                  <a:lnTo>
                    <a:pt x="125" y="738"/>
                  </a:lnTo>
                  <a:lnTo>
                    <a:pt x="128" y="747"/>
                  </a:lnTo>
                  <a:lnTo>
                    <a:pt x="132" y="752"/>
                  </a:lnTo>
                  <a:lnTo>
                    <a:pt x="134" y="754"/>
                  </a:lnTo>
                  <a:lnTo>
                    <a:pt x="137" y="755"/>
                  </a:lnTo>
                  <a:lnTo>
                    <a:pt x="141" y="755"/>
                  </a:lnTo>
                  <a:lnTo>
                    <a:pt x="145" y="756"/>
                  </a:lnTo>
                  <a:lnTo>
                    <a:pt x="152" y="759"/>
                  </a:lnTo>
                  <a:lnTo>
                    <a:pt x="163" y="764"/>
                  </a:lnTo>
                  <a:lnTo>
                    <a:pt x="163" y="764"/>
                  </a:lnTo>
                  <a:lnTo>
                    <a:pt x="165" y="767"/>
                  </a:lnTo>
                  <a:lnTo>
                    <a:pt x="167" y="769"/>
                  </a:lnTo>
                  <a:lnTo>
                    <a:pt x="167" y="772"/>
                  </a:lnTo>
                  <a:lnTo>
                    <a:pt x="168" y="776"/>
                  </a:lnTo>
                  <a:lnTo>
                    <a:pt x="167" y="784"/>
                  </a:lnTo>
                  <a:lnTo>
                    <a:pt x="167" y="792"/>
                  </a:lnTo>
                  <a:lnTo>
                    <a:pt x="167" y="799"/>
                  </a:lnTo>
                  <a:lnTo>
                    <a:pt x="167" y="802"/>
                  </a:lnTo>
                  <a:lnTo>
                    <a:pt x="169" y="806"/>
                  </a:lnTo>
                  <a:lnTo>
                    <a:pt x="172" y="808"/>
                  </a:lnTo>
                  <a:lnTo>
                    <a:pt x="176" y="810"/>
                  </a:lnTo>
                  <a:lnTo>
                    <a:pt x="181" y="812"/>
                  </a:lnTo>
                  <a:lnTo>
                    <a:pt x="188" y="812"/>
                  </a:lnTo>
                  <a:lnTo>
                    <a:pt x="188" y="812"/>
                  </a:lnTo>
                  <a:lnTo>
                    <a:pt x="194" y="813"/>
                  </a:lnTo>
                  <a:lnTo>
                    <a:pt x="198" y="813"/>
                  </a:lnTo>
                  <a:lnTo>
                    <a:pt x="205" y="816"/>
                  </a:lnTo>
                  <a:lnTo>
                    <a:pt x="209" y="816"/>
                  </a:lnTo>
                  <a:lnTo>
                    <a:pt x="212" y="816"/>
                  </a:lnTo>
                  <a:lnTo>
                    <a:pt x="214" y="815"/>
                  </a:lnTo>
                  <a:lnTo>
                    <a:pt x="218" y="812"/>
                  </a:lnTo>
                  <a:lnTo>
                    <a:pt x="218" y="812"/>
                  </a:lnTo>
                  <a:lnTo>
                    <a:pt x="219" y="801"/>
                  </a:lnTo>
                  <a:lnTo>
                    <a:pt x="221" y="789"/>
                  </a:lnTo>
                  <a:lnTo>
                    <a:pt x="227" y="776"/>
                  </a:lnTo>
                  <a:lnTo>
                    <a:pt x="233" y="762"/>
                  </a:lnTo>
                  <a:lnTo>
                    <a:pt x="241" y="751"/>
                  </a:lnTo>
                  <a:lnTo>
                    <a:pt x="250" y="740"/>
                  </a:lnTo>
                  <a:lnTo>
                    <a:pt x="259" y="732"/>
                  </a:lnTo>
                  <a:lnTo>
                    <a:pt x="264" y="729"/>
                  </a:lnTo>
                  <a:lnTo>
                    <a:pt x="268" y="728"/>
                  </a:lnTo>
                  <a:lnTo>
                    <a:pt x="268" y="728"/>
                  </a:lnTo>
                  <a:lnTo>
                    <a:pt x="274" y="726"/>
                  </a:lnTo>
                  <a:lnTo>
                    <a:pt x="280" y="726"/>
                  </a:lnTo>
                  <a:lnTo>
                    <a:pt x="290" y="729"/>
                  </a:lnTo>
                  <a:lnTo>
                    <a:pt x="295" y="729"/>
                  </a:lnTo>
                  <a:lnTo>
                    <a:pt x="300" y="729"/>
                  </a:lnTo>
                  <a:lnTo>
                    <a:pt x="305" y="726"/>
                  </a:lnTo>
                  <a:lnTo>
                    <a:pt x="309" y="724"/>
                  </a:lnTo>
                  <a:lnTo>
                    <a:pt x="309" y="724"/>
                  </a:lnTo>
                  <a:lnTo>
                    <a:pt x="314" y="716"/>
                  </a:lnTo>
                  <a:lnTo>
                    <a:pt x="319" y="707"/>
                  </a:lnTo>
                  <a:lnTo>
                    <a:pt x="324" y="697"/>
                  </a:lnTo>
                  <a:lnTo>
                    <a:pt x="329" y="687"/>
                  </a:lnTo>
                  <a:lnTo>
                    <a:pt x="336" y="678"/>
                  </a:lnTo>
                  <a:lnTo>
                    <a:pt x="343" y="671"/>
                  </a:lnTo>
                  <a:lnTo>
                    <a:pt x="348" y="669"/>
                  </a:lnTo>
                  <a:lnTo>
                    <a:pt x="352" y="667"/>
                  </a:lnTo>
                  <a:lnTo>
                    <a:pt x="358" y="665"/>
                  </a:lnTo>
                  <a:lnTo>
                    <a:pt x="364" y="664"/>
                  </a:lnTo>
                  <a:lnTo>
                    <a:pt x="364" y="664"/>
                  </a:lnTo>
                  <a:lnTo>
                    <a:pt x="374" y="665"/>
                  </a:lnTo>
                  <a:lnTo>
                    <a:pt x="384" y="668"/>
                  </a:lnTo>
                  <a:lnTo>
                    <a:pt x="390" y="671"/>
                  </a:lnTo>
                  <a:lnTo>
                    <a:pt x="397" y="671"/>
                  </a:lnTo>
                  <a:lnTo>
                    <a:pt x="397" y="671"/>
                  </a:lnTo>
                  <a:lnTo>
                    <a:pt x="403" y="671"/>
                  </a:lnTo>
                  <a:lnTo>
                    <a:pt x="407" y="669"/>
                  </a:lnTo>
                  <a:lnTo>
                    <a:pt x="410" y="667"/>
                  </a:lnTo>
                  <a:lnTo>
                    <a:pt x="412" y="663"/>
                  </a:lnTo>
                  <a:lnTo>
                    <a:pt x="416" y="653"/>
                  </a:lnTo>
                  <a:lnTo>
                    <a:pt x="417" y="642"/>
                  </a:lnTo>
                  <a:lnTo>
                    <a:pt x="419" y="632"/>
                  </a:lnTo>
                  <a:lnTo>
                    <a:pt x="422" y="626"/>
                  </a:lnTo>
                  <a:lnTo>
                    <a:pt x="424" y="622"/>
                  </a:lnTo>
                  <a:lnTo>
                    <a:pt x="427" y="618"/>
                  </a:lnTo>
                  <a:lnTo>
                    <a:pt x="432" y="616"/>
                  </a:lnTo>
                  <a:lnTo>
                    <a:pt x="438" y="614"/>
                  </a:lnTo>
                  <a:lnTo>
                    <a:pt x="445" y="613"/>
                  </a:lnTo>
                  <a:lnTo>
                    <a:pt x="445" y="613"/>
                  </a:lnTo>
                  <a:lnTo>
                    <a:pt x="456" y="613"/>
                  </a:lnTo>
                  <a:lnTo>
                    <a:pt x="469" y="609"/>
                  </a:lnTo>
                  <a:lnTo>
                    <a:pt x="480" y="606"/>
                  </a:lnTo>
                  <a:lnTo>
                    <a:pt x="491" y="600"/>
                  </a:lnTo>
                  <a:lnTo>
                    <a:pt x="501" y="593"/>
                  </a:lnTo>
                  <a:lnTo>
                    <a:pt x="504" y="588"/>
                  </a:lnTo>
                  <a:lnTo>
                    <a:pt x="508" y="584"/>
                  </a:lnTo>
                  <a:lnTo>
                    <a:pt x="511" y="579"/>
                  </a:lnTo>
                  <a:lnTo>
                    <a:pt x="514" y="573"/>
                  </a:lnTo>
                  <a:lnTo>
                    <a:pt x="515" y="568"/>
                  </a:lnTo>
                  <a:lnTo>
                    <a:pt x="515" y="562"/>
                  </a:lnTo>
                  <a:lnTo>
                    <a:pt x="515" y="562"/>
                  </a:lnTo>
                  <a:lnTo>
                    <a:pt x="515" y="556"/>
                  </a:lnTo>
                  <a:lnTo>
                    <a:pt x="512" y="552"/>
                  </a:lnTo>
                  <a:lnTo>
                    <a:pt x="508" y="543"/>
                  </a:lnTo>
                  <a:lnTo>
                    <a:pt x="502" y="537"/>
                  </a:lnTo>
                  <a:lnTo>
                    <a:pt x="501" y="533"/>
                  </a:lnTo>
                  <a:lnTo>
                    <a:pt x="500" y="529"/>
                  </a:lnTo>
                  <a:lnTo>
                    <a:pt x="500" y="529"/>
                  </a:lnTo>
                  <a:lnTo>
                    <a:pt x="501" y="523"/>
                  </a:lnTo>
                  <a:lnTo>
                    <a:pt x="503" y="517"/>
                  </a:lnTo>
                  <a:lnTo>
                    <a:pt x="507" y="511"/>
                  </a:lnTo>
                  <a:lnTo>
                    <a:pt x="511" y="507"/>
                  </a:lnTo>
                  <a:lnTo>
                    <a:pt x="515" y="502"/>
                  </a:lnTo>
                  <a:lnTo>
                    <a:pt x="518" y="496"/>
                  </a:lnTo>
                  <a:lnTo>
                    <a:pt x="520" y="492"/>
                  </a:lnTo>
                  <a:lnTo>
                    <a:pt x="522" y="485"/>
                  </a:lnTo>
                  <a:lnTo>
                    <a:pt x="522" y="485"/>
                  </a:lnTo>
                  <a:lnTo>
                    <a:pt x="520" y="476"/>
                  </a:lnTo>
                  <a:lnTo>
                    <a:pt x="518" y="469"/>
                  </a:lnTo>
                  <a:lnTo>
                    <a:pt x="515" y="462"/>
                  </a:lnTo>
                  <a:lnTo>
                    <a:pt x="511" y="456"/>
                  </a:lnTo>
                  <a:lnTo>
                    <a:pt x="507" y="449"/>
                  </a:lnTo>
                  <a:lnTo>
                    <a:pt x="503" y="441"/>
                  </a:lnTo>
                  <a:lnTo>
                    <a:pt x="501" y="431"/>
                  </a:lnTo>
                  <a:lnTo>
                    <a:pt x="500" y="418"/>
                  </a:lnTo>
                  <a:lnTo>
                    <a:pt x="500" y="418"/>
                  </a:lnTo>
                  <a:lnTo>
                    <a:pt x="501" y="412"/>
                  </a:lnTo>
                  <a:lnTo>
                    <a:pt x="502" y="407"/>
                  </a:lnTo>
                  <a:lnTo>
                    <a:pt x="506" y="402"/>
                  </a:lnTo>
                  <a:lnTo>
                    <a:pt x="509" y="397"/>
                  </a:lnTo>
                  <a:lnTo>
                    <a:pt x="514" y="394"/>
                  </a:lnTo>
                  <a:lnTo>
                    <a:pt x="518" y="392"/>
                  </a:lnTo>
                  <a:lnTo>
                    <a:pt x="531" y="387"/>
                  </a:lnTo>
                  <a:lnTo>
                    <a:pt x="556" y="379"/>
                  </a:lnTo>
                  <a:lnTo>
                    <a:pt x="568" y="375"/>
                  </a:lnTo>
                  <a:lnTo>
                    <a:pt x="577" y="371"/>
                  </a:lnTo>
                  <a:lnTo>
                    <a:pt x="577" y="371"/>
                  </a:lnTo>
                  <a:lnTo>
                    <a:pt x="587" y="363"/>
                  </a:lnTo>
                  <a:lnTo>
                    <a:pt x="596" y="354"/>
                  </a:lnTo>
                  <a:lnTo>
                    <a:pt x="604" y="343"/>
                  </a:lnTo>
                  <a:lnTo>
                    <a:pt x="610" y="333"/>
                  </a:lnTo>
                  <a:lnTo>
                    <a:pt x="623" y="309"/>
                  </a:lnTo>
                  <a:lnTo>
                    <a:pt x="636" y="282"/>
                  </a:lnTo>
                  <a:lnTo>
                    <a:pt x="636" y="282"/>
                  </a:lnTo>
                  <a:lnTo>
                    <a:pt x="655" y="251"/>
                  </a:lnTo>
                  <a:lnTo>
                    <a:pt x="672" y="218"/>
                  </a:lnTo>
                  <a:lnTo>
                    <a:pt x="690" y="182"/>
                  </a:lnTo>
                  <a:lnTo>
                    <a:pt x="706" y="146"/>
                  </a:lnTo>
                  <a:lnTo>
                    <a:pt x="706" y="146"/>
                  </a:lnTo>
                  <a:lnTo>
                    <a:pt x="709" y="140"/>
                  </a:lnTo>
                  <a:lnTo>
                    <a:pt x="709" y="140"/>
                  </a:lnTo>
                  <a:lnTo>
                    <a:pt x="709" y="140"/>
                  </a:lnTo>
                  <a:lnTo>
                    <a:pt x="691" y="143"/>
                  </a:lnTo>
                  <a:lnTo>
                    <a:pt x="675" y="144"/>
                  </a:lnTo>
                  <a:lnTo>
                    <a:pt x="659" y="144"/>
                  </a:lnTo>
                  <a:lnTo>
                    <a:pt x="645" y="142"/>
                  </a:lnTo>
                  <a:lnTo>
                    <a:pt x="632" y="138"/>
                  </a:lnTo>
                  <a:lnTo>
                    <a:pt x="619" y="133"/>
                  </a:lnTo>
                  <a:lnTo>
                    <a:pt x="608" y="128"/>
                  </a:lnTo>
                  <a:lnTo>
                    <a:pt x="598" y="121"/>
                  </a:lnTo>
                  <a:lnTo>
                    <a:pt x="577" y="109"/>
                  </a:lnTo>
                  <a:lnTo>
                    <a:pt x="555" y="97"/>
                  </a:lnTo>
                  <a:lnTo>
                    <a:pt x="545" y="91"/>
                  </a:lnTo>
                  <a:lnTo>
                    <a:pt x="533" y="88"/>
                  </a:lnTo>
                  <a:lnTo>
                    <a:pt x="520" y="86"/>
                  </a:lnTo>
                  <a:lnTo>
                    <a:pt x="507" y="84"/>
                  </a:lnTo>
                  <a:lnTo>
                    <a:pt x="507" y="84"/>
                  </a:lnTo>
                  <a:lnTo>
                    <a:pt x="501" y="86"/>
                  </a:lnTo>
                  <a:lnTo>
                    <a:pt x="496" y="87"/>
                  </a:lnTo>
                  <a:lnTo>
                    <a:pt x="487" y="91"/>
                  </a:lnTo>
                  <a:lnTo>
                    <a:pt x="482" y="95"/>
                  </a:lnTo>
                  <a:lnTo>
                    <a:pt x="477" y="97"/>
                  </a:lnTo>
                  <a:lnTo>
                    <a:pt x="471" y="98"/>
                  </a:lnTo>
                  <a:lnTo>
                    <a:pt x="463" y="99"/>
                  </a:lnTo>
                  <a:lnTo>
                    <a:pt x="463" y="99"/>
                  </a:lnTo>
                  <a:lnTo>
                    <a:pt x="435" y="98"/>
                  </a:lnTo>
                  <a:lnTo>
                    <a:pt x="410" y="97"/>
                  </a:lnTo>
                  <a:lnTo>
                    <a:pt x="386" y="96"/>
                  </a:lnTo>
                  <a:lnTo>
                    <a:pt x="361" y="95"/>
                  </a:lnTo>
                  <a:lnTo>
                    <a:pt x="361" y="95"/>
                  </a:lnTo>
                  <a:lnTo>
                    <a:pt x="361" y="99"/>
                  </a:lnTo>
                  <a:lnTo>
                    <a:pt x="361" y="99"/>
                  </a:lnTo>
                  <a:close/>
                </a:path>
              </a:pathLst>
            </a:custGeom>
            <a:solidFill>
              <a:schemeClr val="accent4">
                <a:lumMod val="7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09" name="Freeform 102"/>
            <p:cNvSpPr>
              <a:spLocks/>
            </p:cNvSpPr>
            <p:nvPr/>
          </p:nvSpPr>
          <p:spPr bwMode="auto">
            <a:xfrm>
              <a:off x="1982358" y="3150396"/>
              <a:ext cx="1506768" cy="858799"/>
            </a:xfrm>
            <a:custGeom>
              <a:avLst/>
              <a:gdLst/>
              <a:ahLst/>
              <a:cxnLst>
                <a:cxn ang="0">
                  <a:pos x="1267" y="503"/>
                </a:cxn>
                <a:cxn ang="0">
                  <a:pos x="1392" y="591"/>
                </a:cxn>
                <a:cxn ang="0">
                  <a:pos x="1831" y="771"/>
                </a:cxn>
                <a:cxn ang="0">
                  <a:pos x="2060" y="649"/>
                </a:cxn>
                <a:cxn ang="0">
                  <a:pos x="2044" y="584"/>
                </a:cxn>
                <a:cxn ang="0">
                  <a:pos x="2060" y="470"/>
                </a:cxn>
                <a:cxn ang="0">
                  <a:pos x="1894" y="344"/>
                </a:cxn>
                <a:cxn ang="0">
                  <a:pos x="1846" y="406"/>
                </a:cxn>
                <a:cxn ang="0">
                  <a:pos x="1793" y="479"/>
                </a:cxn>
                <a:cxn ang="0">
                  <a:pos x="1743" y="543"/>
                </a:cxn>
                <a:cxn ang="0">
                  <a:pos x="1751" y="467"/>
                </a:cxn>
                <a:cxn ang="0">
                  <a:pos x="1652" y="436"/>
                </a:cxn>
                <a:cxn ang="0">
                  <a:pos x="1497" y="421"/>
                </a:cxn>
                <a:cxn ang="0">
                  <a:pos x="1414" y="370"/>
                </a:cxn>
                <a:cxn ang="0">
                  <a:pos x="1481" y="322"/>
                </a:cxn>
                <a:cxn ang="0">
                  <a:pos x="1415" y="303"/>
                </a:cxn>
                <a:cxn ang="0">
                  <a:pos x="1336" y="292"/>
                </a:cxn>
                <a:cxn ang="0">
                  <a:pos x="1079" y="306"/>
                </a:cxn>
                <a:cxn ang="0">
                  <a:pos x="961" y="334"/>
                </a:cxn>
                <a:cxn ang="0">
                  <a:pos x="953" y="210"/>
                </a:cxn>
                <a:cxn ang="0">
                  <a:pos x="1068" y="213"/>
                </a:cxn>
                <a:cxn ang="0">
                  <a:pos x="1059" y="75"/>
                </a:cxn>
                <a:cxn ang="0">
                  <a:pos x="990" y="66"/>
                </a:cxn>
                <a:cxn ang="0">
                  <a:pos x="869" y="179"/>
                </a:cxn>
                <a:cxn ang="0">
                  <a:pos x="884" y="261"/>
                </a:cxn>
                <a:cxn ang="0">
                  <a:pos x="786" y="352"/>
                </a:cxn>
                <a:cxn ang="0">
                  <a:pos x="759" y="297"/>
                </a:cxn>
                <a:cxn ang="0">
                  <a:pos x="713" y="223"/>
                </a:cxn>
                <a:cxn ang="0">
                  <a:pos x="545" y="220"/>
                </a:cxn>
                <a:cxn ang="0">
                  <a:pos x="484" y="349"/>
                </a:cxn>
                <a:cxn ang="0">
                  <a:pos x="403" y="280"/>
                </a:cxn>
                <a:cxn ang="0">
                  <a:pos x="356" y="160"/>
                </a:cxn>
                <a:cxn ang="0">
                  <a:pos x="306" y="264"/>
                </a:cxn>
                <a:cxn ang="0">
                  <a:pos x="265" y="332"/>
                </a:cxn>
                <a:cxn ang="0">
                  <a:pos x="180" y="302"/>
                </a:cxn>
                <a:cxn ang="0">
                  <a:pos x="109" y="391"/>
                </a:cxn>
                <a:cxn ang="0">
                  <a:pos x="124" y="465"/>
                </a:cxn>
                <a:cxn ang="0">
                  <a:pos x="67" y="572"/>
                </a:cxn>
                <a:cxn ang="0">
                  <a:pos x="10" y="753"/>
                </a:cxn>
                <a:cxn ang="0">
                  <a:pos x="66" y="822"/>
                </a:cxn>
                <a:cxn ang="0">
                  <a:pos x="124" y="871"/>
                </a:cxn>
                <a:cxn ang="0">
                  <a:pos x="219" y="913"/>
                </a:cxn>
                <a:cxn ang="0">
                  <a:pos x="341" y="982"/>
                </a:cxn>
                <a:cxn ang="0">
                  <a:pos x="405" y="1013"/>
                </a:cxn>
                <a:cxn ang="0">
                  <a:pos x="442" y="1035"/>
                </a:cxn>
                <a:cxn ang="0">
                  <a:pos x="487" y="1098"/>
                </a:cxn>
                <a:cxn ang="0">
                  <a:pos x="543" y="1113"/>
                </a:cxn>
                <a:cxn ang="0">
                  <a:pos x="565" y="1167"/>
                </a:cxn>
                <a:cxn ang="0">
                  <a:pos x="688" y="1126"/>
                </a:cxn>
                <a:cxn ang="0">
                  <a:pos x="709" y="1058"/>
                </a:cxn>
                <a:cxn ang="0">
                  <a:pos x="769" y="958"/>
                </a:cxn>
                <a:cxn ang="0">
                  <a:pos x="694" y="983"/>
                </a:cxn>
                <a:cxn ang="0">
                  <a:pos x="629" y="928"/>
                </a:cxn>
                <a:cxn ang="0">
                  <a:pos x="712" y="848"/>
                </a:cxn>
                <a:cxn ang="0">
                  <a:pos x="717" y="767"/>
                </a:cxn>
                <a:cxn ang="0">
                  <a:pos x="690" y="645"/>
                </a:cxn>
                <a:cxn ang="0">
                  <a:pos x="850" y="731"/>
                </a:cxn>
                <a:cxn ang="0">
                  <a:pos x="937" y="744"/>
                </a:cxn>
                <a:cxn ang="0">
                  <a:pos x="998" y="772"/>
                </a:cxn>
                <a:cxn ang="0">
                  <a:pos x="990" y="655"/>
                </a:cxn>
                <a:cxn ang="0">
                  <a:pos x="1000" y="574"/>
                </a:cxn>
              </a:cxnLst>
              <a:rect l="0" t="0" r="r" b="b"/>
              <a:pathLst>
                <a:path w="2075" h="1179">
                  <a:moveTo>
                    <a:pt x="1040" y="517"/>
                  </a:moveTo>
                  <a:lnTo>
                    <a:pt x="1040" y="517"/>
                  </a:lnTo>
                  <a:lnTo>
                    <a:pt x="1051" y="521"/>
                  </a:lnTo>
                  <a:lnTo>
                    <a:pt x="1062" y="524"/>
                  </a:lnTo>
                  <a:lnTo>
                    <a:pt x="1075" y="524"/>
                  </a:lnTo>
                  <a:lnTo>
                    <a:pt x="1087" y="525"/>
                  </a:lnTo>
                  <a:lnTo>
                    <a:pt x="1087" y="525"/>
                  </a:lnTo>
                  <a:lnTo>
                    <a:pt x="1137" y="524"/>
                  </a:lnTo>
                  <a:lnTo>
                    <a:pt x="1160" y="524"/>
                  </a:lnTo>
                  <a:lnTo>
                    <a:pt x="1183" y="521"/>
                  </a:lnTo>
                  <a:lnTo>
                    <a:pt x="1205" y="519"/>
                  </a:lnTo>
                  <a:lnTo>
                    <a:pt x="1226" y="516"/>
                  </a:lnTo>
                  <a:lnTo>
                    <a:pt x="1246" y="510"/>
                  </a:lnTo>
                  <a:lnTo>
                    <a:pt x="1267" y="503"/>
                  </a:lnTo>
                  <a:lnTo>
                    <a:pt x="1267" y="503"/>
                  </a:lnTo>
                  <a:lnTo>
                    <a:pt x="1276" y="501"/>
                  </a:lnTo>
                  <a:lnTo>
                    <a:pt x="1285" y="500"/>
                  </a:lnTo>
                  <a:lnTo>
                    <a:pt x="1293" y="502"/>
                  </a:lnTo>
                  <a:lnTo>
                    <a:pt x="1301" y="504"/>
                  </a:lnTo>
                  <a:lnTo>
                    <a:pt x="1310" y="509"/>
                  </a:lnTo>
                  <a:lnTo>
                    <a:pt x="1316" y="515"/>
                  </a:lnTo>
                  <a:lnTo>
                    <a:pt x="1324" y="521"/>
                  </a:lnTo>
                  <a:lnTo>
                    <a:pt x="1331" y="528"/>
                  </a:lnTo>
                  <a:lnTo>
                    <a:pt x="1360" y="562"/>
                  </a:lnTo>
                  <a:lnTo>
                    <a:pt x="1375" y="578"/>
                  </a:lnTo>
                  <a:lnTo>
                    <a:pt x="1383" y="585"/>
                  </a:lnTo>
                  <a:lnTo>
                    <a:pt x="1392" y="591"/>
                  </a:lnTo>
                  <a:lnTo>
                    <a:pt x="1392" y="591"/>
                  </a:lnTo>
                  <a:lnTo>
                    <a:pt x="1434" y="615"/>
                  </a:lnTo>
                  <a:lnTo>
                    <a:pt x="1487" y="642"/>
                  </a:lnTo>
                  <a:lnTo>
                    <a:pt x="1547" y="672"/>
                  </a:lnTo>
                  <a:lnTo>
                    <a:pt x="1608" y="702"/>
                  </a:lnTo>
                  <a:lnTo>
                    <a:pt x="1716" y="754"/>
                  </a:lnTo>
                  <a:lnTo>
                    <a:pt x="1751" y="770"/>
                  </a:lnTo>
                  <a:lnTo>
                    <a:pt x="1771" y="778"/>
                  </a:lnTo>
                  <a:lnTo>
                    <a:pt x="1771" y="778"/>
                  </a:lnTo>
                  <a:lnTo>
                    <a:pt x="1781" y="779"/>
                  </a:lnTo>
                  <a:lnTo>
                    <a:pt x="1792" y="779"/>
                  </a:lnTo>
                  <a:lnTo>
                    <a:pt x="1802" y="778"/>
                  </a:lnTo>
                  <a:lnTo>
                    <a:pt x="1812" y="777"/>
                  </a:lnTo>
                  <a:lnTo>
                    <a:pt x="1822" y="775"/>
                  </a:lnTo>
                  <a:lnTo>
                    <a:pt x="1831" y="771"/>
                  </a:lnTo>
                  <a:lnTo>
                    <a:pt x="1849" y="764"/>
                  </a:lnTo>
                  <a:lnTo>
                    <a:pt x="1865" y="755"/>
                  </a:lnTo>
                  <a:lnTo>
                    <a:pt x="1883" y="744"/>
                  </a:lnTo>
                  <a:lnTo>
                    <a:pt x="1898" y="732"/>
                  </a:lnTo>
                  <a:lnTo>
                    <a:pt x="1914" y="719"/>
                  </a:lnTo>
                  <a:lnTo>
                    <a:pt x="1946" y="694"/>
                  </a:lnTo>
                  <a:lnTo>
                    <a:pt x="1962" y="683"/>
                  </a:lnTo>
                  <a:lnTo>
                    <a:pt x="1979" y="672"/>
                  </a:lnTo>
                  <a:lnTo>
                    <a:pt x="1998" y="663"/>
                  </a:lnTo>
                  <a:lnTo>
                    <a:pt x="2017" y="656"/>
                  </a:lnTo>
                  <a:lnTo>
                    <a:pt x="2028" y="654"/>
                  </a:lnTo>
                  <a:lnTo>
                    <a:pt x="2038" y="651"/>
                  </a:lnTo>
                  <a:lnTo>
                    <a:pt x="2048" y="650"/>
                  </a:lnTo>
                  <a:lnTo>
                    <a:pt x="2060" y="649"/>
                  </a:lnTo>
                  <a:lnTo>
                    <a:pt x="2060" y="649"/>
                  </a:lnTo>
                  <a:lnTo>
                    <a:pt x="2056" y="657"/>
                  </a:lnTo>
                  <a:lnTo>
                    <a:pt x="2056" y="657"/>
                  </a:lnTo>
                  <a:lnTo>
                    <a:pt x="2056" y="657"/>
                  </a:lnTo>
                  <a:lnTo>
                    <a:pt x="2059" y="651"/>
                  </a:lnTo>
                  <a:lnTo>
                    <a:pt x="2062" y="646"/>
                  </a:lnTo>
                  <a:lnTo>
                    <a:pt x="2063" y="639"/>
                  </a:lnTo>
                  <a:lnTo>
                    <a:pt x="2064" y="631"/>
                  </a:lnTo>
                  <a:lnTo>
                    <a:pt x="2064" y="631"/>
                  </a:lnTo>
                  <a:lnTo>
                    <a:pt x="2062" y="619"/>
                  </a:lnTo>
                  <a:lnTo>
                    <a:pt x="2060" y="609"/>
                  </a:lnTo>
                  <a:lnTo>
                    <a:pt x="2054" y="600"/>
                  </a:lnTo>
                  <a:lnTo>
                    <a:pt x="2049" y="592"/>
                  </a:lnTo>
                  <a:lnTo>
                    <a:pt x="2044" y="584"/>
                  </a:lnTo>
                  <a:lnTo>
                    <a:pt x="2039" y="576"/>
                  </a:lnTo>
                  <a:lnTo>
                    <a:pt x="2036" y="566"/>
                  </a:lnTo>
                  <a:lnTo>
                    <a:pt x="2034" y="557"/>
                  </a:lnTo>
                  <a:lnTo>
                    <a:pt x="2034" y="557"/>
                  </a:lnTo>
                  <a:lnTo>
                    <a:pt x="2036" y="548"/>
                  </a:lnTo>
                  <a:lnTo>
                    <a:pt x="2039" y="541"/>
                  </a:lnTo>
                  <a:lnTo>
                    <a:pt x="2045" y="534"/>
                  </a:lnTo>
                  <a:lnTo>
                    <a:pt x="2051" y="527"/>
                  </a:lnTo>
                  <a:lnTo>
                    <a:pt x="2064" y="513"/>
                  </a:lnTo>
                  <a:lnTo>
                    <a:pt x="2070" y="507"/>
                  </a:lnTo>
                  <a:lnTo>
                    <a:pt x="2075" y="498"/>
                  </a:lnTo>
                  <a:lnTo>
                    <a:pt x="2075" y="498"/>
                  </a:lnTo>
                  <a:lnTo>
                    <a:pt x="2068" y="485"/>
                  </a:lnTo>
                  <a:lnTo>
                    <a:pt x="2060" y="470"/>
                  </a:lnTo>
                  <a:lnTo>
                    <a:pt x="2060" y="470"/>
                  </a:lnTo>
                  <a:lnTo>
                    <a:pt x="2053" y="460"/>
                  </a:lnTo>
                  <a:lnTo>
                    <a:pt x="2045" y="451"/>
                  </a:lnTo>
                  <a:lnTo>
                    <a:pt x="2036" y="443"/>
                  </a:lnTo>
                  <a:lnTo>
                    <a:pt x="2026" y="436"/>
                  </a:lnTo>
                  <a:lnTo>
                    <a:pt x="2003" y="421"/>
                  </a:lnTo>
                  <a:lnTo>
                    <a:pt x="1980" y="409"/>
                  </a:lnTo>
                  <a:lnTo>
                    <a:pt x="1956" y="395"/>
                  </a:lnTo>
                  <a:lnTo>
                    <a:pt x="1933" y="380"/>
                  </a:lnTo>
                  <a:lnTo>
                    <a:pt x="1922" y="372"/>
                  </a:lnTo>
                  <a:lnTo>
                    <a:pt x="1911" y="364"/>
                  </a:lnTo>
                  <a:lnTo>
                    <a:pt x="1902" y="355"/>
                  </a:lnTo>
                  <a:lnTo>
                    <a:pt x="1894" y="344"/>
                  </a:lnTo>
                  <a:lnTo>
                    <a:pt x="1894" y="344"/>
                  </a:lnTo>
                  <a:lnTo>
                    <a:pt x="1892" y="344"/>
                  </a:lnTo>
                  <a:lnTo>
                    <a:pt x="1883" y="344"/>
                  </a:lnTo>
                  <a:lnTo>
                    <a:pt x="1869" y="348"/>
                  </a:lnTo>
                  <a:lnTo>
                    <a:pt x="1858" y="351"/>
                  </a:lnTo>
                  <a:lnTo>
                    <a:pt x="1848" y="356"/>
                  </a:lnTo>
                  <a:lnTo>
                    <a:pt x="1848" y="356"/>
                  </a:lnTo>
                  <a:lnTo>
                    <a:pt x="1843" y="358"/>
                  </a:lnTo>
                  <a:lnTo>
                    <a:pt x="1841" y="362"/>
                  </a:lnTo>
                  <a:lnTo>
                    <a:pt x="1840" y="365"/>
                  </a:lnTo>
                  <a:lnTo>
                    <a:pt x="1839" y="368"/>
                  </a:lnTo>
                  <a:lnTo>
                    <a:pt x="1840" y="376"/>
                  </a:lnTo>
                  <a:lnTo>
                    <a:pt x="1842" y="387"/>
                  </a:lnTo>
                  <a:lnTo>
                    <a:pt x="1845" y="396"/>
                  </a:lnTo>
                  <a:lnTo>
                    <a:pt x="1846" y="406"/>
                  </a:lnTo>
                  <a:lnTo>
                    <a:pt x="1847" y="417"/>
                  </a:lnTo>
                  <a:lnTo>
                    <a:pt x="1846" y="421"/>
                  </a:lnTo>
                  <a:lnTo>
                    <a:pt x="1843" y="425"/>
                  </a:lnTo>
                  <a:lnTo>
                    <a:pt x="1843" y="425"/>
                  </a:lnTo>
                  <a:lnTo>
                    <a:pt x="1847" y="444"/>
                  </a:lnTo>
                  <a:lnTo>
                    <a:pt x="1848" y="460"/>
                  </a:lnTo>
                  <a:lnTo>
                    <a:pt x="1847" y="472"/>
                  </a:lnTo>
                  <a:lnTo>
                    <a:pt x="1845" y="480"/>
                  </a:lnTo>
                  <a:lnTo>
                    <a:pt x="1840" y="485"/>
                  </a:lnTo>
                  <a:lnTo>
                    <a:pt x="1835" y="488"/>
                  </a:lnTo>
                  <a:lnTo>
                    <a:pt x="1828" y="488"/>
                  </a:lnTo>
                  <a:lnTo>
                    <a:pt x="1823" y="487"/>
                  </a:lnTo>
                  <a:lnTo>
                    <a:pt x="1808" y="483"/>
                  </a:lnTo>
                  <a:lnTo>
                    <a:pt x="1793" y="479"/>
                  </a:lnTo>
                  <a:lnTo>
                    <a:pt x="1786" y="478"/>
                  </a:lnTo>
                  <a:lnTo>
                    <a:pt x="1780" y="478"/>
                  </a:lnTo>
                  <a:lnTo>
                    <a:pt x="1774" y="480"/>
                  </a:lnTo>
                  <a:lnTo>
                    <a:pt x="1771" y="483"/>
                  </a:lnTo>
                  <a:lnTo>
                    <a:pt x="1771" y="483"/>
                  </a:lnTo>
                  <a:lnTo>
                    <a:pt x="1772" y="494"/>
                  </a:lnTo>
                  <a:lnTo>
                    <a:pt x="1772" y="503"/>
                  </a:lnTo>
                  <a:lnTo>
                    <a:pt x="1771" y="511"/>
                  </a:lnTo>
                  <a:lnTo>
                    <a:pt x="1769" y="519"/>
                  </a:lnTo>
                  <a:lnTo>
                    <a:pt x="1764" y="527"/>
                  </a:lnTo>
                  <a:lnTo>
                    <a:pt x="1759" y="533"/>
                  </a:lnTo>
                  <a:lnTo>
                    <a:pt x="1755" y="538"/>
                  </a:lnTo>
                  <a:lnTo>
                    <a:pt x="1749" y="541"/>
                  </a:lnTo>
                  <a:lnTo>
                    <a:pt x="1743" y="543"/>
                  </a:lnTo>
                  <a:lnTo>
                    <a:pt x="1739" y="544"/>
                  </a:lnTo>
                  <a:lnTo>
                    <a:pt x="1733" y="543"/>
                  </a:lnTo>
                  <a:lnTo>
                    <a:pt x="1730" y="540"/>
                  </a:lnTo>
                  <a:lnTo>
                    <a:pt x="1726" y="534"/>
                  </a:lnTo>
                  <a:lnTo>
                    <a:pt x="1724" y="526"/>
                  </a:lnTo>
                  <a:lnTo>
                    <a:pt x="1723" y="516"/>
                  </a:lnTo>
                  <a:lnTo>
                    <a:pt x="1723" y="503"/>
                  </a:lnTo>
                  <a:lnTo>
                    <a:pt x="1723" y="503"/>
                  </a:lnTo>
                  <a:lnTo>
                    <a:pt x="1724" y="496"/>
                  </a:lnTo>
                  <a:lnTo>
                    <a:pt x="1726" y="490"/>
                  </a:lnTo>
                  <a:lnTo>
                    <a:pt x="1728" y="486"/>
                  </a:lnTo>
                  <a:lnTo>
                    <a:pt x="1733" y="481"/>
                  </a:lnTo>
                  <a:lnTo>
                    <a:pt x="1742" y="474"/>
                  </a:lnTo>
                  <a:lnTo>
                    <a:pt x="1751" y="467"/>
                  </a:lnTo>
                  <a:lnTo>
                    <a:pt x="1756" y="464"/>
                  </a:lnTo>
                  <a:lnTo>
                    <a:pt x="1759" y="459"/>
                  </a:lnTo>
                  <a:lnTo>
                    <a:pt x="1763" y="455"/>
                  </a:lnTo>
                  <a:lnTo>
                    <a:pt x="1764" y="449"/>
                  </a:lnTo>
                  <a:lnTo>
                    <a:pt x="1765" y="443"/>
                  </a:lnTo>
                  <a:lnTo>
                    <a:pt x="1764" y="436"/>
                  </a:lnTo>
                  <a:lnTo>
                    <a:pt x="1761" y="428"/>
                  </a:lnTo>
                  <a:lnTo>
                    <a:pt x="1756" y="418"/>
                  </a:lnTo>
                  <a:lnTo>
                    <a:pt x="1756" y="418"/>
                  </a:lnTo>
                  <a:lnTo>
                    <a:pt x="1718" y="427"/>
                  </a:lnTo>
                  <a:lnTo>
                    <a:pt x="1688" y="434"/>
                  </a:lnTo>
                  <a:lnTo>
                    <a:pt x="1675" y="435"/>
                  </a:lnTo>
                  <a:lnTo>
                    <a:pt x="1663" y="436"/>
                  </a:lnTo>
                  <a:lnTo>
                    <a:pt x="1652" y="436"/>
                  </a:lnTo>
                  <a:lnTo>
                    <a:pt x="1642" y="435"/>
                  </a:lnTo>
                  <a:lnTo>
                    <a:pt x="1632" y="433"/>
                  </a:lnTo>
                  <a:lnTo>
                    <a:pt x="1621" y="431"/>
                  </a:lnTo>
                  <a:lnTo>
                    <a:pt x="1612" y="426"/>
                  </a:lnTo>
                  <a:lnTo>
                    <a:pt x="1603" y="420"/>
                  </a:lnTo>
                  <a:lnTo>
                    <a:pt x="1581" y="408"/>
                  </a:lnTo>
                  <a:lnTo>
                    <a:pt x="1558" y="389"/>
                  </a:lnTo>
                  <a:lnTo>
                    <a:pt x="1558" y="389"/>
                  </a:lnTo>
                  <a:lnTo>
                    <a:pt x="1532" y="408"/>
                  </a:lnTo>
                  <a:lnTo>
                    <a:pt x="1521" y="413"/>
                  </a:lnTo>
                  <a:lnTo>
                    <a:pt x="1513" y="418"/>
                  </a:lnTo>
                  <a:lnTo>
                    <a:pt x="1506" y="420"/>
                  </a:lnTo>
                  <a:lnTo>
                    <a:pt x="1501" y="421"/>
                  </a:lnTo>
                  <a:lnTo>
                    <a:pt x="1497" y="421"/>
                  </a:lnTo>
                  <a:lnTo>
                    <a:pt x="1492" y="420"/>
                  </a:lnTo>
                  <a:lnTo>
                    <a:pt x="1490" y="418"/>
                  </a:lnTo>
                  <a:lnTo>
                    <a:pt x="1488" y="416"/>
                  </a:lnTo>
                  <a:lnTo>
                    <a:pt x="1484" y="410"/>
                  </a:lnTo>
                  <a:lnTo>
                    <a:pt x="1480" y="404"/>
                  </a:lnTo>
                  <a:lnTo>
                    <a:pt x="1476" y="402"/>
                  </a:lnTo>
                  <a:lnTo>
                    <a:pt x="1473" y="399"/>
                  </a:lnTo>
                  <a:lnTo>
                    <a:pt x="1473" y="399"/>
                  </a:lnTo>
                  <a:lnTo>
                    <a:pt x="1452" y="393"/>
                  </a:lnTo>
                  <a:lnTo>
                    <a:pt x="1435" y="386"/>
                  </a:lnTo>
                  <a:lnTo>
                    <a:pt x="1423" y="379"/>
                  </a:lnTo>
                  <a:lnTo>
                    <a:pt x="1419" y="376"/>
                  </a:lnTo>
                  <a:lnTo>
                    <a:pt x="1415" y="373"/>
                  </a:lnTo>
                  <a:lnTo>
                    <a:pt x="1414" y="370"/>
                  </a:lnTo>
                  <a:lnTo>
                    <a:pt x="1414" y="367"/>
                  </a:lnTo>
                  <a:lnTo>
                    <a:pt x="1417" y="364"/>
                  </a:lnTo>
                  <a:lnTo>
                    <a:pt x="1420" y="362"/>
                  </a:lnTo>
                  <a:lnTo>
                    <a:pt x="1426" y="359"/>
                  </a:lnTo>
                  <a:lnTo>
                    <a:pt x="1433" y="357"/>
                  </a:lnTo>
                  <a:lnTo>
                    <a:pt x="1455" y="352"/>
                  </a:lnTo>
                  <a:lnTo>
                    <a:pt x="1455" y="352"/>
                  </a:lnTo>
                  <a:lnTo>
                    <a:pt x="1455" y="349"/>
                  </a:lnTo>
                  <a:lnTo>
                    <a:pt x="1456" y="345"/>
                  </a:lnTo>
                  <a:lnTo>
                    <a:pt x="1457" y="342"/>
                  </a:lnTo>
                  <a:lnTo>
                    <a:pt x="1458" y="339"/>
                  </a:lnTo>
                  <a:lnTo>
                    <a:pt x="1465" y="333"/>
                  </a:lnTo>
                  <a:lnTo>
                    <a:pt x="1472" y="327"/>
                  </a:lnTo>
                  <a:lnTo>
                    <a:pt x="1481" y="322"/>
                  </a:lnTo>
                  <a:lnTo>
                    <a:pt x="1490" y="318"/>
                  </a:lnTo>
                  <a:lnTo>
                    <a:pt x="1509" y="310"/>
                  </a:lnTo>
                  <a:lnTo>
                    <a:pt x="1521" y="303"/>
                  </a:lnTo>
                  <a:lnTo>
                    <a:pt x="1525" y="301"/>
                  </a:lnTo>
                  <a:lnTo>
                    <a:pt x="1525" y="299"/>
                  </a:lnTo>
                  <a:lnTo>
                    <a:pt x="1525" y="298"/>
                  </a:lnTo>
                  <a:lnTo>
                    <a:pt x="1521" y="296"/>
                  </a:lnTo>
                  <a:lnTo>
                    <a:pt x="1512" y="294"/>
                  </a:lnTo>
                  <a:lnTo>
                    <a:pt x="1499" y="291"/>
                  </a:lnTo>
                  <a:lnTo>
                    <a:pt x="1480" y="289"/>
                  </a:lnTo>
                  <a:lnTo>
                    <a:pt x="1480" y="289"/>
                  </a:lnTo>
                  <a:lnTo>
                    <a:pt x="1421" y="289"/>
                  </a:lnTo>
                  <a:lnTo>
                    <a:pt x="1421" y="289"/>
                  </a:lnTo>
                  <a:lnTo>
                    <a:pt x="1415" y="303"/>
                  </a:lnTo>
                  <a:lnTo>
                    <a:pt x="1408" y="315"/>
                  </a:lnTo>
                  <a:lnTo>
                    <a:pt x="1400" y="325"/>
                  </a:lnTo>
                  <a:lnTo>
                    <a:pt x="1397" y="328"/>
                  </a:lnTo>
                  <a:lnTo>
                    <a:pt x="1392" y="330"/>
                  </a:lnTo>
                  <a:lnTo>
                    <a:pt x="1389" y="332"/>
                  </a:lnTo>
                  <a:lnTo>
                    <a:pt x="1384" y="332"/>
                  </a:lnTo>
                  <a:lnTo>
                    <a:pt x="1381" y="329"/>
                  </a:lnTo>
                  <a:lnTo>
                    <a:pt x="1376" y="326"/>
                  </a:lnTo>
                  <a:lnTo>
                    <a:pt x="1372" y="320"/>
                  </a:lnTo>
                  <a:lnTo>
                    <a:pt x="1367" y="312"/>
                  </a:lnTo>
                  <a:lnTo>
                    <a:pt x="1364" y="302"/>
                  </a:lnTo>
                  <a:lnTo>
                    <a:pt x="1359" y="289"/>
                  </a:lnTo>
                  <a:lnTo>
                    <a:pt x="1359" y="289"/>
                  </a:lnTo>
                  <a:lnTo>
                    <a:pt x="1336" y="292"/>
                  </a:lnTo>
                  <a:lnTo>
                    <a:pt x="1305" y="295"/>
                  </a:lnTo>
                  <a:lnTo>
                    <a:pt x="1273" y="296"/>
                  </a:lnTo>
                  <a:lnTo>
                    <a:pt x="1245" y="297"/>
                  </a:lnTo>
                  <a:lnTo>
                    <a:pt x="1245" y="297"/>
                  </a:lnTo>
                  <a:lnTo>
                    <a:pt x="1227" y="296"/>
                  </a:lnTo>
                  <a:lnTo>
                    <a:pt x="1209" y="295"/>
                  </a:lnTo>
                  <a:lnTo>
                    <a:pt x="1178" y="291"/>
                  </a:lnTo>
                  <a:lnTo>
                    <a:pt x="1152" y="288"/>
                  </a:lnTo>
                  <a:lnTo>
                    <a:pt x="1139" y="288"/>
                  </a:lnTo>
                  <a:lnTo>
                    <a:pt x="1128" y="288"/>
                  </a:lnTo>
                  <a:lnTo>
                    <a:pt x="1116" y="290"/>
                  </a:lnTo>
                  <a:lnTo>
                    <a:pt x="1105" y="294"/>
                  </a:lnTo>
                  <a:lnTo>
                    <a:pt x="1092" y="298"/>
                  </a:lnTo>
                  <a:lnTo>
                    <a:pt x="1079" y="306"/>
                  </a:lnTo>
                  <a:lnTo>
                    <a:pt x="1067" y="317"/>
                  </a:lnTo>
                  <a:lnTo>
                    <a:pt x="1053" y="330"/>
                  </a:lnTo>
                  <a:lnTo>
                    <a:pt x="1037" y="347"/>
                  </a:lnTo>
                  <a:lnTo>
                    <a:pt x="1021" y="367"/>
                  </a:lnTo>
                  <a:lnTo>
                    <a:pt x="1021" y="367"/>
                  </a:lnTo>
                  <a:lnTo>
                    <a:pt x="1017" y="371"/>
                  </a:lnTo>
                  <a:lnTo>
                    <a:pt x="1014" y="373"/>
                  </a:lnTo>
                  <a:lnTo>
                    <a:pt x="1010" y="374"/>
                  </a:lnTo>
                  <a:lnTo>
                    <a:pt x="1006" y="374"/>
                  </a:lnTo>
                  <a:lnTo>
                    <a:pt x="1002" y="372"/>
                  </a:lnTo>
                  <a:lnTo>
                    <a:pt x="998" y="370"/>
                  </a:lnTo>
                  <a:lnTo>
                    <a:pt x="988" y="363"/>
                  </a:lnTo>
                  <a:lnTo>
                    <a:pt x="970" y="344"/>
                  </a:lnTo>
                  <a:lnTo>
                    <a:pt x="961" y="334"/>
                  </a:lnTo>
                  <a:lnTo>
                    <a:pt x="952" y="326"/>
                  </a:lnTo>
                  <a:lnTo>
                    <a:pt x="952" y="326"/>
                  </a:lnTo>
                  <a:lnTo>
                    <a:pt x="953" y="318"/>
                  </a:lnTo>
                  <a:lnTo>
                    <a:pt x="954" y="309"/>
                  </a:lnTo>
                  <a:lnTo>
                    <a:pt x="954" y="290"/>
                  </a:lnTo>
                  <a:lnTo>
                    <a:pt x="952" y="272"/>
                  </a:lnTo>
                  <a:lnTo>
                    <a:pt x="948" y="256"/>
                  </a:lnTo>
                  <a:lnTo>
                    <a:pt x="945" y="241"/>
                  </a:lnTo>
                  <a:lnTo>
                    <a:pt x="940" y="230"/>
                  </a:lnTo>
                  <a:lnTo>
                    <a:pt x="937" y="220"/>
                  </a:lnTo>
                  <a:lnTo>
                    <a:pt x="937" y="220"/>
                  </a:lnTo>
                  <a:lnTo>
                    <a:pt x="941" y="218"/>
                  </a:lnTo>
                  <a:lnTo>
                    <a:pt x="946" y="215"/>
                  </a:lnTo>
                  <a:lnTo>
                    <a:pt x="953" y="210"/>
                  </a:lnTo>
                  <a:lnTo>
                    <a:pt x="960" y="204"/>
                  </a:lnTo>
                  <a:lnTo>
                    <a:pt x="963" y="200"/>
                  </a:lnTo>
                  <a:lnTo>
                    <a:pt x="968" y="198"/>
                  </a:lnTo>
                  <a:lnTo>
                    <a:pt x="972" y="196"/>
                  </a:lnTo>
                  <a:lnTo>
                    <a:pt x="978" y="195"/>
                  </a:lnTo>
                  <a:lnTo>
                    <a:pt x="986" y="195"/>
                  </a:lnTo>
                  <a:lnTo>
                    <a:pt x="995" y="195"/>
                  </a:lnTo>
                  <a:lnTo>
                    <a:pt x="1006" y="197"/>
                  </a:lnTo>
                  <a:lnTo>
                    <a:pt x="1018" y="200"/>
                  </a:lnTo>
                  <a:lnTo>
                    <a:pt x="1033" y="205"/>
                  </a:lnTo>
                  <a:lnTo>
                    <a:pt x="1051" y="212"/>
                  </a:lnTo>
                  <a:lnTo>
                    <a:pt x="1051" y="212"/>
                  </a:lnTo>
                  <a:lnTo>
                    <a:pt x="1060" y="214"/>
                  </a:lnTo>
                  <a:lnTo>
                    <a:pt x="1068" y="213"/>
                  </a:lnTo>
                  <a:lnTo>
                    <a:pt x="1075" y="211"/>
                  </a:lnTo>
                  <a:lnTo>
                    <a:pt x="1079" y="205"/>
                  </a:lnTo>
                  <a:lnTo>
                    <a:pt x="1084" y="199"/>
                  </a:lnTo>
                  <a:lnTo>
                    <a:pt x="1086" y="190"/>
                  </a:lnTo>
                  <a:lnTo>
                    <a:pt x="1089" y="181"/>
                  </a:lnTo>
                  <a:lnTo>
                    <a:pt x="1090" y="170"/>
                  </a:lnTo>
                  <a:lnTo>
                    <a:pt x="1090" y="159"/>
                  </a:lnTo>
                  <a:lnTo>
                    <a:pt x="1089" y="147"/>
                  </a:lnTo>
                  <a:lnTo>
                    <a:pt x="1086" y="124"/>
                  </a:lnTo>
                  <a:lnTo>
                    <a:pt x="1082" y="104"/>
                  </a:lnTo>
                  <a:lnTo>
                    <a:pt x="1076" y="88"/>
                  </a:lnTo>
                  <a:lnTo>
                    <a:pt x="1076" y="88"/>
                  </a:lnTo>
                  <a:lnTo>
                    <a:pt x="1067" y="82"/>
                  </a:lnTo>
                  <a:lnTo>
                    <a:pt x="1059" y="75"/>
                  </a:lnTo>
                  <a:lnTo>
                    <a:pt x="1043" y="59"/>
                  </a:lnTo>
                  <a:lnTo>
                    <a:pt x="1028" y="42"/>
                  </a:lnTo>
                  <a:lnTo>
                    <a:pt x="1014" y="26"/>
                  </a:lnTo>
                  <a:lnTo>
                    <a:pt x="1003" y="12"/>
                  </a:lnTo>
                  <a:lnTo>
                    <a:pt x="995" y="2"/>
                  </a:lnTo>
                  <a:lnTo>
                    <a:pt x="992" y="0"/>
                  </a:lnTo>
                  <a:lnTo>
                    <a:pt x="990" y="0"/>
                  </a:lnTo>
                  <a:lnTo>
                    <a:pt x="988" y="2"/>
                  </a:lnTo>
                  <a:lnTo>
                    <a:pt x="987" y="6"/>
                  </a:lnTo>
                  <a:lnTo>
                    <a:pt x="987" y="6"/>
                  </a:lnTo>
                  <a:lnTo>
                    <a:pt x="988" y="28"/>
                  </a:lnTo>
                  <a:lnTo>
                    <a:pt x="990" y="45"/>
                  </a:lnTo>
                  <a:lnTo>
                    <a:pt x="990" y="59"/>
                  </a:lnTo>
                  <a:lnTo>
                    <a:pt x="990" y="66"/>
                  </a:lnTo>
                  <a:lnTo>
                    <a:pt x="987" y="73"/>
                  </a:lnTo>
                  <a:lnTo>
                    <a:pt x="985" y="80"/>
                  </a:lnTo>
                  <a:lnTo>
                    <a:pt x="980" y="86"/>
                  </a:lnTo>
                  <a:lnTo>
                    <a:pt x="974" y="95"/>
                  </a:lnTo>
                  <a:lnTo>
                    <a:pt x="965" y="101"/>
                  </a:lnTo>
                  <a:lnTo>
                    <a:pt x="955" y="111"/>
                  </a:lnTo>
                  <a:lnTo>
                    <a:pt x="942" y="120"/>
                  </a:lnTo>
                  <a:lnTo>
                    <a:pt x="908" y="142"/>
                  </a:lnTo>
                  <a:lnTo>
                    <a:pt x="908" y="142"/>
                  </a:lnTo>
                  <a:lnTo>
                    <a:pt x="891" y="154"/>
                  </a:lnTo>
                  <a:lnTo>
                    <a:pt x="878" y="165"/>
                  </a:lnTo>
                  <a:lnTo>
                    <a:pt x="875" y="169"/>
                  </a:lnTo>
                  <a:lnTo>
                    <a:pt x="871" y="174"/>
                  </a:lnTo>
                  <a:lnTo>
                    <a:pt x="869" y="179"/>
                  </a:lnTo>
                  <a:lnTo>
                    <a:pt x="868" y="183"/>
                  </a:lnTo>
                  <a:lnTo>
                    <a:pt x="868" y="188"/>
                  </a:lnTo>
                  <a:lnTo>
                    <a:pt x="868" y="191"/>
                  </a:lnTo>
                  <a:lnTo>
                    <a:pt x="870" y="199"/>
                  </a:lnTo>
                  <a:lnTo>
                    <a:pt x="873" y="206"/>
                  </a:lnTo>
                  <a:lnTo>
                    <a:pt x="878" y="214"/>
                  </a:lnTo>
                  <a:lnTo>
                    <a:pt x="883" y="221"/>
                  </a:lnTo>
                  <a:lnTo>
                    <a:pt x="887" y="228"/>
                  </a:lnTo>
                  <a:lnTo>
                    <a:pt x="890" y="236"/>
                  </a:lnTo>
                  <a:lnTo>
                    <a:pt x="891" y="243"/>
                  </a:lnTo>
                  <a:lnTo>
                    <a:pt x="891" y="248"/>
                  </a:lnTo>
                  <a:lnTo>
                    <a:pt x="890" y="252"/>
                  </a:lnTo>
                  <a:lnTo>
                    <a:pt x="887" y="257"/>
                  </a:lnTo>
                  <a:lnTo>
                    <a:pt x="884" y="261"/>
                  </a:lnTo>
                  <a:lnTo>
                    <a:pt x="875" y="271"/>
                  </a:lnTo>
                  <a:lnTo>
                    <a:pt x="860" y="282"/>
                  </a:lnTo>
                  <a:lnTo>
                    <a:pt x="860" y="282"/>
                  </a:lnTo>
                  <a:lnTo>
                    <a:pt x="860" y="283"/>
                  </a:lnTo>
                  <a:lnTo>
                    <a:pt x="857" y="283"/>
                  </a:lnTo>
                  <a:lnTo>
                    <a:pt x="850" y="282"/>
                  </a:lnTo>
                  <a:lnTo>
                    <a:pt x="846" y="283"/>
                  </a:lnTo>
                  <a:lnTo>
                    <a:pt x="839" y="286"/>
                  </a:lnTo>
                  <a:lnTo>
                    <a:pt x="832" y="290"/>
                  </a:lnTo>
                  <a:lnTo>
                    <a:pt x="823" y="297"/>
                  </a:lnTo>
                  <a:lnTo>
                    <a:pt x="823" y="297"/>
                  </a:lnTo>
                  <a:lnTo>
                    <a:pt x="808" y="319"/>
                  </a:lnTo>
                  <a:lnTo>
                    <a:pt x="797" y="334"/>
                  </a:lnTo>
                  <a:lnTo>
                    <a:pt x="786" y="352"/>
                  </a:lnTo>
                  <a:lnTo>
                    <a:pt x="786" y="352"/>
                  </a:lnTo>
                  <a:lnTo>
                    <a:pt x="787" y="342"/>
                  </a:lnTo>
                  <a:lnTo>
                    <a:pt x="785" y="334"/>
                  </a:lnTo>
                  <a:lnTo>
                    <a:pt x="781" y="327"/>
                  </a:lnTo>
                  <a:lnTo>
                    <a:pt x="777" y="322"/>
                  </a:lnTo>
                  <a:lnTo>
                    <a:pt x="770" y="318"/>
                  </a:lnTo>
                  <a:lnTo>
                    <a:pt x="764" y="315"/>
                  </a:lnTo>
                  <a:lnTo>
                    <a:pt x="753" y="311"/>
                  </a:lnTo>
                  <a:lnTo>
                    <a:pt x="748" y="310"/>
                  </a:lnTo>
                  <a:lnTo>
                    <a:pt x="745" y="307"/>
                  </a:lnTo>
                  <a:lnTo>
                    <a:pt x="743" y="306"/>
                  </a:lnTo>
                  <a:lnTo>
                    <a:pt x="746" y="304"/>
                  </a:lnTo>
                  <a:lnTo>
                    <a:pt x="750" y="301"/>
                  </a:lnTo>
                  <a:lnTo>
                    <a:pt x="759" y="297"/>
                  </a:lnTo>
                  <a:lnTo>
                    <a:pt x="789" y="286"/>
                  </a:lnTo>
                  <a:lnTo>
                    <a:pt x="789" y="286"/>
                  </a:lnTo>
                  <a:lnTo>
                    <a:pt x="784" y="273"/>
                  </a:lnTo>
                  <a:lnTo>
                    <a:pt x="777" y="260"/>
                  </a:lnTo>
                  <a:lnTo>
                    <a:pt x="770" y="249"/>
                  </a:lnTo>
                  <a:lnTo>
                    <a:pt x="762" y="237"/>
                  </a:lnTo>
                  <a:lnTo>
                    <a:pt x="753" y="228"/>
                  </a:lnTo>
                  <a:lnTo>
                    <a:pt x="745" y="221"/>
                  </a:lnTo>
                  <a:lnTo>
                    <a:pt x="740" y="218"/>
                  </a:lnTo>
                  <a:lnTo>
                    <a:pt x="735" y="217"/>
                  </a:lnTo>
                  <a:lnTo>
                    <a:pt x="732" y="215"/>
                  </a:lnTo>
                  <a:lnTo>
                    <a:pt x="727" y="215"/>
                  </a:lnTo>
                  <a:lnTo>
                    <a:pt x="727" y="215"/>
                  </a:lnTo>
                  <a:lnTo>
                    <a:pt x="713" y="223"/>
                  </a:lnTo>
                  <a:lnTo>
                    <a:pt x="701" y="230"/>
                  </a:lnTo>
                  <a:lnTo>
                    <a:pt x="688" y="234"/>
                  </a:lnTo>
                  <a:lnTo>
                    <a:pt x="675" y="237"/>
                  </a:lnTo>
                  <a:lnTo>
                    <a:pt x="663" y="238"/>
                  </a:lnTo>
                  <a:lnTo>
                    <a:pt x="651" y="238"/>
                  </a:lnTo>
                  <a:lnTo>
                    <a:pt x="640" y="237"/>
                  </a:lnTo>
                  <a:lnTo>
                    <a:pt x="628" y="236"/>
                  </a:lnTo>
                  <a:lnTo>
                    <a:pt x="608" y="231"/>
                  </a:lnTo>
                  <a:lnTo>
                    <a:pt x="588" y="226"/>
                  </a:lnTo>
                  <a:lnTo>
                    <a:pt x="571" y="222"/>
                  </a:lnTo>
                  <a:lnTo>
                    <a:pt x="563" y="220"/>
                  </a:lnTo>
                  <a:lnTo>
                    <a:pt x="555" y="220"/>
                  </a:lnTo>
                  <a:lnTo>
                    <a:pt x="555" y="220"/>
                  </a:lnTo>
                  <a:lnTo>
                    <a:pt x="545" y="220"/>
                  </a:lnTo>
                  <a:lnTo>
                    <a:pt x="537" y="221"/>
                  </a:lnTo>
                  <a:lnTo>
                    <a:pt x="530" y="223"/>
                  </a:lnTo>
                  <a:lnTo>
                    <a:pt x="524" y="226"/>
                  </a:lnTo>
                  <a:lnTo>
                    <a:pt x="518" y="228"/>
                  </a:lnTo>
                  <a:lnTo>
                    <a:pt x="513" y="231"/>
                  </a:lnTo>
                  <a:lnTo>
                    <a:pt x="509" y="235"/>
                  </a:lnTo>
                  <a:lnTo>
                    <a:pt x="505" y="240"/>
                  </a:lnTo>
                  <a:lnTo>
                    <a:pt x="499" y="250"/>
                  </a:lnTo>
                  <a:lnTo>
                    <a:pt x="495" y="261"/>
                  </a:lnTo>
                  <a:lnTo>
                    <a:pt x="493" y="273"/>
                  </a:lnTo>
                  <a:lnTo>
                    <a:pt x="490" y="286"/>
                  </a:lnTo>
                  <a:lnTo>
                    <a:pt x="488" y="312"/>
                  </a:lnTo>
                  <a:lnTo>
                    <a:pt x="487" y="337"/>
                  </a:lnTo>
                  <a:lnTo>
                    <a:pt x="484" y="349"/>
                  </a:lnTo>
                  <a:lnTo>
                    <a:pt x="481" y="359"/>
                  </a:lnTo>
                  <a:lnTo>
                    <a:pt x="476" y="367"/>
                  </a:lnTo>
                  <a:lnTo>
                    <a:pt x="473" y="371"/>
                  </a:lnTo>
                  <a:lnTo>
                    <a:pt x="470" y="374"/>
                  </a:lnTo>
                  <a:lnTo>
                    <a:pt x="470" y="374"/>
                  </a:lnTo>
                  <a:lnTo>
                    <a:pt x="461" y="367"/>
                  </a:lnTo>
                  <a:lnTo>
                    <a:pt x="453" y="360"/>
                  </a:lnTo>
                  <a:lnTo>
                    <a:pt x="445" y="351"/>
                  </a:lnTo>
                  <a:lnTo>
                    <a:pt x="437" y="342"/>
                  </a:lnTo>
                  <a:lnTo>
                    <a:pt x="429" y="330"/>
                  </a:lnTo>
                  <a:lnTo>
                    <a:pt x="422" y="319"/>
                  </a:lnTo>
                  <a:lnTo>
                    <a:pt x="415" y="306"/>
                  </a:lnTo>
                  <a:lnTo>
                    <a:pt x="409" y="294"/>
                  </a:lnTo>
                  <a:lnTo>
                    <a:pt x="403" y="280"/>
                  </a:lnTo>
                  <a:lnTo>
                    <a:pt x="397" y="266"/>
                  </a:lnTo>
                  <a:lnTo>
                    <a:pt x="394" y="252"/>
                  </a:lnTo>
                  <a:lnTo>
                    <a:pt x="390" y="238"/>
                  </a:lnTo>
                  <a:lnTo>
                    <a:pt x="387" y="223"/>
                  </a:lnTo>
                  <a:lnTo>
                    <a:pt x="386" y="210"/>
                  </a:lnTo>
                  <a:lnTo>
                    <a:pt x="386" y="196"/>
                  </a:lnTo>
                  <a:lnTo>
                    <a:pt x="386" y="183"/>
                  </a:lnTo>
                  <a:lnTo>
                    <a:pt x="386" y="183"/>
                  </a:lnTo>
                  <a:lnTo>
                    <a:pt x="386" y="179"/>
                  </a:lnTo>
                  <a:lnTo>
                    <a:pt x="382" y="175"/>
                  </a:lnTo>
                  <a:lnTo>
                    <a:pt x="377" y="170"/>
                  </a:lnTo>
                  <a:lnTo>
                    <a:pt x="372" y="166"/>
                  </a:lnTo>
                  <a:lnTo>
                    <a:pt x="365" y="162"/>
                  </a:lnTo>
                  <a:lnTo>
                    <a:pt x="356" y="160"/>
                  </a:lnTo>
                  <a:lnTo>
                    <a:pt x="346" y="158"/>
                  </a:lnTo>
                  <a:lnTo>
                    <a:pt x="337" y="158"/>
                  </a:lnTo>
                  <a:lnTo>
                    <a:pt x="328" y="159"/>
                  </a:lnTo>
                  <a:lnTo>
                    <a:pt x="318" y="162"/>
                  </a:lnTo>
                  <a:lnTo>
                    <a:pt x="310" y="168"/>
                  </a:lnTo>
                  <a:lnTo>
                    <a:pt x="302" y="177"/>
                  </a:lnTo>
                  <a:lnTo>
                    <a:pt x="297" y="182"/>
                  </a:lnTo>
                  <a:lnTo>
                    <a:pt x="295" y="189"/>
                  </a:lnTo>
                  <a:lnTo>
                    <a:pt x="289" y="204"/>
                  </a:lnTo>
                  <a:lnTo>
                    <a:pt x="284" y="222"/>
                  </a:lnTo>
                  <a:lnTo>
                    <a:pt x="283" y="245"/>
                  </a:lnTo>
                  <a:lnTo>
                    <a:pt x="283" y="245"/>
                  </a:lnTo>
                  <a:lnTo>
                    <a:pt x="296" y="254"/>
                  </a:lnTo>
                  <a:lnTo>
                    <a:pt x="306" y="264"/>
                  </a:lnTo>
                  <a:lnTo>
                    <a:pt x="313" y="272"/>
                  </a:lnTo>
                  <a:lnTo>
                    <a:pt x="319" y="280"/>
                  </a:lnTo>
                  <a:lnTo>
                    <a:pt x="321" y="288"/>
                  </a:lnTo>
                  <a:lnTo>
                    <a:pt x="322" y="295"/>
                  </a:lnTo>
                  <a:lnTo>
                    <a:pt x="321" y="302"/>
                  </a:lnTo>
                  <a:lnTo>
                    <a:pt x="320" y="307"/>
                  </a:lnTo>
                  <a:lnTo>
                    <a:pt x="316" y="313"/>
                  </a:lnTo>
                  <a:lnTo>
                    <a:pt x="312" y="318"/>
                  </a:lnTo>
                  <a:lnTo>
                    <a:pt x="307" y="321"/>
                  </a:lnTo>
                  <a:lnTo>
                    <a:pt x="302" y="326"/>
                  </a:lnTo>
                  <a:lnTo>
                    <a:pt x="290" y="330"/>
                  </a:lnTo>
                  <a:lnTo>
                    <a:pt x="278" y="334"/>
                  </a:lnTo>
                  <a:lnTo>
                    <a:pt x="278" y="334"/>
                  </a:lnTo>
                  <a:lnTo>
                    <a:pt x="265" y="332"/>
                  </a:lnTo>
                  <a:lnTo>
                    <a:pt x="253" y="328"/>
                  </a:lnTo>
                  <a:lnTo>
                    <a:pt x="243" y="324"/>
                  </a:lnTo>
                  <a:lnTo>
                    <a:pt x="234" y="318"/>
                  </a:lnTo>
                  <a:lnTo>
                    <a:pt x="227" y="311"/>
                  </a:lnTo>
                  <a:lnTo>
                    <a:pt x="222" y="304"/>
                  </a:lnTo>
                  <a:lnTo>
                    <a:pt x="219" y="295"/>
                  </a:lnTo>
                  <a:lnTo>
                    <a:pt x="216" y="286"/>
                  </a:lnTo>
                  <a:lnTo>
                    <a:pt x="216" y="286"/>
                  </a:lnTo>
                  <a:lnTo>
                    <a:pt x="201" y="298"/>
                  </a:lnTo>
                  <a:lnTo>
                    <a:pt x="193" y="302"/>
                  </a:lnTo>
                  <a:lnTo>
                    <a:pt x="189" y="304"/>
                  </a:lnTo>
                  <a:lnTo>
                    <a:pt x="184" y="304"/>
                  </a:lnTo>
                  <a:lnTo>
                    <a:pt x="184" y="304"/>
                  </a:lnTo>
                  <a:lnTo>
                    <a:pt x="180" y="302"/>
                  </a:lnTo>
                  <a:lnTo>
                    <a:pt x="175" y="296"/>
                  </a:lnTo>
                  <a:lnTo>
                    <a:pt x="166" y="286"/>
                  </a:lnTo>
                  <a:lnTo>
                    <a:pt x="166" y="286"/>
                  </a:lnTo>
                  <a:lnTo>
                    <a:pt x="146" y="286"/>
                  </a:lnTo>
                  <a:lnTo>
                    <a:pt x="146" y="286"/>
                  </a:lnTo>
                  <a:lnTo>
                    <a:pt x="146" y="286"/>
                  </a:lnTo>
                  <a:lnTo>
                    <a:pt x="146" y="298"/>
                  </a:lnTo>
                  <a:lnTo>
                    <a:pt x="145" y="310"/>
                  </a:lnTo>
                  <a:lnTo>
                    <a:pt x="143" y="320"/>
                  </a:lnTo>
                  <a:lnTo>
                    <a:pt x="139" y="329"/>
                  </a:lnTo>
                  <a:lnTo>
                    <a:pt x="132" y="345"/>
                  </a:lnTo>
                  <a:lnTo>
                    <a:pt x="124" y="360"/>
                  </a:lnTo>
                  <a:lnTo>
                    <a:pt x="116" y="375"/>
                  </a:lnTo>
                  <a:lnTo>
                    <a:pt x="109" y="391"/>
                  </a:lnTo>
                  <a:lnTo>
                    <a:pt x="106" y="401"/>
                  </a:lnTo>
                  <a:lnTo>
                    <a:pt x="105" y="410"/>
                  </a:lnTo>
                  <a:lnTo>
                    <a:pt x="102" y="421"/>
                  </a:lnTo>
                  <a:lnTo>
                    <a:pt x="102" y="433"/>
                  </a:lnTo>
                  <a:lnTo>
                    <a:pt x="102" y="433"/>
                  </a:lnTo>
                  <a:lnTo>
                    <a:pt x="104" y="440"/>
                  </a:lnTo>
                  <a:lnTo>
                    <a:pt x="106" y="444"/>
                  </a:lnTo>
                  <a:lnTo>
                    <a:pt x="109" y="448"/>
                  </a:lnTo>
                  <a:lnTo>
                    <a:pt x="114" y="450"/>
                  </a:lnTo>
                  <a:lnTo>
                    <a:pt x="117" y="452"/>
                  </a:lnTo>
                  <a:lnTo>
                    <a:pt x="121" y="456"/>
                  </a:lnTo>
                  <a:lnTo>
                    <a:pt x="124" y="459"/>
                  </a:lnTo>
                  <a:lnTo>
                    <a:pt x="124" y="465"/>
                  </a:lnTo>
                  <a:lnTo>
                    <a:pt x="124" y="465"/>
                  </a:lnTo>
                  <a:lnTo>
                    <a:pt x="123" y="474"/>
                  </a:lnTo>
                  <a:lnTo>
                    <a:pt x="121" y="480"/>
                  </a:lnTo>
                  <a:lnTo>
                    <a:pt x="116" y="483"/>
                  </a:lnTo>
                  <a:lnTo>
                    <a:pt x="112" y="487"/>
                  </a:lnTo>
                  <a:lnTo>
                    <a:pt x="106" y="490"/>
                  </a:lnTo>
                  <a:lnTo>
                    <a:pt x="101" y="494"/>
                  </a:lnTo>
                  <a:lnTo>
                    <a:pt x="98" y="500"/>
                  </a:lnTo>
                  <a:lnTo>
                    <a:pt x="96" y="507"/>
                  </a:lnTo>
                  <a:lnTo>
                    <a:pt x="96" y="507"/>
                  </a:lnTo>
                  <a:lnTo>
                    <a:pt x="92" y="521"/>
                  </a:lnTo>
                  <a:lnTo>
                    <a:pt x="87" y="535"/>
                  </a:lnTo>
                  <a:lnTo>
                    <a:pt x="81" y="549"/>
                  </a:lnTo>
                  <a:lnTo>
                    <a:pt x="75" y="561"/>
                  </a:lnTo>
                  <a:lnTo>
                    <a:pt x="67" y="572"/>
                  </a:lnTo>
                  <a:lnTo>
                    <a:pt x="59" y="584"/>
                  </a:lnTo>
                  <a:lnTo>
                    <a:pt x="43" y="605"/>
                  </a:lnTo>
                  <a:lnTo>
                    <a:pt x="26" y="628"/>
                  </a:lnTo>
                  <a:lnTo>
                    <a:pt x="20" y="641"/>
                  </a:lnTo>
                  <a:lnTo>
                    <a:pt x="13" y="654"/>
                  </a:lnTo>
                  <a:lnTo>
                    <a:pt x="8" y="669"/>
                  </a:lnTo>
                  <a:lnTo>
                    <a:pt x="3" y="684"/>
                  </a:lnTo>
                  <a:lnTo>
                    <a:pt x="1" y="701"/>
                  </a:lnTo>
                  <a:lnTo>
                    <a:pt x="0" y="719"/>
                  </a:lnTo>
                  <a:lnTo>
                    <a:pt x="0" y="719"/>
                  </a:lnTo>
                  <a:lnTo>
                    <a:pt x="1" y="730"/>
                  </a:lnTo>
                  <a:lnTo>
                    <a:pt x="2" y="739"/>
                  </a:lnTo>
                  <a:lnTo>
                    <a:pt x="6" y="747"/>
                  </a:lnTo>
                  <a:lnTo>
                    <a:pt x="10" y="753"/>
                  </a:lnTo>
                  <a:lnTo>
                    <a:pt x="15" y="757"/>
                  </a:lnTo>
                  <a:lnTo>
                    <a:pt x="20" y="762"/>
                  </a:lnTo>
                  <a:lnTo>
                    <a:pt x="31" y="769"/>
                  </a:lnTo>
                  <a:lnTo>
                    <a:pt x="43" y="776"/>
                  </a:lnTo>
                  <a:lnTo>
                    <a:pt x="48" y="779"/>
                  </a:lnTo>
                  <a:lnTo>
                    <a:pt x="53" y="784"/>
                  </a:lnTo>
                  <a:lnTo>
                    <a:pt x="56" y="788"/>
                  </a:lnTo>
                  <a:lnTo>
                    <a:pt x="60" y="794"/>
                  </a:lnTo>
                  <a:lnTo>
                    <a:pt x="62" y="802"/>
                  </a:lnTo>
                  <a:lnTo>
                    <a:pt x="62" y="810"/>
                  </a:lnTo>
                  <a:lnTo>
                    <a:pt x="62" y="810"/>
                  </a:lnTo>
                  <a:lnTo>
                    <a:pt x="63" y="815"/>
                  </a:lnTo>
                  <a:lnTo>
                    <a:pt x="63" y="818"/>
                  </a:lnTo>
                  <a:lnTo>
                    <a:pt x="66" y="822"/>
                  </a:lnTo>
                  <a:lnTo>
                    <a:pt x="67" y="824"/>
                  </a:lnTo>
                  <a:lnTo>
                    <a:pt x="73" y="826"/>
                  </a:lnTo>
                  <a:lnTo>
                    <a:pt x="79" y="828"/>
                  </a:lnTo>
                  <a:lnTo>
                    <a:pt x="93" y="828"/>
                  </a:lnTo>
                  <a:lnTo>
                    <a:pt x="100" y="828"/>
                  </a:lnTo>
                  <a:lnTo>
                    <a:pt x="107" y="830"/>
                  </a:lnTo>
                  <a:lnTo>
                    <a:pt x="107" y="830"/>
                  </a:lnTo>
                  <a:lnTo>
                    <a:pt x="109" y="831"/>
                  </a:lnTo>
                  <a:lnTo>
                    <a:pt x="112" y="833"/>
                  </a:lnTo>
                  <a:lnTo>
                    <a:pt x="116" y="840"/>
                  </a:lnTo>
                  <a:lnTo>
                    <a:pt x="117" y="848"/>
                  </a:lnTo>
                  <a:lnTo>
                    <a:pt x="120" y="856"/>
                  </a:lnTo>
                  <a:lnTo>
                    <a:pt x="122" y="864"/>
                  </a:lnTo>
                  <a:lnTo>
                    <a:pt x="124" y="871"/>
                  </a:lnTo>
                  <a:lnTo>
                    <a:pt x="127" y="874"/>
                  </a:lnTo>
                  <a:lnTo>
                    <a:pt x="129" y="876"/>
                  </a:lnTo>
                  <a:lnTo>
                    <a:pt x="132" y="877"/>
                  </a:lnTo>
                  <a:lnTo>
                    <a:pt x="136" y="877"/>
                  </a:lnTo>
                  <a:lnTo>
                    <a:pt x="136" y="877"/>
                  </a:lnTo>
                  <a:lnTo>
                    <a:pt x="166" y="877"/>
                  </a:lnTo>
                  <a:lnTo>
                    <a:pt x="166" y="877"/>
                  </a:lnTo>
                  <a:lnTo>
                    <a:pt x="170" y="878"/>
                  </a:lnTo>
                  <a:lnTo>
                    <a:pt x="175" y="879"/>
                  </a:lnTo>
                  <a:lnTo>
                    <a:pt x="183" y="884"/>
                  </a:lnTo>
                  <a:lnTo>
                    <a:pt x="191" y="891"/>
                  </a:lnTo>
                  <a:lnTo>
                    <a:pt x="199" y="898"/>
                  </a:lnTo>
                  <a:lnTo>
                    <a:pt x="208" y="906"/>
                  </a:lnTo>
                  <a:lnTo>
                    <a:pt x="219" y="913"/>
                  </a:lnTo>
                  <a:lnTo>
                    <a:pt x="229" y="918"/>
                  </a:lnTo>
                  <a:lnTo>
                    <a:pt x="236" y="921"/>
                  </a:lnTo>
                  <a:lnTo>
                    <a:pt x="243" y="922"/>
                  </a:lnTo>
                  <a:lnTo>
                    <a:pt x="243" y="922"/>
                  </a:lnTo>
                  <a:lnTo>
                    <a:pt x="243" y="936"/>
                  </a:lnTo>
                  <a:lnTo>
                    <a:pt x="245" y="946"/>
                  </a:lnTo>
                  <a:lnTo>
                    <a:pt x="249" y="954"/>
                  </a:lnTo>
                  <a:lnTo>
                    <a:pt x="253" y="962"/>
                  </a:lnTo>
                  <a:lnTo>
                    <a:pt x="253" y="962"/>
                  </a:lnTo>
                  <a:lnTo>
                    <a:pt x="315" y="962"/>
                  </a:lnTo>
                  <a:lnTo>
                    <a:pt x="315" y="962"/>
                  </a:lnTo>
                  <a:lnTo>
                    <a:pt x="315" y="962"/>
                  </a:lnTo>
                  <a:lnTo>
                    <a:pt x="330" y="973"/>
                  </a:lnTo>
                  <a:lnTo>
                    <a:pt x="341" y="982"/>
                  </a:lnTo>
                  <a:lnTo>
                    <a:pt x="360" y="1001"/>
                  </a:lnTo>
                  <a:lnTo>
                    <a:pt x="360" y="1001"/>
                  </a:lnTo>
                  <a:lnTo>
                    <a:pt x="362" y="1012"/>
                  </a:lnTo>
                  <a:lnTo>
                    <a:pt x="365" y="1021"/>
                  </a:lnTo>
                  <a:lnTo>
                    <a:pt x="367" y="1023"/>
                  </a:lnTo>
                  <a:lnTo>
                    <a:pt x="369" y="1025"/>
                  </a:lnTo>
                  <a:lnTo>
                    <a:pt x="373" y="1028"/>
                  </a:lnTo>
                  <a:lnTo>
                    <a:pt x="379" y="1028"/>
                  </a:lnTo>
                  <a:lnTo>
                    <a:pt x="379" y="1028"/>
                  </a:lnTo>
                  <a:lnTo>
                    <a:pt x="387" y="1027"/>
                  </a:lnTo>
                  <a:lnTo>
                    <a:pt x="392" y="1024"/>
                  </a:lnTo>
                  <a:lnTo>
                    <a:pt x="398" y="1021"/>
                  </a:lnTo>
                  <a:lnTo>
                    <a:pt x="402" y="1017"/>
                  </a:lnTo>
                  <a:lnTo>
                    <a:pt x="405" y="1013"/>
                  </a:lnTo>
                  <a:lnTo>
                    <a:pt x="409" y="1009"/>
                  </a:lnTo>
                  <a:lnTo>
                    <a:pt x="413" y="1007"/>
                  </a:lnTo>
                  <a:lnTo>
                    <a:pt x="419" y="1006"/>
                  </a:lnTo>
                  <a:lnTo>
                    <a:pt x="419" y="1006"/>
                  </a:lnTo>
                  <a:lnTo>
                    <a:pt x="425" y="1007"/>
                  </a:lnTo>
                  <a:lnTo>
                    <a:pt x="433" y="1011"/>
                  </a:lnTo>
                  <a:lnTo>
                    <a:pt x="438" y="1014"/>
                  </a:lnTo>
                  <a:lnTo>
                    <a:pt x="440" y="1015"/>
                  </a:lnTo>
                  <a:lnTo>
                    <a:pt x="441" y="1016"/>
                  </a:lnTo>
                  <a:lnTo>
                    <a:pt x="441" y="1016"/>
                  </a:lnTo>
                  <a:lnTo>
                    <a:pt x="443" y="1022"/>
                  </a:lnTo>
                  <a:lnTo>
                    <a:pt x="443" y="1027"/>
                  </a:lnTo>
                  <a:lnTo>
                    <a:pt x="443" y="1031"/>
                  </a:lnTo>
                  <a:lnTo>
                    <a:pt x="442" y="1035"/>
                  </a:lnTo>
                  <a:lnTo>
                    <a:pt x="438" y="1044"/>
                  </a:lnTo>
                  <a:lnTo>
                    <a:pt x="437" y="1048"/>
                  </a:lnTo>
                  <a:lnTo>
                    <a:pt x="437" y="1053"/>
                  </a:lnTo>
                  <a:lnTo>
                    <a:pt x="437" y="1053"/>
                  </a:lnTo>
                  <a:lnTo>
                    <a:pt x="438" y="1058"/>
                  </a:lnTo>
                  <a:lnTo>
                    <a:pt x="440" y="1062"/>
                  </a:lnTo>
                  <a:lnTo>
                    <a:pt x="442" y="1066"/>
                  </a:lnTo>
                  <a:lnTo>
                    <a:pt x="445" y="1069"/>
                  </a:lnTo>
                  <a:lnTo>
                    <a:pt x="452" y="1074"/>
                  </a:lnTo>
                  <a:lnTo>
                    <a:pt x="460" y="1080"/>
                  </a:lnTo>
                  <a:lnTo>
                    <a:pt x="468" y="1083"/>
                  </a:lnTo>
                  <a:lnTo>
                    <a:pt x="476" y="1089"/>
                  </a:lnTo>
                  <a:lnTo>
                    <a:pt x="483" y="1095"/>
                  </a:lnTo>
                  <a:lnTo>
                    <a:pt x="487" y="1098"/>
                  </a:lnTo>
                  <a:lnTo>
                    <a:pt x="489" y="1101"/>
                  </a:lnTo>
                  <a:lnTo>
                    <a:pt x="489" y="1101"/>
                  </a:lnTo>
                  <a:lnTo>
                    <a:pt x="490" y="1105"/>
                  </a:lnTo>
                  <a:lnTo>
                    <a:pt x="493" y="1107"/>
                  </a:lnTo>
                  <a:lnTo>
                    <a:pt x="496" y="1109"/>
                  </a:lnTo>
                  <a:lnTo>
                    <a:pt x="498" y="1109"/>
                  </a:lnTo>
                  <a:lnTo>
                    <a:pt x="506" y="1109"/>
                  </a:lnTo>
                  <a:lnTo>
                    <a:pt x="514" y="1108"/>
                  </a:lnTo>
                  <a:lnTo>
                    <a:pt x="524" y="1107"/>
                  </a:lnTo>
                  <a:lnTo>
                    <a:pt x="532" y="1106"/>
                  </a:lnTo>
                  <a:lnTo>
                    <a:pt x="535" y="1106"/>
                  </a:lnTo>
                  <a:lnTo>
                    <a:pt x="539" y="1107"/>
                  </a:lnTo>
                  <a:lnTo>
                    <a:pt x="541" y="1109"/>
                  </a:lnTo>
                  <a:lnTo>
                    <a:pt x="543" y="1113"/>
                  </a:lnTo>
                  <a:lnTo>
                    <a:pt x="543" y="1113"/>
                  </a:lnTo>
                  <a:lnTo>
                    <a:pt x="549" y="1121"/>
                  </a:lnTo>
                  <a:lnTo>
                    <a:pt x="551" y="1130"/>
                  </a:lnTo>
                  <a:lnTo>
                    <a:pt x="554" y="1139"/>
                  </a:lnTo>
                  <a:lnTo>
                    <a:pt x="554" y="1147"/>
                  </a:lnTo>
                  <a:lnTo>
                    <a:pt x="554" y="1165"/>
                  </a:lnTo>
                  <a:lnTo>
                    <a:pt x="555" y="1172"/>
                  </a:lnTo>
                  <a:lnTo>
                    <a:pt x="558" y="1179"/>
                  </a:lnTo>
                  <a:lnTo>
                    <a:pt x="558" y="1179"/>
                  </a:lnTo>
                  <a:lnTo>
                    <a:pt x="558" y="1175"/>
                  </a:lnTo>
                  <a:lnTo>
                    <a:pt x="558" y="1175"/>
                  </a:lnTo>
                  <a:lnTo>
                    <a:pt x="558" y="1175"/>
                  </a:lnTo>
                  <a:lnTo>
                    <a:pt x="562" y="1170"/>
                  </a:lnTo>
                  <a:lnTo>
                    <a:pt x="565" y="1167"/>
                  </a:lnTo>
                  <a:lnTo>
                    <a:pt x="570" y="1164"/>
                  </a:lnTo>
                  <a:lnTo>
                    <a:pt x="574" y="1161"/>
                  </a:lnTo>
                  <a:lnTo>
                    <a:pt x="586" y="1158"/>
                  </a:lnTo>
                  <a:lnTo>
                    <a:pt x="598" y="1157"/>
                  </a:lnTo>
                  <a:lnTo>
                    <a:pt x="598" y="1157"/>
                  </a:lnTo>
                  <a:lnTo>
                    <a:pt x="617" y="1156"/>
                  </a:lnTo>
                  <a:lnTo>
                    <a:pt x="638" y="1151"/>
                  </a:lnTo>
                  <a:lnTo>
                    <a:pt x="657" y="1145"/>
                  </a:lnTo>
                  <a:lnTo>
                    <a:pt x="675" y="1138"/>
                  </a:lnTo>
                  <a:lnTo>
                    <a:pt x="675" y="1138"/>
                  </a:lnTo>
                  <a:lnTo>
                    <a:pt x="681" y="1136"/>
                  </a:lnTo>
                  <a:lnTo>
                    <a:pt x="685" y="1132"/>
                  </a:lnTo>
                  <a:lnTo>
                    <a:pt x="687" y="1130"/>
                  </a:lnTo>
                  <a:lnTo>
                    <a:pt x="688" y="1126"/>
                  </a:lnTo>
                  <a:lnTo>
                    <a:pt x="688" y="1122"/>
                  </a:lnTo>
                  <a:lnTo>
                    <a:pt x="687" y="1118"/>
                  </a:lnTo>
                  <a:lnTo>
                    <a:pt x="684" y="1108"/>
                  </a:lnTo>
                  <a:lnTo>
                    <a:pt x="675" y="1091"/>
                  </a:lnTo>
                  <a:lnTo>
                    <a:pt x="674" y="1084"/>
                  </a:lnTo>
                  <a:lnTo>
                    <a:pt x="674" y="1082"/>
                  </a:lnTo>
                  <a:lnTo>
                    <a:pt x="675" y="1080"/>
                  </a:lnTo>
                  <a:lnTo>
                    <a:pt x="675" y="1080"/>
                  </a:lnTo>
                  <a:lnTo>
                    <a:pt x="679" y="1077"/>
                  </a:lnTo>
                  <a:lnTo>
                    <a:pt x="684" y="1074"/>
                  </a:lnTo>
                  <a:lnTo>
                    <a:pt x="693" y="1069"/>
                  </a:lnTo>
                  <a:lnTo>
                    <a:pt x="702" y="1065"/>
                  </a:lnTo>
                  <a:lnTo>
                    <a:pt x="705" y="1061"/>
                  </a:lnTo>
                  <a:lnTo>
                    <a:pt x="709" y="1058"/>
                  </a:lnTo>
                  <a:lnTo>
                    <a:pt x="709" y="1058"/>
                  </a:lnTo>
                  <a:lnTo>
                    <a:pt x="716" y="1050"/>
                  </a:lnTo>
                  <a:lnTo>
                    <a:pt x="727" y="1040"/>
                  </a:lnTo>
                  <a:lnTo>
                    <a:pt x="753" y="1019"/>
                  </a:lnTo>
                  <a:lnTo>
                    <a:pt x="765" y="1008"/>
                  </a:lnTo>
                  <a:lnTo>
                    <a:pt x="777" y="999"/>
                  </a:lnTo>
                  <a:lnTo>
                    <a:pt x="784" y="990"/>
                  </a:lnTo>
                  <a:lnTo>
                    <a:pt x="786" y="986"/>
                  </a:lnTo>
                  <a:lnTo>
                    <a:pt x="786" y="984"/>
                  </a:lnTo>
                  <a:lnTo>
                    <a:pt x="786" y="984"/>
                  </a:lnTo>
                  <a:lnTo>
                    <a:pt x="785" y="977"/>
                  </a:lnTo>
                  <a:lnTo>
                    <a:pt x="781" y="971"/>
                  </a:lnTo>
                  <a:lnTo>
                    <a:pt x="776" y="964"/>
                  </a:lnTo>
                  <a:lnTo>
                    <a:pt x="769" y="958"/>
                  </a:lnTo>
                  <a:lnTo>
                    <a:pt x="761" y="952"/>
                  </a:lnTo>
                  <a:lnTo>
                    <a:pt x="753" y="947"/>
                  </a:lnTo>
                  <a:lnTo>
                    <a:pt x="743" y="944"/>
                  </a:lnTo>
                  <a:lnTo>
                    <a:pt x="734" y="943"/>
                  </a:lnTo>
                  <a:lnTo>
                    <a:pt x="734" y="943"/>
                  </a:lnTo>
                  <a:lnTo>
                    <a:pt x="731" y="944"/>
                  </a:lnTo>
                  <a:lnTo>
                    <a:pt x="727" y="945"/>
                  </a:lnTo>
                  <a:lnTo>
                    <a:pt x="722" y="950"/>
                  </a:lnTo>
                  <a:lnTo>
                    <a:pt x="716" y="956"/>
                  </a:lnTo>
                  <a:lnTo>
                    <a:pt x="711" y="963"/>
                  </a:lnTo>
                  <a:lnTo>
                    <a:pt x="707" y="970"/>
                  </a:lnTo>
                  <a:lnTo>
                    <a:pt x="702" y="977"/>
                  </a:lnTo>
                  <a:lnTo>
                    <a:pt x="696" y="982"/>
                  </a:lnTo>
                  <a:lnTo>
                    <a:pt x="694" y="983"/>
                  </a:lnTo>
                  <a:lnTo>
                    <a:pt x="690" y="984"/>
                  </a:lnTo>
                  <a:lnTo>
                    <a:pt x="690" y="984"/>
                  </a:lnTo>
                  <a:lnTo>
                    <a:pt x="681" y="983"/>
                  </a:lnTo>
                  <a:lnTo>
                    <a:pt x="671" y="981"/>
                  </a:lnTo>
                  <a:lnTo>
                    <a:pt x="661" y="977"/>
                  </a:lnTo>
                  <a:lnTo>
                    <a:pt x="649" y="973"/>
                  </a:lnTo>
                  <a:lnTo>
                    <a:pt x="640" y="968"/>
                  </a:lnTo>
                  <a:lnTo>
                    <a:pt x="632" y="962"/>
                  </a:lnTo>
                  <a:lnTo>
                    <a:pt x="626" y="956"/>
                  </a:lnTo>
                  <a:lnTo>
                    <a:pt x="625" y="953"/>
                  </a:lnTo>
                  <a:lnTo>
                    <a:pt x="625" y="951"/>
                  </a:lnTo>
                  <a:lnTo>
                    <a:pt x="625" y="951"/>
                  </a:lnTo>
                  <a:lnTo>
                    <a:pt x="626" y="940"/>
                  </a:lnTo>
                  <a:lnTo>
                    <a:pt x="629" y="928"/>
                  </a:lnTo>
                  <a:lnTo>
                    <a:pt x="635" y="916"/>
                  </a:lnTo>
                  <a:lnTo>
                    <a:pt x="641" y="903"/>
                  </a:lnTo>
                  <a:lnTo>
                    <a:pt x="648" y="892"/>
                  </a:lnTo>
                  <a:lnTo>
                    <a:pt x="656" y="882"/>
                  </a:lnTo>
                  <a:lnTo>
                    <a:pt x="663" y="875"/>
                  </a:lnTo>
                  <a:lnTo>
                    <a:pt x="669" y="869"/>
                  </a:lnTo>
                  <a:lnTo>
                    <a:pt x="669" y="869"/>
                  </a:lnTo>
                  <a:lnTo>
                    <a:pt x="679" y="867"/>
                  </a:lnTo>
                  <a:lnTo>
                    <a:pt x="694" y="864"/>
                  </a:lnTo>
                  <a:lnTo>
                    <a:pt x="701" y="862"/>
                  </a:lnTo>
                  <a:lnTo>
                    <a:pt x="707" y="859"/>
                  </a:lnTo>
                  <a:lnTo>
                    <a:pt x="711" y="854"/>
                  </a:lnTo>
                  <a:lnTo>
                    <a:pt x="712" y="851"/>
                  </a:lnTo>
                  <a:lnTo>
                    <a:pt x="712" y="848"/>
                  </a:lnTo>
                  <a:lnTo>
                    <a:pt x="712" y="848"/>
                  </a:lnTo>
                  <a:lnTo>
                    <a:pt x="712" y="844"/>
                  </a:lnTo>
                  <a:lnTo>
                    <a:pt x="711" y="840"/>
                  </a:lnTo>
                  <a:lnTo>
                    <a:pt x="708" y="834"/>
                  </a:lnTo>
                  <a:lnTo>
                    <a:pt x="703" y="828"/>
                  </a:lnTo>
                  <a:lnTo>
                    <a:pt x="702" y="823"/>
                  </a:lnTo>
                  <a:lnTo>
                    <a:pt x="702" y="818"/>
                  </a:lnTo>
                  <a:lnTo>
                    <a:pt x="702" y="818"/>
                  </a:lnTo>
                  <a:lnTo>
                    <a:pt x="702" y="808"/>
                  </a:lnTo>
                  <a:lnTo>
                    <a:pt x="704" y="799"/>
                  </a:lnTo>
                  <a:lnTo>
                    <a:pt x="708" y="791"/>
                  </a:lnTo>
                  <a:lnTo>
                    <a:pt x="711" y="783"/>
                  </a:lnTo>
                  <a:lnTo>
                    <a:pt x="713" y="775"/>
                  </a:lnTo>
                  <a:lnTo>
                    <a:pt x="717" y="767"/>
                  </a:lnTo>
                  <a:lnTo>
                    <a:pt x="719" y="756"/>
                  </a:lnTo>
                  <a:lnTo>
                    <a:pt x="719" y="745"/>
                  </a:lnTo>
                  <a:lnTo>
                    <a:pt x="719" y="745"/>
                  </a:lnTo>
                  <a:lnTo>
                    <a:pt x="719" y="731"/>
                  </a:lnTo>
                  <a:lnTo>
                    <a:pt x="716" y="718"/>
                  </a:lnTo>
                  <a:lnTo>
                    <a:pt x="711" y="707"/>
                  </a:lnTo>
                  <a:lnTo>
                    <a:pt x="707" y="698"/>
                  </a:lnTo>
                  <a:lnTo>
                    <a:pt x="698" y="679"/>
                  </a:lnTo>
                  <a:lnTo>
                    <a:pt x="695" y="670"/>
                  </a:lnTo>
                  <a:lnTo>
                    <a:pt x="694" y="661"/>
                  </a:lnTo>
                  <a:lnTo>
                    <a:pt x="694" y="661"/>
                  </a:lnTo>
                  <a:lnTo>
                    <a:pt x="693" y="653"/>
                  </a:lnTo>
                  <a:lnTo>
                    <a:pt x="692" y="648"/>
                  </a:lnTo>
                  <a:lnTo>
                    <a:pt x="690" y="645"/>
                  </a:lnTo>
                  <a:lnTo>
                    <a:pt x="694" y="639"/>
                  </a:lnTo>
                  <a:lnTo>
                    <a:pt x="694" y="639"/>
                  </a:lnTo>
                  <a:lnTo>
                    <a:pt x="728" y="651"/>
                  </a:lnTo>
                  <a:lnTo>
                    <a:pt x="759" y="664"/>
                  </a:lnTo>
                  <a:lnTo>
                    <a:pt x="776" y="671"/>
                  </a:lnTo>
                  <a:lnTo>
                    <a:pt x="791" y="678"/>
                  </a:lnTo>
                  <a:lnTo>
                    <a:pt x="807" y="687"/>
                  </a:lnTo>
                  <a:lnTo>
                    <a:pt x="823" y="698"/>
                  </a:lnTo>
                  <a:lnTo>
                    <a:pt x="823" y="698"/>
                  </a:lnTo>
                  <a:lnTo>
                    <a:pt x="829" y="704"/>
                  </a:lnTo>
                  <a:lnTo>
                    <a:pt x="833" y="710"/>
                  </a:lnTo>
                  <a:lnTo>
                    <a:pt x="840" y="723"/>
                  </a:lnTo>
                  <a:lnTo>
                    <a:pt x="843" y="727"/>
                  </a:lnTo>
                  <a:lnTo>
                    <a:pt x="850" y="731"/>
                  </a:lnTo>
                  <a:lnTo>
                    <a:pt x="858" y="733"/>
                  </a:lnTo>
                  <a:lnTo>
                    <a:pt x="870" y="733"/>
                  </a:lnTo>
                  <a:lnTo>
                    <a:pt x="870" y="733"/>
                  </a:lnTo>
                  <a:lnTo>
                    <a:pt x="908" y="733"/>
                  </a:lnTo>
                  <a:lnTo>
                    <a:pt x="908" y="733"/>
                  </a:lnTo>
                  <a:lnTo>
                    <a:pt x="909" y="740"/>
                  </a:lnTo>
                  <a:lnTo>
                    <a:pt x="911" y="746"/>
                  </a:lnTo>
                  <a:lnTo>
                    <a:pt x="916" y="750"/>
                  </a:lnTo>
                  <a:lnTo>
                    <a:pt x="919" y="752"/>
                  </a:lnTo>
                  <a:lnTo>
                    <a:pt x="922" y="753"/>
                  </a:lnTo>
                  <a:lnTo>
                    <a:pt x="922" y="753"/>
                  </a:lnTo>
                  <a:lnTo>
                    <a:pt x="927" y="752"/>
                  </a:lnTo>
                  <a:lnTo>
                    <a:pt x="932" y="748"/>
                  </a:lnTo>
                  <a:lnTo>
                    <a:pt x="937" y="744"/>
                  </a:lnTo>
                  <a:lnTo>
                    <a:pt x="940" y="738"/>
                  </a:lnTo>
                  <a:lnTo>
                    <a:pt x="940" y="738"/>
                  </a:lnTo>
                  <a:lnTo>
                    <a:pt x="945" y="744"/>
                  </a:lnTo>
                  <a:lnTo>
                    <a:pt x="949" y="750"/>
                  </a:lnTo>
                  <a:lnTo>
                    <a:pt x="956" y="763"/>
                  </a:lnTo>
                  <a:lnTo>
                    <a:pt x="961" y="769"/>
                  </a:lnTo>
                  <a:lnTo>
                    <a:pt x="967" y="773"/>
                  </a:lnTo>
                  <a:lnTo>
                    <a:pt x="975" y="777"/>
                  </a:lnTo>
                  <a:lnTo>
                    <a:pt x="984" y="778"/>
                  </a:lnTo>
                  <a:lnTo>
                    <a:pt x="984" y="778"/>
                  </a:lnTo>
                  <a:lnTo>
                    <a:pt x="988" y="778"/>
                  </a:lnTo>
                  <a:lnTo>
                    <a:pt x="992" y="777"/>
                  </a:lnTo>
                  <a:lnTo>
                    <a:pt x="995" y="775"/>
                  </a:lnTo>
                  <a:lnTo>
                    <a:pt x="998" y="772"/>
                  </a:lnTo>
                  <a:lnTo>
                    <a:pt x="1000" y="769"/>
                  </a:lnTo>
                  <a:lnTo>
                    <a:pt x="1001" y="764"/>
                  </a:lnTo>
                  <a:lnTo>
                    <a:pt x="1002" y="759"/>
                  </a:lnTo>
                  <a:lnTo>
                    <a:pt x="1002" y="753"/>
                  </a:lnTo>
                  <a:lnTo>
                    <a:pt x="1002" y="753"/>
                  </a:lnTo>
                  <a:lnTo>
                    <a:pt x="1003" y="732"/>
                  </a:lnTo>
                  <a:lnTo>
                    <a:pt x="1003" y="711"/>
                  </a:lnTo>
                  <a:lnTo>
                    <a:pt x="1002" y="700"/>
                  </a:lnTo>
                  <a:lnTo>
                    <a:pt x="1001" y="688"/>
                  </a:lnTo>
                  <a:lnTo>
                    <a:pt x="999" y="677"/>
                  </a:lnTo>
                  <a:lnTo>
                    <a:pt x="995" y="664"/>
                  </a:lnTo>
                  <a:lnTo>
                    <a:pt x="995" y="664"/>
                  </a:lnTo>
                  <a:lnTo>
                    <a:pt x="993" y="658"/>
                  </a:lnTo>
                  <a:lnTo>
                    <a:pt x="990" y="655"/>
                  </a:lnTo>
                  <a:lnTo>
                    <a:pt x="985" y="654"/>
                  </a:lnTo>
                  <a:lnTo>
                    <a:pt x="982" y="651"/>
                  </a:lnTo>
                  <a:lnTo>
                    <a:pt x="977" y="649"/>
                  </a:lnTo>
                  <a:lnTo>
                    <a:pt x="974" y="646"/>
                  </a:lnTo>
                  <a:lnTo>
                    <a:pt x="970" y="640"/>
                  </a:lnTo>
                  <a:lnTo>
                    <a:pt x="970" y="631"/>
                  </a:lnTo>
                  <a:lnTo>
                    <a:pt x="970" y="631"/>
                  </a:lnTo>
                  <a:lnTo>
                    <a:pt x="970" y="623"/>
                  </a:lnTo>
                  <a:lnTo>
                    <a:pt x="972" y="615"/>
                  </a:lnTo>
                  <a:lnTo>
                    <a:pt x="975" y="607"/>
                  </a:lnTo>
                  <a:lnTo>
                    <a:pt x="978" y="600"/>
                  </a:lnTo>
                  <a:lnTo>
                    <a:pt x="983" y="593"/>
                  </a:lnTo>
                  <a:lnTo>
                    <a:pt x="988" y="587"/>
                  </a:lnTo>
                  <a:lnTo>
                    <a:pt x="1000" y="574"/>
                  </a:lnTo>
                  <a:lnTo>
                    <a:pt x="1011" y="562"/>
                  </a:lnTo>
                  <a:lnTo>
                    <a:pt x="1024" y="549"/>
                  </a:lnTo>
                  <a:lnTo>
                    <a:pt x="1035" y="534"/>
                  </a:lnTo>
                  <a:lnTo>
                    <a:pt x="1039" y="526"/>
                  </a:lnTo>
                  <a:lnTo>
                    <a:pt x="1044" y="517"/>
                  </a:lnTo>
                  <a:lnTo>
                    <a:pt x="1044" y="517"/>
                  </a:lnTo>
                  <a:lnTo>
                    <a:pt x="1040" y="517"/>
                  </a:lnTo>
                  <a:lnTo>
                    <a:pt x="1040" y="517"/>
                  </a:lnTo>
                  <a:close/>
                </a:path>
              </a:pathLst>
            </a:custGeom>
            <a:solidFill>
              <a:schemeClr val="accent2">
                <a:lumMod val="60000"/>
                <a:lumOff val="4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10" name="Freeform 103"/>
            <p:cNvSpPr>
              <a:spLocks/>
            </p:cNvSpPr>
            <p:nvPr/>
          </p:nvSpPr>
          <p:spPr bwMode="auto">
            <a:xfrm>
              <a:off x="7256774" y="2173495"/>
              <a:ext cx="1051977" cy="1544088"/>
            </a:xfrm>
            <a:custGeom>
              <a:avLst/>
              <a:gdLst/>
              <a:ahLst/>
              <a:cxnLst>
                <a:cxn ang="0">
                  <a:pos x="995" y="1897"/>
                </a:cxn>
                <a:cxn ang="0">
                  <a:pos x="1446" y="2078"/>
                </a:cxn>
                <a:cxn ang="0">
                  <a:pos x="1389" y="1862"/>
                </a:cxn>
                <a:cxn ang="0">
                  <a:pos x="1309" y="1810"/>
                </a:cxn>
                <a:cxn ang="0">
                  <a:pos x="1305" y="1710"/>
                </a:cxn>
                <a:cxn ang="0">
                  <a:pos x="1354" y="1673"/>
                </a:cxn>
                <a:cxn ang="0">
                  <a:pos x="1252" y="1614"/>
                </a:cxn>
                <a:cxn ang="0">
                  <a:pos x="1206" y="1514"/>
                </a:cxn>
                <a:cxn ang="0">
                  <a:pos x="1242" y="1438"/>
                </a:cxn>
                <a:cxn ang="0">
                  <a:pos x="1227" y="1369"/>
                </a:cxn>
                <a:cxn ang="0">
                  <a:pos x="1100" y="1300"/>
                </a:cxn>
                <a:cxn ang="0">
                  <a:pos x="1072" y="1210"/>
                </a:cxn>
                <a:cxn ang="0">
                  <a:pos x="1122" y="1204"/>
                </a:cxn>
                <a:cxn ang="0">
                  <a:pos x="1057" y="1147"/>
                </a:cxn>
                <a:cxn ang="0">
                  <a:pos x="938" y="1114"/>
                </a:cxn>
                <a:cxn ang="0">
                  <a:pos x="919" y="1055"/>
                </a:cxn>
                <a:cxn ang="0">
                  <a:pos x="870" y="1063"/>
                </a:cxn>
                <a:cxn ang="0">
                  <a:pos x="872" y="1130"/>
                </a:cxn>
                <a:cxn ang="0">
                  <a:pos x="819" y="1114"/>
                </a:cxn>
                <a:cxn ang="0">
                  <a:pos x="651" y="868"/>
                </a:cxn>
                <a:cxn ang="0">
                  <a:pos x="644" y="810"/>
                </a:cxn>
                <a:cxn ang="0">
                  <a:pos x="695" y="763"/>
                </a:cxn>
                <a:cxn ang="0">
                  <a:pos x="677" y="642"/>
                </a:cxn>
                <a:cxn ang="0">
                  <a:pos x="743" y="702"/>
                </a:cxn>
                <a:cxn ang="0">
                  <a:pos x="723" y="631"/>
                </a:cxn>
                <a:cxn ang="0">
                  <a:pos x="704" y="511"/>
                </a:cxn>
                <a:cxn ang="0">
                  <a:pos x="770" y="433"/>
                </a:cxn>
                <a:cxn ang="0">
                  <a:pos x="861" y="415"/>
                </a:cxn>
                <a:cxn ang="0">
                  <a:pos x="731" y="78"/>
                </a:cxn>
                <a:cxn ang="0">
                  <a:pos x="651" y="18"/>
                </a:cxn>
                <a:cxn ang="0">
                  <a:pos x="606" y="60"/>
                </a:cxn>
                <a:cxn ang="0">
                  <a:pos x="574" y="181"/>
                </a:cxn>
                <a:cxn ang="0">
                  <a:pos x="535" y="262"/>
                </a:cxn>
                <a:cxn ang="0">
                  <a:pos x="405" y="308"/>
                </a:cxn>
                <a:cxn ang="0">
                  <a:pos x="352" y="259"/>
                </a:cxn>
                <a:cxn ang="0">
                  <a:pos x="308" y="209"/>
                </a:cxn>
                <a:cxn ang="0">
                  <a:pos x="192" y="273"/>
                </a:cxn>
                <a:cxn ang="0">
                  <a:pos x="77" y="383"/>
                </a:cxn>
                <a:cxn ang="0">
                  <a:pos x="48" y="437"/>
                </a:cxn>
                <a:cxn ang="0">
                  <a:pos x="1" y="496"/>
                </a:cxn>
                <a:cxn ang="0">
                  <a:pos x="26" y="530"/>
                </a:cxn>
                <a:cxn ang="0">
                  <a:pos x="63" y="584"/>
                </a:cxn>
                <a:cxn ang="0">
                  <a:pos x="118" y="606"/>
                </a:cxn>
                <a:cxn ang="0">
                  <a:pos x="201" y="704"/>
                </a:cxn>
                <a:cxn ang="0">
                  <a:pos x="282" y="726"/>
                </a:cxn>
                <a:cxn ang="0">
                  <a:pos x="309" y="787"/>
                </a:cxn>
                <a:cxn ang="0">
                  <a:pos x="341" y="787"/>
                </a:cxn>
                <a:cxn ang="0">
                  <a:pos x="381" y="789"/>
                </a:cxn>
                <a:cxn ang="0">
                  <a:pos x="330" y="703"/>
                </a:cxn>
                <a:cxn ang="0">
                  <a:pos x="309" y="599"/>
                </a:cxn>
                <a:cxn ang="0">
                  <a:pos x="366" y="566"/>
                </a:cxn>
                <a:cxn ang="0">
                  <a:pos x="367" y="672"/>
                </a:cxn>
                <a:cxn ang="0">
                  <a:pos x="495" y="774"/>
                </a:cxn>
                <a:cxn ang="0">
                  <a:pos x="521" y="935"/>
                </a:cxn>
                <a:cxn ang="0">
                  <a:pos x="584" y="1143"/>
                </a:cxn>
                <a:cxn ang="0">
                  <a:pos x="644" y="1426"/>
                </a:cxn>
                <a:cxn ang="0">
                  <a:pos x="677" y="1525"/>
                </a:cxn>
                <a:cxn ang="0">
                  <a:pos x="725" y="1649"/>
                </a:cxn>
              </a:cxnLst>
              <a:rect l="0" t="0" r="r" b="b"/>
              <a:pathLst>
                <a:path w="1447" h="2116">
                  <a:moveTo>
                    <a:pt x="802" y="1748"/>
                  </a:moveTo>
                  <a:lnTo>
                    <a:pt x="802" y="1748"/>
                  </a:lnTo>
                  <a:lnTo>
                    <a:pt x="822" y="1767"/>
                  </a:lnTo>
                  <a:lnTo>
                    <a:pt x="843" y="1788"/>
                  </a:lnTo>
                  <a:lnTo>
                    <a:pt x="873" y="1815"/>
                  </a:lnTo>
                  <a:lnTo>
                    <a:pt x="909" y="1842"/>
                  </a:lnTo>
                  <a:lnTo>
                    <a:pt x="930" y="1857"/>
                  </a:lnTo>
                  <a:lnTo>
                    <a:pt x="950" y="1871"/>
                  </a:lnTo>
                  <a:lnTo>
                    <a:pt x="972" y="1885"/>
                  </a:lnTo>
                  <a:lnTo>
                    <a:pt x="995" y="1897"/>
                  </a:lnTo>
                  <a:lnTo>
                    <a:pt x="1019" y="1910"/>
                  </a:lnTo>
                  <a:lnTo>
                    <a:pt x="1044" y="1922"/>
                  </a:lnTo>
                  <a:lnTo>
                    <a:pt x="1044" y="1922"/>
                  </a:lnTo>
                  <a:lnTo>
                    <a:pt x="1086" y="1940"/>
                  </a:lnTo>
                  <a:lnTo>
                    <a:pt x="1136" y="1963"/>
                  </a:lnTo>
                  <a:lnTo>
                    <a:pt x="1244" y="2016"/>
                  </a:lnTo>
                  <a:lnTo>
                    <a:pt x="1353" y="2070"/>
                  </a:lnTo>
                  <a:lnTo>
                    <a:pt x="1447" y="2116"/>
                  </a:lnTo>
                  <a:lnTo>
                    <a:pt x="1447" y="2116"/>
                  </a:lnTo>
                  <a:lnTo>
                    <a:pt x="1446" y="2078"/>
                  </a:lnTo>
                  <a:lnTo>
                    <a:pt x="1443" y="2044"/>
                  </a:lnTo>
                  <a:lnTo>
                    <a:pt x="1438" y="2011"/>
                  </a:lnTo>
                  <a:lnTo>
                    <a:pt x="1433" y="1981"/>
                  </a:lnTo>
                  <a:lnTo>
                    <a:pt x="1426" y="1954"/>
                  </a:lnTo>
                  <a:lnTo>
                    <a:pt x="1416" y="1927"/>
                  </a:lnTo>
                  <a:lnTo>
                    <a:pt x="1407" y="1903"/>
                  </a:lnTo>
                  <a:lnTo>
                    <a:pt x="1397" y="1880"/>
                  </a:lnTo>
                  <a:lnTo>
                    <a:pt x="1397" y="1880"/>
                  </a:lnTo>
                  <a:lnTo>
                    <a:pt x="1392" y="1870"/>
                  </a:lnTo>
                  <a:lnTo>
                    <a:pt x="1389" y="1862"/>
                  </a:lnTo>
                  <a:lnTo>
                    <a:pt x="1384" y="1855"/>
                  </a:lnTo>
                  <a:lnTo>
                    <a:pt x="1380" y="1849"/>
                  </a:lnTo>
                  <a:lnTo>
                    <a:pt x="1375" y="1846"/>
                  </a:lnTo>
                  <a:lnTo>
                    <a:pt x="1369" y="1842"/>
                  </a:lnTo>
                  <a:lnTo>
                    <a:pt x="1359" y="1838"/>
                  </a:lnTo>
                  <a:lnTo>
                    <a:pt x="1346" y="1833"/>
                  </a:lnTo>
                  <a:lnTo>
                    <a:pt x="1334" y="1827"/>
                  </a:lnTo>
                  <a:lnTo>
                    <a:pt x="1326" y="1823"/>
                  </a:lnTo>
                  <a:lnTo>
                    <a:pt x="1319" y="1817"/>
                  </a:lnTo>
                  <a:lnTo>
                    <a:pt x="1309" y="1810"/>
                  </a:lnTo>
                  <a:lnTo>
                    <a:pt x="1301" y="1800"/>
                  </a:lnTo>
                  <a:lnTo>
                    <a:pt x="1301" y="1800"/>
                  </a:lnTo>
                  <a:lnTo>
                    <a:pt x="1298" y="1795"/>
                  </a:lnTo>
                  <a:lnTo>
                    <a:pt x="1296" y="1789"/>
                  </a:lnTo>
                  <a:lnTo>
                    <a:pt x="1294" y="1782"/>
                  </a:lnTo>
                  <a:lnTo>
                    <a:pt x="1293" y="1775"/>
                  </a:lnTo>
                  <a:lnTo>
                    <a:pt x="1293" y="1758"/>
                  </a:lnTo>
                  <a:lnTo>
                    <a:pt x="1296" y="1741"/>
                  </a:lnTo>
                  <a:lnTo>
                    <a:pt x="1299" y="1725"/>
                  </a:lnTo>
                  <a:lnTo>
                    <a:pt x="1305" y="1710"/>
                  </a:lnTo>
                  <a:lnTo>
                    <a:pt x="1308" y="1704"/>
                  </a:lnTo>
                  <a:lnTo>
                    <a:pt x="1312" y="1700"/>
                  </a:lnTo>
                  <a:lnTo>
                    <a:pt x="1316" y="1696"/>
                  </a:lnTo>
                  <a:lnTo>
                    <a:pt x="1320" y="1694"/>
                  </a:lnTo>
                  <a:lnTo>
                    <a:pt x="1320" y="1694"/>
                  </a:lnTo>
                  <a:lnTo>
                    <a:pt x="1337" y="1687"/>
                  </a:lnTo>
                  <a:lnTo>
                    <a:pt x="1349" y="1680"/>
                  </a:lnTo>
                  <a:lnTo>
                    <a:pt x="1352" y="1678"/>
                  </a:lnTo>
                  <a:lnTo>
                    <a:pt x="1354" y="1675"/>
                  </a:lnTo>
                  <a:lnTo>
                    <a:pt x="1354" y="1673"/>
                  </a:lnTo>
                  <a:lnTo>
                    <a:pt x="1354" y="1671"/>
                  </a:lnTo>
                  <a:lnTo>
                    <a:pt x="1353" y="1670"/>
                  </a:lnTo>
                  <a:lnTo>
                    <a:pt x="1351" y="1667"/>
                  </a:lnTo>
                  <a:lnTo>
                    <a:pt x="1343" y="1664"/>
                  </a:lnTo>
                  <a:lnTo>
                    <a:pt x="1320" y="1655"/>
                  </a:lnTo>
                  <a:lnTo>
                    <a:pt x="1306" y="1649"/>
                  </a:lnTo>
                  <a:lnTo>
                    <a:pt x="1291" y="1641"/>
                  </a:lnTo>
                  <a:lnTo>
                    <a:pt x="1275" y="1632"/>
                  </a:lnTo>
                  <a:lnTo>
                    <a:pt x="1259" y="1621"/>
                  </a:lnTo>
                  <a:lnTo>
                    <a:pt x="1252" y="1614"/>
                  </a:lnTo>
                  <a:lnTo>
                    <a:pt x="1245" y="1607"/>
                  </a:lnTo>
                  <a:lnTo>
                    <a:pt x="1238" y="1599"/>
                  </a:lnTo>
                  <a:lnTo>
                    <a:pt x="1231" y="1590"/>
                  </a:lnTo>
                  <a:lnTo>
                    <a:pt x="1225" y="1581"/>
                  </a:lnTo>
                  <a:lnTo>
                    <a:pt x="1221" y="1571"/>
                  </a:lnTo>
                  <a:lnTo>
                    <a:pt x="1216" y="1559"/>
                  </a:lnTo>
                  <a:lnTo>
                    <a:pt x="1213" y="1546"/>
                  </a:lnTo>
                  <a:lnTo>
                    <a:pt x="1213" y="1546"/>
                  </a:lnTo>
                  <a:lnTo>
                    <a:pt x="1209" y="1528"/>
                  </a:lnTo>
                  <a:lnTo>
                    <a:pt x="1206" y="1514"/>
                  </a:lnTo>
                  <a:lnTo>
                    <a:pt x="1202" y="1504"/>
                  </a:lnTo>
                  <a:lnTo>
                    <a:pt x="1201" y="1495"/>
                  </a:lnTo>
                  <a:lnTo>
                    <a:pt x="1201" y="1488"/>
                  </a:lnTo>
                  <a:lnTo>
                    <a:pt x="1204" y="1481"/>
                  </a:lnTo>
                  <a:lnTo>
                    <a:pt x="1209" y="1474"/>
                  </a:lnTo>
                  <a:lnTo>
                    <a:pt x="1217" y="1466"/>
                  </a:lnTo>
                  <a:lnTo>
                    <a:pt x="1217" y="1466"/>
                  </a:lnTo>
                  <a:lnTo>
                    <a:pt x="1227" y="1456"/>
                  </a:lnTo>
                  <a:lnTo>
                    <a:pt x="1236" y="1446"/>
                  </a:lnTo>
                  <a:lnTo>
                    <a:pt x="1242" y="1438"/>
                  </a:lnTo>
                  <a:lnTo>
                    <a:pt x="1247" y="1430"/>
                  </a:lnTo>
                  <a:lnTo>
                    <a:pt x="1251" y="1422"/>
                  </a:lnTo>
                  <a:lnTo>
                    <a:pt x="1252" y="1415"/>
                  </a:lnTo>
                  <a:lnTo>
                    <a:pt x="1253" y="1408"/>
                  </a:lnTo>
                  <a:lnTo>
                    <a:pt x="1252" y="1401"/>
                  </a:lnTo>
                  <a:lnTo>
                    <a:pt x="1250" y="1396"/>
                  </a:lnTo>
                  <a:lnTo>
                    <a:pt x="1247" y="1390"/>
                  </a:lnTo>
                  <a:lnTo>
                    <a:pt x="1243" y="1384"/>
                  </a:lnTo>
                  <a:lnTo>
                    <a:pt x="1238" y="1378"/>
                  </a:lnTo>
                  <a:lnTo>
                    <a:pt x="1227" y="1369"/>
                  </a:lnTo>
                  <a:lnTo>
                    <a:pt x="1212" y="1361"/>
                  </a:lnTo>
                  <a:lnTo>
                    <a:pt x="1195" y="1353"/>
                  </a:lnTo>
                  <a:lnTo>
                    <a:pt x="1179" y="1345"/>
                  </a:lnTo>
                  <a:lnTo>
                    <a:pt x="1145" y="1331"/>
                  </a:lnTo>
                  <a:lnTo>
                    <a:pt x="1130" y="1324"/>
                  </a:lnTo>
                  <a:lnTo>
                    <a:pt x="1117" y="1316"/>
                  </a:lnTo>
                  <a:lnTo>
                    <a:pt x="1107" y="1308"/>
                  </a:lnTo>
                  <a:lnTo>
                    <a:pt x="1102" y="1305"/>
                  </a:lnTo>
                  <a:lnTo>
                    <a:pt x="1100" y="1300"/>
                  </a:lnTo>
                  <a:lnTo>
                    <a:pt x="1100" y="1300"/>
                  </a:lnTo>
                  <a:lnTo>
                    <a:pt x="1079" y="1263"/>
                  </a:lnTo>
                  <a:lnTo>
                    <a:pt x="1064" y="1236"/>
                  </a:lnTo>
                  <a:lnTo>
                    <a:pt x="1056" y="1217"/>
                  </a:lnTo>
                  <a:lnTo>
                    <a:pt x="1053" y="1207"/>
                  </a:lnTo>
                  <a:lnTo>
                    <a:pt x="1053" y="1204"/>
                  </a:lnTo>
                  <a:lnTo>
                    <a:pt x="1053" y="1202"/>
                  </a:lnTo>
                  <a:lnTo>
                    <a:pt x="1055" y="1201"/>
                  </a:lnTo>
                  <a:lnTo>
                    <a:pt x="1057" y="1202"/>
                  </a:lnTo>
                  <a:lnTo>
                    <a:pt x="1064" y="1206"/>
                  </a:lnTo>
                  <a:lnTo>
                    <a:pt x="1072" y="1210"/>
                  </a:lnTo>
                  <a:lnTo>
                    <a:pt x="1083" y="1217"/>
                  </a:lnTo>
                  <a:lnTo>
                    <a:pt x="1092" y="1222"/>
                  </a:lnTo>
                  <a:lnTo>
                    <a:pt x="1102" y="1227"/>
                  </a:lnTo>
                  <a:lnTo>
                    <a:pt x="1107" y="1227"/>
                  </a:lnTo>
                  <a:lnTo>
                    <a:pt x="1110" y="1227"/>
                  </a:lnTo>
                  <a:lnTo>
                    <a:pt x="1114" y="1225"/>
                  </a:lnTo>
                  <a:lnTo>
                    <a:pt x="1117" y="1222"/>
                  </a:lnTo>
                  <a:lnTo>
                    <a:pt x="1120" y="1217"/>
                  </a:lnTo>
                  <a:lnTo>
                    <a:pt x="1121" y="1212"/>
                  </a:lnTo>
                  <a:lnTo>
                    <a:pt x="1122" y="1204"/>
                  </a:lnTo>
                  <a:lnTo>
                    <a:pt x="1122" y="1194"/>
                  </a:lnTo>
                  <a:lnTo>
                    <a:pt x="1121" y="1183"/>
                  </a:lnTo>
                  <a:lnTo>
                    <a:pt x="1117" y="1168"/>
                  </a:lnTo>
                  <a:lnTo>
                    <a:pt x="1117" y="1168"/>
                  </a:lnTo>
                  <a:lnTo>
                    <a:pt x="1110" y="1163"/>
                  </a:lnTo>
                  <a:lnTo>
                    <a:pt x="1102" y="1158"/>
                  </a:lnTo>
                  <a:lnTo>
                    <a:pt x="1093" y="1154"/>
                  </a:lnTo>
                  <a:lnTo>
                    <a:pt x="1083" y="1151"/>
                  </a:lnTo>
                  <a:lnTo>
                    <a:pt x="1071" y="1148"/>
                  </a:lnTo>
                  <a:lnTo>
                    <a:pt x="1057" y="1147"/>
                  </a:lnTo>
                  <a:lnTo>
                    <a:pt x="1042" y="1148"/>
                  </a:lnTo>
                  <a:lnTo>
                    <a:pt x="1026" y="1149"/>
                  </a:lnTo>
                  <a:lnTo>
                    <a:pt x="1026" y="1149"/>
                  </a:lnTo>
                  <a:lnTo>
                    <a:pt x="996" y="1145"/>
                  </a:lnTo>
                  <a:lnTo>
                    <a:pt x="984" y="1141"/>
                  </a:lnTo>
                  <a:lnTo>
                    <a:pt x="972" y="1138"/>
                  </a:lnTo>
                  <a:lnTo>
                    <a:pt x="962" y="1135"/>
                  </a:lnTo>
                  <a:lnTo>
                    <a:pt x="953" y="1129"/>
                  </a:lnTo>
                  <a:lnTo>
                    <a:pt x="945" y="1122"/>
                  </a:lnTo>
                  <a:lnTo>
                    <a:pt x="938" y="1114"/>
                  </a:lnTo>
                  <a:lnTo>
                    <a:pt x="938" y="1114"/>
                  </a:lnTo>
                  <a:lnTo>
                    <a:pt x="941" y="1117"/>
                  </a:lnTo>
                  <a:lnTo>
                    <a:pt x="938" y="1114"/>
                  </a:lnTo>
                  <a:lnTo>
                    <a:pt x="938" y="1114"/>
                  </a:lnTo>
                  <a:lnTo>
                    <a:pt x="938" y="1114"/>
                  </a:lnTo>
                  <a:lnTo>
                    <a:pt x="932" y="1103"/>
                  </a:lnTo>
                  <a:lnTo>
                    <a:pt x="927" y="1091"/>
                  </a:lnTo>
                  <a:lnTo>
                    <a:pt x="923" y="1075"/>
                  </a:lnTo>
                  <a:lnTo>
                    <a:pt x="919" y="1055"/>
                  </a:lnTo>
                  <a:lnTo>
                    <a:pt x="919" y="1055"/>
                  </a:lnTo>
                  <a:lnTo>
                    <a:pt x="915" y="1049"/>
                  </a:lnTo>
                  <a:lnTo>
                    <a:pt x="910" y="1046"/>
                  </a:lnTo>
                  <a:lnTo>
                    <a:pt x="903" y="1042"/>
                  </a:lnTo>
                  <a:lnTo>
                    <a:pt x="899" y="1042"/>
                  </a:lnTo>
                  <a:lnTo>
                    <a:pt x="895" y="1042"/>
                  </a:lnTo>
                  <a:lnTo>
                    <a:pt x="891" y="1044"/>
                  </a:lnTo>
                  <a:lnTo>
                    <a:pt x="885" y="1047"/>
                  </a:lnTo>
                  <a:lnTo>
                    <a:pt x="880" y="1051"/>
                  </a:lnTo>
                  <a:lnTo>
                    <a:pt x="876" y="1056"/>
                  </a:lnTo>
                  <a:lnTo>
                    <a:pt x="870" y="1063"/>
                  </a:lnTo>
                  <a:lnTo>
                    <a:pt x="864" y="1072"/>
                  </a:lnTo>
                  <a:lnTo>
                    <a:pt x="864" y="1072"/>
                  </a:lnTo>
                  <a:lnTo>
                    <a:pt x="862" y="1077"/>
                  </a:lnTo>
                  <a:lnTo>
                    <a:pt x="862" y="1082"/>
                  </a:lnTo>
                  <a:lnTo>
                    <a:pt x="862" y="1086"/>
                  </a:lnTo>
                  <a:lnTo>
                    <a:pt x="863" y="1092"/>
                  </a:lnTo>
                  <a:lnTo>
                    <a:pt x="866" y="1103"/>
                  </a:lnTo>
                  <a:lnTo>
                    <a:pt x="871" y="1115"/>
                  </a:lnTo>
                  <a:lnTo>
                    <a:pt x="873" y="1126"/>
                  </a:lnTo>
                  <a:lnTo>
                    <a:pt x="872" y="1130"/>
                  </a:lnTo>
                  <a:lnTo>
                    <a:pt x="871" y="1135"/>
                  </a:lnTo>
                  <a:lnTo>
                    <a:pt x="869" y="1137"/>
                  </a:lnTo>
                  <a:lnTo>
                    <a:pt x="864" y="1139"/>
                  </a:lnTo>
                  <a:lnTo>
                    <a:pt x="858" y="1139"/>
                  </a:lnTo>
                  <a:lnTo>
                    <a:pt x="849" y="1139"/>
                  </a:lnTo>
                  <a:lnTo>
                    <a:pt x="849" y="1139"/>
                  </a:lnTo>
                  <a:lnTo>
                    <a:pt x="845" y="1137"/>
                  </a:lnTo>
                  <a:lnTo>
                    <a:pt x="840" y="1133"/>
                  </a:lnTo>
                  <a:lnTo>
                    <a:pt x="830" y="1125"/>
                  </a:lnTo>
                  <a:lnTo>
                    <a:pt x="819" y="1114"/>
                  </a:lnTo>
                  <a:lnTo>
                    <a:pt x="808" y="1100"/>
                  </a:lnTo>
                  <a:lnTo>
                    <a:pt x="796" y="1083"/>
                  </a:lnTo>
                  <a:lnTo>
                    <a:pt x="784" y="1064"/>
                  </a:lnTo>
                  <a:lnTo>
                    <a:pt x="757" y="1024"/>
                  </a:lnTo>
                  <a:lnTo>
                    <a:pt x="731" y="980"/>
                  </a:lnTo>
                  <a:lnTo>
                    <a:pt x="703" y="937"/>
                  </a:lnTo>
                  <a:lnTo>
                    <a:pt x="690" y="917"/>
                  </a:lnTo>
                  <a:lnTo>
                    <a:pt x="677" y="899"/>
                  </a:lnTo>
                  <a:lnTo>
                    <a:pt x="664" y="881"/>
                  </a:lnTo>
                  <a:lnTo>
                    <a:pt x="651" y="868"/>
                  </a:lnTo>
                  <a:lnTo>
                    <a:pt x="651" y="868"/>
                  </a:lnTo>
                  <a:lnTo>
                    <a:pt x="644" y="860"/>
                  </a:lnTo>
                  <a:lnTo>
                    <a:pt x="640" y="851"/>
                  </a:lnTo>
                  <a:lnTo>
                    <a:pt x="636" y="845"/>
                  </a:lnTo>
                  <a:lnTo>
                    <a:pt x="634" y="838"/>
                  </a:lnTo>
                  <a:lnTo>
                    <a:pt x="634" y="831"/>
                  </a:lnTo>
                  <a:lnTo>
                    <a:pt x="635" y="825"/>
                  </a:lnTo>
                  <a:lnTo>
                    <a:pt x="637" y="819"/>
                  </a:lnTo>
                  <a:lnTo>
                    <a:pt x="640" y="815"/>
                  </a:lnTo>
                  <a:lnTo>
                    <a:pt x="644" y="810"/>
                  </a:lnTo>
                  <a:lnTo>
                    <a:pt x="650" y="805"/>
                  </a:lnTo>
                  <a:lnTo>
                    <a:pt x="656" y="802"/>
                  </a:lnTo>
                  <a:lnTo>
                    <a:pt x="663" y="799"/>
                  </a:lnTo>
                  <a:lnTo>
                    <a:pt x="678" y="794"/>
                  </a:lnTo>
                  <a:lnTo>
                    <a:pt x="696" y="790"/>
                  </a:lnTo>
                  <a:lnTo>
                    <a:pt x="696" y="790"/>
                  </a:lnTo>
                  <a:lnTo>
                    <a:pt x="697" y="782"/>
                  </a:lnTo>
                  <a:lnTo>
                    <a:pt x="698" y="775"/>
                  </a:lnTo>
                  <a:lnTo>
                    <a:pt x="697" y="769"/>
                  </a:lnTo>
                  <a:lnTo>
                    <a:pt x="695" y="763"/>
                  </a:lnTo>
                  <a:lnTo>
                    <a:pt x="690" y="756"/>
                  </a:lnTo>
                  <a:lnTo>
                    <a:pt x="685" y="750"/>
                  </a:lnTo>
                  <a:lnTo>
                    <a:pt x="666" y="735"/>
                  </a:lnTo>
                  <a:lnTo>
                    <a:pt x="666" y="735"/>
                  </a:lnTo>
                  <a:lnTo>
                    <a:pt x="666" y="650"/>
                  </a:lnTo>
                  <a:lnTo>
                    <a:pt x="666" y="650"/>
                  </a:lnTo>
                  <a:lnTo>
                    <a:pt x="666" y="650"/>
                  </a:lnTo>
                  <a:lnTo>
                    <a:pt x="670" y="645"/>
                  </a:lnTo>
                  <a:lnTo>
                    <a:pt x="673" y="643"/>
                  </a:lnTo>
                  <a:lnTo>
                    <a:pt x="677" y="642"/>
                  </a:lnTo>
                  <a:lnTo>
                    <a:pt x="681" y="644"/>
                  </a:lnTo>
                  <a:lnTo>
                    <a:pt x="686" y="648"/>
                  </a:lnTo>
                  <a:lnTo>
                    <a:pt x="691" y="652"/>
                  </a:lnTo>
                  <a:lnTo>
                    <a:pt x="702" y="664"/>
                  </a:lnTo>
                  <a:lnTo>
                    <a:pt x="713" y="677"/>
                  </a:lnTo>
                  <a:lnTo>
                    <a:pt x="724" y="689"/>
                  </a:lnTo>
                  <a:lnTo>
                    <a:pt x="729" y="694"/>
                  </a:lnTo>
                  <a:lnTo>
                    <a:pt x="734" y="698"/>
                  </a:lnTo>
                  <a:lnTo>
                    <a:pt x="739" y="701"/>
                  </a:lnTo>
                  <a:lnTo>
                    <a:pt x="743" y="702"/>
                  </a:lnTo>
                  <a:lnTo>
                    <a:pt x="743" y="702"/>
                  </a:lnTo>
                  <a:lnTo>
                    <a:pt x="750" y="700"/>
                  </a:lnTo>
                  <a:lnTo>
                    <a:pt x="752" y="697"/>
                  </a:lnTo>
                  <a:lnTo>
                    <a:pt x="754" y="695"/>
                  </a:lnTo>
                  <a:lnTo>
                    <a:pt x="755" y="689"/>
                  </a:lnTo>
                  <a:lnTo>
                    <a:pt x="755" y="683"/>
                  </a:lnTo>
                  <a:lnTo>
                    <a:pt x="751" y="675"/>
                  </a:lnTo>
                  <a:lnTo>
                    <a:pt x="748" y="668"/>
                  </a:lnTo>
                  <a:lnTo>
                    <a:pt x="736" y="650"/>
                  </a:lnTo>
                  <a:lnTo>
                    <a:pt x="723" y="631"/>
                  </a:lnTo>
                  <a:lnTo>
                    <a:pt x="709" y="612"/>
                  </a:lnTo>
                  <a:lnTo>
                    <a:pt x="704" y="602"/>
                  </a:lnTo>
                  <a:lnTo>
                    <a:pt x="700" y="593"/>
                  </a:lnTo>
                  <a:lnTo>
                    <a:pt x="696" y="584"/>
                  </a:lnTo>
                  <a:lnTo>
                    <a:pt x="696" y="576"/>
                  </a:lnTo>
                  <a:lnTo>
                    <a:pt x="696" y="576"/>
                  </a:lnTo>
                  <a:lnTo>
                    <a:pt x="696" y="558"/>
                  </a:lnTo>
                  <a:lnTo>
                    <a:pt x="698" y="541"/>
                  </a:lnTo>
                  <a:lnTo>
                    <a:pt x="701" y="525"/>
                  </a:lnTo>
                  <a:lnTo>
                    <a:pt x="704" y="511"/>
                  </a:lnTo>
                  <a:lnTo>
                    <a:pt x="709" y="498"/>
                  </a:lnTo>
                  <a:lnTo>
                    <a:pt x="713" y="486"/>
                  </a:lnTo>
                  <a:lnTo>
                    <a:pt x="719" y="475"/>
                  </a:lnTo>
                  <a:lnTo>
                    <a:pt x="725" y="467"/>
                  </a:lnTo>
                  <a:lnTo>
                    <a:pt x="732" y="459"/>
                  </a:lnTo>
                  <a:lnTo>
                    <a:pt x="739" y="451"/>
                  </a:lnTo>
                  <a:lnTo>
                    <a:pt x="747" y="445"/>
                  </a:lnTo>
                  <a:lnTo>
                    <a:pt x="754" y="441"/>
                  </a:lnTo>
                  <a:lnTo>
                    <a:pt x="762" y="436"/>
                  </a:lnTo>
                  <a:lnTo>
                    <a:pt x="770" y="433"/>
                  </a:lnTo>
                  <a:lnTo>
                    <a:pt x="786" y="427"/>
                  </a:lnTo>
                  <a:lnTo>
                    <a:pt x="802" y="423"/>
                  </a:lnTo>
                  <a:lnTo>
                    <a:pt x="817" y="422"/>
                  </a:lnTo>
                  <a:lnTo>
                    <a:pt x="843" y="421"/>
                  </a:lnTo>
                  <a:lnTo>
                    <a:pt x="853" y="421"/>
                  </a:lnTo>
                  <a:lnTo>
                    <a:pt x="859" y="421"/>
                  </a:lnTo>
                  <a:lnTo>
                    <a:pt x="861" y="420"/>
                  </a:lnTo>
                  <a:lnTo>
                    <a:pt x="862" y="419"/>
                  </a:lnTo>
                  <a:lnTo>
                    <a:pt x="862" y="416"/>
                  </a:lnTo>
                  <a:lnTo>
                    <a:pt x="861" y="415"/>
                  </a:lnTo>
                  <a:lnTo>
                    <a:pt x="861" y="415"/>
                  </a:lnTo>
                  <a:lnTo>
                    <a:pt x="853" y="404"/>
                  </a:lnTo>
                  <a:lnTo>
                    <a:pt x="845" y="391"/>
                  </a:lnTo>
                  <a:lnTo>
                    <a:pt x="836" y="376"/>
                  </a:lnTo>
                  <a:lnTo>
                    <a:pt x="827" y="359"/>
                  </a:lnTo>
                  <a:lnTo>
                    <a:pt x="810" y="319"/>
                  </a:lnTo>
                  <a:lnTo>
                    <a:pt x="790" y="270"/>
                  </a:lnTo>
                  <a:lnTo>
                    <a:pt x="771" y="214"/>
                  </a:lnTo>
                  <a:lnTo>
                    <a:pt x="751" y="151"/>
                  </a:lnTo>
                  <a:lnTo>
                    <a:pt x="731" y="78"/>
                  </a:lnTo>
                  <a:lnTo>
                    <a:pt x="710" y="0"/>
                  </a:lnTo>
                  <a:lnTo>
                    <a:pt x="710" y="0"/>
                  </a:lnTo>
                  <a:lnTo>
                    <a:pt x="701" y="0"/>
                  </a:lnTo>
                  <a:lnTo>
                    <a:pt x="693" y="2"/>
                  </a:lnTo>
                  <a:lnTo>
                    <a:pt x="686" y="6"/>
                  </a:lnTo>
                  <a:lnTo>
                    <a:pt x="679" y="9"/>
                  </a:lnTo>
                  <a:lnTo>
                    <a:pt x="666" y="16"/>
                  </a:lnTo>
                  <a:lnTo>
                    <a:pt x="659" y="18"/>
                  </a:lnTo>
                  <a:lnTo>
                    <a:pt x="651" y="18"/>
                  </a:lnTo>
                  <a:lnTo>
                    <a:pt x="651" y="18"/>
                  </a:lnTo>
                  <a:lnTo>
                    <a:pt x="647" y="18"/>
                  </a:lnTo>
                  <a:lnTo>
                    <a:pt x="642" y="17"/>
                  </a:lnTo>
                  <a:lnTo>
                    <a:pt x="635" y="14"/>
                  </a:lnTo>
                  <a:lnTo>
                    <a:pt x="622" y="3"/>
                  </a:lnTo>
                  <a:lnTo>
                    <a:pt x="622" y="3"/>
                  </a:lnTo>
                  <a:lnTo>
                    <a:pt x="616" y="13"/>
                  </a:lnTo>
                  <a:lnTo>
                    <a:pt x="612" y="21"/>
                  </a:lnTo>
                  <a:lnTo>
                    <a:pt x="610" y="30"/>
                  </a:lnTo>
                  <a:lnTo>
                    <a:pt x="609" y="39"/>
                  </a:lnTo>
                  <a:lnTo>
                    <a:pt x="606" y="60"/>
                  </a:lnTo>
                  <a:lnTo>
                    <a:pt x="605" y="70"/>
                  </a:lnTo>
                  <a:lnTo>
                    <a:pt x="603" y="80"/>
                  </a:lnTo>
                  <a:lnTo>
                    <a:pt x="603" y="80"/>
                  </a:lnTo>
                  <a:lnTo>
                    <a:pt x="598" y="93"/>
                  </a:lnTo>
                  <a:lnTo>
                    <a:pt x="594" y="105"/>
                  </a:lnTo>
                  <a:lnTo>
                    <a:pt x="584" y="128"/>
                  </a:lnTo>
                  <a:lnTo>
                    <a:pt x="580" y="139"/>
                  </a:lnTo>
                  <a:lnTo>
                    <a:pt x="576" y="152"/>
                  </a:lnTo>
                  <a:lnTo>
                    <a:pt x="574" y="166"/>
                  </a:lnTo>
                  <a:lnTo>
                    <a:pt x="574" y="181"/>
                  </a:lnTo>
                  <a:lnTo>
                    <a:pt x="574" y="181"/>
                  </a:lnTo>
                  <a:lnTo>
                    <a:pt x="574" y="216"/>
                  </a:lnTo>
                  <a:lnTo>
                    <a:pt x="574" y="216"/>
                  </a:lnTo>
                  <a:lnTo>
                    <a:pt x="573" y="228"/>
                  </a:lnTo>
                  <a:lnTo>
                    <a:pt x="569" y="238"/>
                  </a:lnTo>
                  <a:lnTo>
                    <a:pt x="565" y="245"/>
                  </a:lnTo>
                  <a:lnTo>
                    <a:pt x="559" y="252"/>
                  </a:lnTo>
                  <a:lnTo>
                    <a:pt x="552" y="257"/>
                  </a:lnTo>
                  <a:lnTo>
                    <a:pt x="544" y="260"/>
                  </a:lnTo>
                  <a:lnTo>
                    <a:pt x="535" y="262"/>
                  </a:lnTo>
                  <a:lnTo>
                    <a:pt x="525" y="265"/>
                  </a:lnTo>
                  <a:lnTo>
                    <a:pt x="504" y="267"/>
                  </a:lnTo>
                  <a:lnTo>
                    <a:pt x="482" y="269"/>
                  </a:lnTo>
                  <a:lnTo>
                    <a:pt x="462" y="273"/>
                  </a:lnTo>
                  <a:lnTo>
                    <a:pt x="453" y="275"/>
                  </a:lnTo>
                  <a:lnTo>
                    <a:pt x="445" y="280"/>
                  </a:lnTo>
                  <a:lnTo>
                    <a:pt x="445" y="280"/>
                  </a:lnTo>
                  <a:lnTo>
                    <a:pt x="421" y="299"/>
                  </a:lnTo>
                  <a:lnTo>
                    <a:pt x="413" y="304"/>
                  </a:lnTo>
                  <a:lnTo>
                    <a:pt x="405" y="308"/>
                  </a:lnTo>
                  <a:lnTo>
                    <a:pt x="397" y="312"/>
                  </a:lnTo>
                  <a:lnTo>
                    <a:pt x="390" y="313"/>
                  </a:lnTo>
                  <a:lnTo>
                    <a:pt x="390" y="313"/>
                  </a:lnTo>
                  <a:lnTo>
                    <a:pt x="382" y="312"/>
                  </a:lnTo>
                  <a:lnTo>
                    <a:pt x="374" y="308"/>
                  </a:lnTo>
                  <a:lnTo>
                    <a:pt x="368" y="303"/>
                  </a:lnTo>
                  <a:lnTo>
                    <a:pt x="364" y="296"/>
                  </a:lnTo>
                  <a:lnTo>
                    <a:pt x="359" y="288"/>
                  </a:lnTo>
                  <a:lnTo>
                    <a:pt x="357" y="278"/>
                  </a:lnTo>
                  <a:lnTo>
                    <a:pt x="352" y="259"/>
                  </a:lnTo>
                  <a:lnTo>
                    <a:pt x="347" y="239"/>
                  </a:lnTo>
                  <a:lnTo>
                    <a:pt x="345" y="230"/>
                  </a:lnTo>
                  <a:lnTo>
                    <a:pt x="343" y="222"/>
                  </a:lnTo>
                  <a:lnTo>
                    <a:pt x="339" y="215"/>
                  </a:lnTo>
                  <a:lnTo>
                    <a:pt x="335" y="211"/>
                  </a:lnTo>
                  <a:lnTo>
                    <a:pt x="330" y="207"/>
                  </a:lnTo>
                  <a:lnTo>
                    <a:pt x="323" y="206"/>
                  </a:lnTo>
                  <a:lnTo>
                    <a:pt x="323" y="206"/>
                  </a:lnTo>
                  <a:lnTo>
                    <a:pt x="315" y="207"/>
                  </a:lnTo>
                  <a:lnTo>
                    <a:pt x="308" y="209"/>
                  </a:lnTo>
                  <a:lnTo>
                    <a:pt x="303" y="214"/>
                  </a:lnTo>
                  <a:lnTo>
                    <a:pt x="298" y="220"/>
                  </a:lnTo>
                  <a:lnTo>
                    <a:pt x="288" y="230"/>
                  </a:lnTo>
                  <a:lnTo>
                    <a:pt x="283" y="236"/>
                  </a:lnTo>
                  <a:lnTo>
                    <a:pt x="276" y="239"/>
                  </a:lnTo>
                  <a:lnTo>
                    <a:pt x="276" y="239"/>
                  </a:lnTo>
                  <a:lnTo>
                    <a:pt x="253" y="246"/>
                  </a:lnTo>
                  <a:lnTo>
                    <a:pt x="231" y="254"/>
                  </a:lnTo>
                  <a:lnTo>
                    <a:pt x="210" y="262"/>
                  </a:lnTo>
                  <a:lnTo>
                    <a:pt x="192" y="273"/>
                  </a:lnTo>
                  <a:lnTo>
                    <a:pt x="175" y="284"/>
                  </a:lnTo>
                  <a:lnTo>
                    <a:pt x="159" y="299"/>
                  </a:lnTo>
                  <a:lnTo>
                    <a:pt x="144" y="315"/>
                  </a:lnTo>
                  <a:lnTo>
                    <a:pt x="129" y="335"/>
                  </a:lnTo>
                  <a:lnTo>
                    <a:pt x="129" y="335"/>
                  </a:lnTo>
                  <a:lnTo>
                    <a:pt x="122" y="344"/>
                  </a:lnTo>
                  <a:lnTo>
                    <a:pt x="114" y="353"/>
                  </a:lnTo>
                  <a:lnTo>
                    <a:pt x="106" y="361"/>
                  </a:lnTo>
                  <a:lnTo>
                    <a:pt x="97" y="369"/>
                  </a:lnTo>
                  <a:lnTo>
                    <a:pt x="77" y="383"/>
                  </a:lnTo>
                  <a:lnTo>
                    <a:pt x="55" y="400"/>
                  </a:lnTo>
                  <a:lnTo>
                    <a:pt x="55" y="400"/>
                  </a:lnTo>
                  <a:lnTo>
                    <a:pt x="54" y="405"/>
                  </a:lnTo>
                  <a:lnTo>
                    <a:pt x="53" y="410"/>
                  </a:lnTo>
                  <a:lnTo>
                    <a:pt x="54" y="420"/>
                  </a:lnTo>
                  <a:lnTo>
                    <a:pt x="54" y="425"/>
                  </a:lnTo>
                  <a:lnTo>
                    <a:pt x="54" y="430"/>
                  </a:lnTo>
                  <a:lnTo>
                    <a:pt x="52" y="434"/>
                  </a:lnTo>
                  <a:lnTo>
                    <a:pt x="48" y="437"/>
                  </a:lnTo>
                  <a:lnTo>
                    <a:pt x="48" y="437"/>
                  </a:lnTo>
                  <a:lnTo>
                    <a:pt x="38" y="444"/>
                  </a:lnTo>
                  <a:lnTo>
                    <a:pt x="29" y="448"/>
                  </a:lnTo>
                  <a:lnTo>
                    <a:pt x="21" y="451"/>
                  </a:lnTo>
                  <a:lnTo>
                    <a:pt x="14" y="454"/>
                  </a:lnTo>
                  <a:lnTo>
                    <a:pt x="11" y="456"/>
                  </a:lnTo>
                  <a:lnTo>
                    <a:pt x="8" y="459"/>
                  </a:lnTo>
                  <a:lnTo>
                    <a:pt x="6" y="463"/>
                  </a:lnTo>
                  <a:lnTo>
                    <a:pt x="5" y="466"/>
                  </a:lnTo>
                  <a:lnTo>
                    <a:pt x="2" y="479"/>
                  </a:lnTo>
                  <a:lnTo>
                    <a:pt x="1" y="496"/>
                  </a:lnTo>
                  <a:lnTo>
                    <a:pt x="1" y="496"/>
                  </a:lnTo>
                  <a:lnTo>
                    <a:pt x="1" y="505"/>
                  </a:lnTo>
                  <a:lnTo>
                    <a:pt x="0" y="514"/>
                  </a:lnTo>
                  <a:lnTo>
                    <a:pt x="0" y="522"/>
                  </a:lnTo>
                  <a:lnTo>
                    <a:pt x="0" y="526"/>
                  </a:lnTo>
                  <a:lnTo>
                    <a:pt x="1" y="529"/>
                  </a:lnTo>
                  <a:lnTo>
                    <a:pt x="1" y="529"/>
                  </a:lnTo>
                  <a:lnTo>
                    <a:pt x="6" y="530"/>
                  </a:lnTo>
                  <a:lnTo>
                    <a:pt x="13" y="530"/>
                  </a:lnTo>
                  <a:lnTo>
                    <a:pt x="26" y="530"/>
                  </a:lnTo>
                  <a:lnTo>
                    <a:pt x="42" y="530"/>
                  </a:lnTo>
                  <a:lnTo>
                    <a:pt x="55" y="533"/>
                  </a:lnTo>
                  <a:lnTo>
                    <a:pt x="55" y="533"/>
                  </a:lnTo>
                  <a:lnTo>
                    <a:pt x="59" y="534"/>
                  </a:lnTo>
                  <a:lnTo>
                    <a:pt x="61" y="536"/>
                  </a:lnTo>
                  <a:lnTo>
                    <a:pt x="64" y="541"/>
                  </a:lnTo>
                  <a:lnTo>
                    <a:pt x="67" y="548"/>
                  </a:lnTo>
                  <a:lnTo>
                    <a:pt x="67" y="555"/>
                  </a:lnTo>
                  <a:lnTo>
                    <a:pt x="64" y="570"/>
                  </a:lnTo>
                  <a:lnTo>
                    <a:pt x="63" y="584"/>
                  </a:lnTo>
                  <a:lnTo>
                    <a:pt x="63" y="584"/>
                  </a:lnTo>
                  <a:lnTo>
                    <a:pt x="64" y="588"/>
                  </a:lnTo>
                  <a:lnTo>
                    <a:pt x="65" y="591"/>
                  </a:lnTo>
                  <a:lnTo>
                    <a:pt x="70" y="597"/>
                  </a:lnTo>
                  <a:lnTo>
                    <a:pt x="77" y="601"/>
                  </a:lnTo>
                  <a:lnTo>
                    <a:pt x="84" y="603"/>
                  </a:lnTo>
                  <a:lnTo>
                    <a:pt x="92" y="605"/>
                  </a:lnTo>
                  <a:lnTo>
                    <a:pt x="101" y="605"/>
                  </a:lnTo>
                  <a:lnTo>
                    <a:pt x="118" y="606"/>
                  </a:lnTo>
                  <a:lnTo>
                    <a:pt x="118" y="606"/>
                  </a:lnTo>
                  <a:lnTo>
                    <a:pt x="184" y="662"/>
                  </a:lnTo>
                  <a:lnTo>
                    <a:pt x="184" y="662"/>
                  </a:lnTo>
                  <a:lnTo>
                    <a:pt x="184" y="662"/>
                  </a:lnTo>
                  <a:lnTo>
                    <a:pt x="185" y="672"/>
                  </a:lnTo>
                  <a:lnTo>
                    <a:pt x="186" y="680"/>
                  </a:lnTo>
                  <a:lnTo>
                    <a:pt x="187" y="687"/>
                  </a:lnTo>
                  <a:lnTo>
                    <a:pt x="190" y="693"/>
                  </a:lnTo>
                  <a:lnTo>
                    <a:pt x="193" y="697"/>
                  </a:lnTo>
                  <a:lnTo>
                    <a:pt x="197" y="702"/>
                  </a:lnTo>
                  <a:lnTo>
                    <a:pt x="201" y="704"/>
                  </a:lnTo>
                  <a:lnTo>
                    <a:pt x="207" y="706"/>
                  </a:lnTo>
                  <a:lnTo>
                    <a:pt x="217" y="709"/>
                  </a:lnTo>
                  <a:lnTo>
                    <a:pt x="231" y="710"/>
                  </a:lnTo>
                  <a:lnTo>
                    <a:pt x="245" y="711"/>
                  </a:lnTo>
                  <a:lnTo>
                    <a:pt x="261" y="713"/>
                  </a:lnTo>
                  <a:lnTo>
                    <a:pt x="261" y="713"/>
                  </a:lnTo>
                  <a:lnTo>
                    <a:pt x="268" y="715"/>
                  </a:lnTo>
                  <a:lnTo>
                    <a:pt x="274" y="717"/>
                  </a:lnTo>
                  <a:lnTo>
                    <a:pt x="278" y="721"/>
                  </a:lnTo>
                  <a:lnTo>
                    <a:pt x="282" y="726"/>
                  </a:lnTo>
                  <a:lnTo>
                    <a:pt x="285" y="732"/>
                  </a:lnTo>
                  <a:lnTo>
                    <a:pt x="288" y="738"/>
                  </a:lnTo>
                  <a:lnTo>
                    <a:pt x="292" y="751"/>
                  </a:lnTo>
                  <a:lnTo>
                    <a:pt x="296" y="764"/>
                  </a:lnTo>
                  <a:lnTo>
                    <a:pt x="299" y="775"/>
                  </a:lnTo>
                  <a:lnTo>
                    <a:pt x="301" y="780"/>
                  </a:lnTo>
                  <a:lnTo>
                    <a:pt x="304" y="784"/>
                  </a:lnTo>
                  <a:lnTo>
                    <a:pt x="306" y="786"/>
                  </a:lnTo>
                  <a:lnTo>
                    <a:pt x="309" y="787"/>
                  </a:lnTo>
                  <a:lnTo>
                    <a:pt x="309" y="787"/>
                  </a:lnTo>
                  <a:lnTo>
                    <a:pt x="314" y="786"/>
                  </a:lnTo>
                  <a:lnTo>
                    <a:pt x="317" y="785"/>
                  </a:lnTo>
                  <a:lnTo>
                    <a:pt x="323" y="781"/>
                  </a:lnTo>
                  <a:lnTo>
                    <a:pt x="328" y="777"/>
                  </a:lnTo>
                  <a:lnTo>
                    <a:pt x="331" y="775"/>
                  </a:lnTo>
                  <a:lnTo>
                    <a:pt x="335" y="775"/>
                  </a:lnTo>
                  <a:lnTo>
                    <a:pt x="335" y="775"/>
                  </a:lnTo>
                  <a:lnTo>
                    <a:pt x="336" y="779"/>
                  </a:lnTo>
                  <a:lnTo>
                    <a:pt x="337" y="784"/>
                  </a:lnTo>
                  <a:lnTo>
                    <a:pt x="341" y="787"/>
                  </a:lnTo>
                  <a:lnTo>
                    <a:pt x="344" y="790"/>
                  </a:lnTo>
                  <a:lnTo>
                    <a:pt x="347" y="793"/>
                  </a:lnTo>
                  <a:lnTo>
                    <a:pt x="352" y="795"/>
                  </a:lnTo>
                  <a:lnTo>
                    <a:pt x="357" y="796"/>
                  </a:lnTo>
                  <a:lnTo>
                    <a:pt x="361" y="797"/>
                  </a:lnTo>
                  <a:lnTo>
                    <a:pt x="361" y="797"/>
                  </a:lnTo>
                  <a:lnTo>
                    <a:pt x="366" y="796"/>
                  </a:lnTo>
                  <a:lnTo>
                    <a:pt x="372" y="795"/>
                  </a:lnTo>
                  <a:lnTo>
                    <a:pt x="376" y="792"/>
                  </a:lnTo>
                  <a:lnTo>
                    <a:pt x="381" y="789"/>
                  </a:lnTo>
                  <a:lnTo>
                    <a:pt x="388" y="781"/>
                  </a:lnTo>
                  <a:lnTo>
                    <a:pt x="393" y="775"/>
                  </a:lnTo>
                  <a:lnTo>
                    <a:pt x="393" y="775"/>
                  </a:lnTo>
                  <a:lnTo>
                    <a:pt x="389" y="764"/>
                  </a:lnTo>
                  <a:lnTo>
                    <a:pt x="383" y="754"/>
                  </a:lnTo>
                  <a:lnTo>
                    <a:pt x="376" y="743"/>
                  </a:lnTo>
                  <a:lnTo>
                    <a:pt x="367" y="734"/>
                  </a:lnTo>
                  <a:lnTo>
                    <a:pt x="359" y="725"/>
                  </a:lnTo>
                  <a:lnTo>
                    <a:pt x="350" y="718"/>
                  </a:lnTo>
                  <a:lnTo>
                    <a:pt x="330" y="703"/>
                  </a:lnTo>
                  <a:lnTo>
                    <a:pt x="313" y="693"/>
                  </a:lnTo>
                  <a:lnTo>
                    <a:pt x="298" y="685"/>
                  </a:lnTo>
                  <a:lnTo>
                    <a:pt x="288" y="679"/>
                  </a:lnTo>
                  <a:lnTo>
                    <a:pt x="284" y="675"/>
                  </a:lnTo>
                  <a:lnTo>
                    <a:pt x="284" y="675"/>
                  </a:lnTo>
                  <a:lnTo>
                    <a:pt x="284" y="670"/>
                  </a:lnTo>
                  <a:lnTo>
                    <a:pt x="285" y="662"/>
                  </a:lnTo>
                  <a:lnTo>
                    <a:pt x="291" y="643"/>
                  </a:lnTo>
                  <a:lnTo>
                    <a:pt x="299" y="621"/>
                  </a:lnTo>
                  <a:lnTo>
                    <a:pt x="309" y="599"/>
                  </a:lnTo>
                  <a:lnTo>
                    <a:pt x="316" y="589"/>
                  </a:lnTo>
                  <a:lnTo>
                    <a:pt x="323" y="580"/>
                  </a:lnTo>
                  <a:lnTo>
                    <a:pt x="330" y="571"/>
                  </a:lnTo>
                  <a:lnTo>
                    <a:pt x="338" y="564"/>
                  </a:lnTo>
                  <a:lnTo>
                    <a:pt x="346" y="557"/>
                  </a:lnTo>
                  <a:lnTo>
                    <a:pt x="354" y="553"/>
                  </a:lnTo>
                  <a:lnTo>
                    <a:pt x="364" y="551"/>
                  </a:lnTo>
                  <a:lnTo>
                    <a:pt x="372" y="551"/>
                  </a:lnTo>
                  <a:lnTo>
                    <a:pt x="372" y="551"/>
                  </a:lnTo>
                  <a:lnTo>
                    <a:pt x="366" y="566"/>
                  </a:lnTo>
                  <a:lnTo>
                    <a:pt x="360" y="579"/>
                  </a:lnTo>
                  <a:lnTo>
                    <a:pt x="357" y="593"/>
                  </a:lnTo>
                  <a:lnTo>
                    <a:pt x="354" y="604"/>
                  </a:lnTo>
                  <a:lnTo>
                    <a:pt x="353" y="616"/>
                  </a:lnTo>
                  <a:lnTo>
                    <a:pt x="353" y="626"/>
                  </a:lnTo>
                  <a:lnTo>
                    <a:pt x="354" y="636"/>
                  </a:lnTo>
                  <a:lnTo>
                    <a:pt x="357" y="647"/>
                  </a:lnTo>
                  <a:lnTo>
                    <a:pt x="359" y="655"/>
                  </a:lnTo>
                  <a:lnTo>
                    <a:pt x="362" y="664"/>
                  </a:lnTo>
                  <a:lnTo>
                    <a:pt x="367" y="672"/>
                  </a:lnTo>
                  <a:lnTo>
                    <a:pt x="372" y="679"/>
                  </a:lnTo>
                  <a:lnTo>
                    <a:pt x="384" y="693"/>
                  </a:lnTo>
                  <a:lnTo>
                    <a:pt x="397" y="705"/>
                  </a:lnTo>
                  <a:lnTo>
                    <a:pt x="412" y="716"/>
                  </a:lnTo>
                  <a:lnTo>
                    <a:pt x="428" y="726"/>
                  </a:lnTo>
                  <a:lnTo>
                    <a:pt x="457" y="743"/>
                  </a:lnTo>
                  <a:lnTo>
                    <a:pt x="471" y="752"/>
                  </a:lnTo>
                  <a:lnTo>
                    <a:pt x="482" y="761"/>
                  </a:lnTo>
                  <a:lnTo>
                    <a:pt x="491" y="770"/>
                  </a:lnTo>
                  <a:lnTo>
                    <a:pt x="495" y="774"/>
                  </a:lnTo>
                  <a:lnTo>
                    <a:pt x="497" y="779"/>
                  </a:lnTo>
                  <a:lnTo>
                    <a:pt x="497" y="779"/>
                  </a:lnTo>
                  <a:lnTo>
                    <a:pt x="505" y="800"/>
                  </a:lnTo>
                  <a:lnTo>
                    <a:pt x="510" y="818"/>
                  </a:lnTo>
                  <a:lnTo>
                    <a:pt x="514" y="836"/>
                  </a:lnTo>
                  <a:lnTo>
                    <a:pt x="517" y="853"/>
                  </a:lnTo>
                  <a:lnTo>
                    <a:pt x="519" y="870"/>
                  </a:lnTo>
                  <a:lnTo>
                    <a:pt x="520" y="886"/>
                  </a:lnTo>
                  <a:lnTo>
                    <a:pt x="521" y="918"/>
                  </a:lnTo>
                  <a:lnTo>
                    <a:pt x="521" y="935"/>
                  </a:lnTo>
                  <a:lnTo>
                    <a:pt x="523" y="954"/>
                  </a:lnTo>
                  <a:lnTo>
                    <a:pt x="526" y="973"/>
                  </a:lnTo>
                  <a:lnTo>
                    <a:pt x="530" y="995"/>
                  </a:lnTo>
                  <a:lnTo>
                    <a:pt x="536" y="1018"/>
                  </a:lnTo>
                  <a:lnTo>
                    <a:pt x="543" y="1044"/>
                  </a:lnTo>
                  <a:lnTo>
                    <a:pt x="553" y="1071"/>
                  </a:lnTo>
                  <a:lnTo>
                    <a:pt x="567" y="1102"/>
                  </a:lnTo>
                  <a:lnTo>
                    <a:pt x="567" y="1102"/>
                  </a:lnTo>
                  <a:lnTo>
                    <a:pt x="575" y="1121"/>
                  </a:lnTo>
                  <a:lnTo>
                    <a:pt x="584" y="1143"/>
                  </a:lnTo>
                  <a:lnTo>
                    <a:pt x="603" y="1192"/>
                  </a:lnTo>
                  <a:lnTo>
                    <a:pt x="621" y="1246"/>
                  </a:lnTo>
                  <a:lnTo>
                    <a:pt x="636" y="1300"/>
                  </a:lnTo>
                  <a:lnTo>
                    <a:pt x="636" y="1300"/>
                  </a:lnTo>
                  <a:lnTo>
                    <a:pt x="644" y="1329"/>
                  </a:lnTo>
                  <a:lnTo>
                    <a:pt x="649" y="1354"/>
                  </a:lnTo>
                  <a:lnTo>
                    <a:pt x="650" y="1376"/>
                  </a:lnTo>
                  <a:lnTo>
                    <a:pt x="650" y="1396"/>
                  </a:lnTo>
                  <a:lnTo>
                    <a:pt x="648" y="1412"/>
                  </a:lnTo>
                  <a:lnTo>
                    <a:pt x="644" y="1426"/>
                  </a:lnTo>
                  <a:lnTo>
                    <a:pt x="637" y="1449"/>
                  </a:lnTo>
                  <a:lnTo>
                    <a:pt x="634" y="1458"/>
                  </a:lnTo>
                  <a:lnTo>
                    <a:pt x="633" y="1467"/>
                  </a:lnTo>
                  <a:lnTo>
                    <a:pt x="632" y="1475"/>
                  </a:lnTo>
                  <a:lnTo>
                    <a:pt x="634" y="1483"/>
                  </a:lnTo>
                  <a:lnTo>
                    <a:pt x="639" y="1492"/>
                  </a:lnTo>
                  <a:lnTo>
                    <a:pt x="648" y="1502"/>
                  </a:lnTo>
                  <a:lnTo>
                    <a:pt x="659" y="1512"/>
                  </a:lnTo>
                  <a:lnTo>
                    <a:pt x="677" y="1525"/>
                  </a:lnTo>
                  <a:lnTo>
                    <a:pt x="677" y="1525"/>
                  </a:lnTo>
                  <a:lnTo>
                    <a:pt x="686" y="1533"/>
                  </a:lnTo>
                  <a:lnTo>
                    <a:pt x="694" y="1541"/>
                  </a:lnTo>
                  <a:lnTo>
                    <a:pt x="698" y="1550"/>
                  </a:lnTo>
                  <a:lnTo>
                    <a:pt x="702" y="1559"/>
                  </a:lnTo>
                  <a:lnTo>
                    <a:pt x="704" y="1569"/>
                  </a:lnTo>
                  <a:lnTo>
                    <a:pt x="706" y="1580"/>
                  </a:lnTo>
                  <a:lnTo>
                    <a:pt x="710" y="1605"/>
                  </a:lnTo>
                  <a:lnTo>
                    <a:pt x="713" y="1619"/>
                  </a:lnTo>
                  <a:lnTo>
                    <a:pt x="718" y="1634"/>
                  </a:lnTo>
                  <a:lnTo>
                    <a:pt x="725" y="1649"/>
                  </a:lnTo>
                  <a:lnTo>
                    <a:pt x="733" y="1666"/>
                  </a:lnTo>
                  <a:lnTo>
                    <a:pt x="744" y="1685"/>
                  </a:lnTo>
                  <a:lnTo>
                    <a:pt x="761" y="1704"/>
                  </a:lnTo>
                  <a:lnTo>
                    <a:pt x="779" y="1726"/>
                  </a:lnTo>
                  <a:lnTo>
                    <a:pt x="802" y="1748"/>
                  </a:lnTo>
                  <a:lnTo>
                    <a:pt x="802" y="1748"/>
                  </a:lnTo>
                  <a:lnTo>
                    <a:pt x="802" y="1748"/>
                  </a:lnTo>
                  <a:lnTo>
                    <a:pt x="802" y="1748"/>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11" name="Freeform 107"/>
            <p:cNvSpPr>
              <a:spLocks/>
            </p:cNvSpPr>
            <p:nvPr/>
          </p:nvSpPr>
          <p:spPr bwMode="auto">
            <a:xfrm>
              <a:off x="2261336" y="4599711"/>
              <a:ext cx="422825" cy="578851"/>
            </a:xfrm>
            <a:custGeom>
              <a:avLst/>
              <a:gdLst/>
              <a:ahLst/>
              <a:cxnLst>
                <a:cxn ang="0">
                  <a:pos x="329" y="679"/>
                </a:cxn>
                <a:cxn ang="0">
                  <a:pos x="372" y="621"/>
                </a:cxn>
                <a:cxn ang="0">
                  <a:pos x="392" y="559"/>
                </a:cxn>
                <a:cxn ang="0">
                  <a:pos x="454" y="516"/>
                </a:cxn>
                <a:cxn ang="0">
                  <a:pos x="482" y="524"/>
                </a:cxn>
                <a:cxn ang="0">
                  <a:pos x="503" y="512"/>
                </a:cxn>
                <a:cxn ang="0">
                  <a:pos x="541" y="423"/>
                </a:cxn>
                <a:cxn ang="0">
                  <a:pos x="478" y="437"/>
                </a:cxn>
                <a:cxn ang="0">
                  <a:pos x="417" y="426"/>
                </a:cxn>
                <a:cxn ang="0">
                  <a:pos x="380" y="420"/>
                </a:cxn>
                <a:cxn ang="0">
                  <a:pos x="354" y="396"/>
                </a:cxn>
                <a:cxn ang="0">
                  <a:pos x="344" y="323"/>
                </a:cxn>
                <a:cxn ang="0">
                  <a:pos x="380" y="287"/>
                </a:cxn>
                <a:cxn ang="0">
                  <a:pos x="420" y="291"/>
                </a:cxn>
                <a:cxn ang="0">
                  <a:pos x="425" y="316"/>
                </a:cxn>
                <a:cxn ang="0">
                  <a:pos x="405" y="342"/>
                </a:cxn>
                <a:cxn ang="0">
                  <a:pos x="439" y="342"/>
                </a:cxn>
                <a:cxn ang="0">
                  <a:pos x="458" y="370"/>
                </a:cxn>
                <a:cxn ang="0">
                  <a:pos x="480" y="363"/>
                </a:cxn>
                <a:cxn ang="0">
                  <a:pos x="529" y="344"/>
                </a:cxn>
                <a:cxn ang="0">
                  <a:pos x="568" y="331"/>
                </a:cxn>
                <a:cxn ang="0">
                  <a:pos x="557" y="279"/>
                </a:cxn>
                <a:cxn ang="0">
                  <a:pos x="573" y="229"/>
                </a:cxn>
                <a:cxn ang="0">
                  <a:pos x="577" y="214"/>
                </a:cxn>
                <a:cxn ang="0">
                  <a:pos x="553" y="224"/>
                </a:cxn>
                <a:cxn ang="0">
                  <a:pos x="471" y="183"/>
                </a:cxn>
                <a:cxn ang="0">
                  <a:pos x="447" y="144"/>
                </a:cxn>
                <a:cxn ang="0">
                  <a:pos x="423" y="145"/>
                </a:cxn>
                <a:cxn ang="0">
                  <a:pos x="398" y="138"/>
                </a:cxn>
                <a:cxn ang="0">
                  <a:pos x="396" y="104"/>
                </a:cxn>
                <a:cxn ang="0">
                  <a:pos x="374" y="88"/>
                </a:cxn>
                <a:cxn ang="0">
                  <a:pos x="354" y="70"/>
                </a:cxn>
                <a:cxn ang="0">
                  <a:pos x="323" y="61"/>
                </a:cxn>
                <a:cxn ang="0">
                  <a:pos x="282" y="39"/>
                </a:cxn>
                <a:cxn ang="0">
                  <a:pos x="259" y="0"/>
                </a:cxn>
                <a:cxn ang="0">
                  <a:pos x="188" y="39"/>
                </a:cxn>
                <a:cxn ang="0">
                  <a:pos x="159" y="47"/>
                </a:cxn>
                <a:cxn ang="0">
                  <a:pos x="178" y="92"/>
                </a:cxn>
                <a:cxn ang="0">
                  <a:pos x="157" y="114"/>
                </a:cxn>
                <a:cxn ang="0">
                  <a:pos x="60" y="129"/>
                </a:cxn>
                <a:cxn ang="0">
                  <a:pos x="75" y="163"/>
                </a:cxn>
                <a:cxn ang="0">
                  <a:pos x="67" y="195"/>
                </a:cxn>
                <a:cxn ang="0">
                  <a:pos x="12" y="246"/>
                </a:cxn>
                <a:cxn ang="0">
                  <a:pos x="0" y="284"/>
                </a:cxn>
                <a:cxn ang="0">
                  <a:pos x="7" y="373"/>
                </a:cxn>
                <a:cxn ang="0">
                  <a:pos x="48" y="463"/>
                </a:cxn>
                <a:cxn ang="0">
                  <a:pos x="60" y="533"/>
                </a:cxn>
                <a:cxn ang="0">
                  <a:pos x="65" y="592"/>
                </a:cxn>
                <a:cxn ang="0">
                  <a:pos x="88" y="588"/>
                </a:cxn>
                <a:cxn ang="0">
                  <a:pos x="109" y="584"/>
                </a:cxn>
                <a:cxn ang="0">
                  <a:pos x="130" y="618"/>
                </a:cxn>
                <a:cxn ang="0">
                  <a:pos x="118" y="634"/>
                </a:cxn>
                <a:cxn ang="0">
                  <a:pos x="90" y="655"/>
                </a:cxn>
                <a:cxn ang="0">
                  <a:pos x="109" y="681"/>
                </a:cxn>
                <a:cxn ang="0">
                  <a:pos x="106" y="713"/>
                </a:cxn>
                <a:cxn ang="0">
                  <a:pos x="94" y="739"/>
                </a:cxn>
                <a:cxn ang="0">
                  <a:pos x="144" y="768"/>
                </a:cxn>
                <a:cxn ang="0">
                  <a:pos x="173" y="757"/>
                </a:cxn>
                <a:cxn ang="0">
                  <a:pos x="195" y="763"/>
                </a:cxn>
                <a:cxn ang="0">
                  <a:pos x="229" y="793"/>
                </a:cxn>
                <a:cxn ang="0">
                  <a:pos x="260" y="787"/>
                </a:cxn>
                <a:cxn ang="0">
                  <a:pos x="318" y="732"/>
                </a:cxn>
              </a:cxnLst>
              <a:rect l="0" t="0" r="r" b="b"/>
              <a:pathLst>
                <a:path w="583" h="794">
                  <a:moveTo>
                    <a:pt x="314" y="717"/>
                  </a:moveTo>
                  <a:lnTo>
                    <a:pt x="314" y="717"/>
                  </a:lnTo>
                  <a:lnTo>
                    <a:pt x="316" y="705"/>
                  </a:lnTo>
                  <a:lnTo>
                    <a:pt x="318" y="695"/>
                  </a:lnTo>
                  <a:lnTo>
                    <a:pt x="323" y="687"/>
                  </a:lnTo>
                  <a:lnTo>
                    <a:pt x="329" y="679"/>
                  </a:lnTo>
                  <a:lnTo>
                    <a:pt x="343" y="664"/>
                  </a:lnTo>
                  <a:lnTo>
                    <a:pt x="351" y="656"/>
                  </a:lnTo>
                  <a:lnTo>
                    <a:pt x="358" y="648"/>
                  </a:lnTo>
                  <a:lnTo>
                    <a:pt x="358" y="648"/>
                  </a:lnTo>
                  <a:lnTo>
                    <a:pt x="367" y="633"/>
                  </a:lnTo>
                  <a:lnTo>
                    <a:pt x="372" y="621"/>
                  </a:lnTo>
                  <a:lnTo>
                    <a:pt x="374" y="611"/>
                  </a:lnTo>
                  <a:lnTo>
                    <a:pt x="375" y="602"/>
                  </a:lnTo>
                  <a:lnTo>
                    <a:pt x="377" y="592"/>
                  </a:lnTo>
                  <a:lnTo>
                    <a:pt x="379" y="582"/>
                  </a:lnTo>
                  <a:lnTo>
                    <a:pt x="384" y="572"/>
                  </a:lnTo>
                  <a:lnTo>
                    <a:pt x="392" y="559"/>
                  </a:lnTo>
                  <a:lnTo>
                    <a:pt x="392" y="559"/>
                  </a:lnTo>
                  <a:lnTo>
                    <a:pt x="403" y="549"/>
                  </a:lnTo>
                  <a:lnTo>
                    <a:pt x="423" y="534"/>
                  </a:lnTo>
                  <a:lnTo>
                    <a:pt x="434" y="527"/>
                  </a:lnTo>
                  <a:lnTo>
                    <a:pt x="445" y="521"/>
                  </a:lnTo>
                  <a:lnTo>
                    <a:pt x="454" y="516"/>
                  </a:lnTo>
                  <a:lnTo>
                    <a:pt x="461" y="515"/>
                  </a:lnTo>
                  <a:lnTo>
                    <a:pt x="461" y="515"/>
                  </a:lnTo>
                  <a:lnTo>
                    <a:pt x="465" y="515"/>
                  </a:lnTo>
                  <a:lnTo>
                    <a:pt x="469" y="516"/>
                  </a:lnTo>
                  <a:lnTo>
                    <a:pt x="476" y="520"/>
                  </a:lnTo>
                  <a:lnTo>
                    <a:pt x="482" y="524"/>
                  </a:lnTo>
                  <a:lnTo>
                    <a:pt x="486" y="526"/>
                  </a:lnTo>
                  <a:lnTo>
                    <a:pt x="491" y="526"/>
                  </a:lnTo>
                  <a:lnTo>
                    <a:pt x="491" y="526"/>
                  </a:lnTo>
                  <a:lnTo>
                    <a:pt x="493" y="524"/>
                  </a:lnTo>
                  <a:lnTo>
                    <a:pt x="495" y="522"/>
                  </a:lnTo>
                  <a:lnTo>
                    <a:pt x="503" y="512"/>
                  </a:lnTo>
                  <a:lnTo>
                    <a:pt x="511" y="496"/>
                  </a:lnTo>
                  <a:lnTo>
                    <a:pt x="520" y="478"/>
                  </a:lnTo>
                  <a:lnTo>
                    <a:pt x="535" y="444"/>
                  </a:lnTo>
                  <a:lnTo>
                    <a:pt x="540" y="430"/>
                  </a:lnTo>
                  <a:lnTo>
                    <a:pt x="541" y="423"/>
                  </a:lnTo>
                  <a:lnTo>
                    <a:pt x="541" y="423"/>
                  </a:lnTo>
                  <a:lnTo>
                    <a:pt x="524" y="423"/>
                  </a:lnTo>
                  <a:lnTo>
                    <a:pt x="524" y="423"/>
                  </a:lnTo>
                  <a:lnTo>
                    <a:pt x="524" y="423"/>
                  </a:lnTo>
                  <a:lnTo>
                    <a:pt x="512" y="428"/>
                  </a:lnTo>
                  <a:lnTo>
                    <a:pt x="497" y="434"/>
                  </a:lnTo>
                  <a:lnTo>
                    <a:pt x="478" y="437"/>
                  </a:lnTo>
                  <a:lnTo>
                    <a:pt x="457" y="438"/>
                  </a:lnTo>
                  <a:lnTo>
                    <a:pt x="457" y="438"/>
                  </a:lnTo>
                  <a:lnTo>
                    <a:pt x="448" y="437"/>
                  </a:lnTo>
                  <a:lnTo>
                    <a:pt x="441" y="436"/>
                  </a:lnTo>
                  <a:lnTo>
                    <a:pt x="428" y="430"/>
                  </a:lnTo>
                  <a:lnTo>
                    <a:pt x="417" y="426"/>
                  </a:lnTo>
                  <a:lnTo>
                    <a:pt x="410" y="423"/>
                  </a:lnTo>
                  <a:lnTo>
                    <a:pt x="402" y="423"/>
                  </a:lnTo>
                  <a:lnTo>
                    <a:pt x="402" y="423"/>
                  </a:lnTo>
                  <a:lnTo>
                    <a:pt x="394" y="423"/>
                  </a:lnTo>
                  <a:lnTo>
                    <a:pt x="387" y="422"/>
                  </a:lnTo>
                  <a:lnTo>
                    <a:pt x="380" y="420"/>
                  </a:lnTo>
                  <a:lnTo>
                    <a:pt x="374" y="417"/>
                  </a:lnTo>
                  <a:lnTo>
                    <a:pt x="369" y="414"/>
                  </a:lnTo>
                  <a:lnTo>
                    <a:pt x="364" y="411"/>
                  </a:lnTo>
                  <a:lnTo>
                    <a:pt x="361" y="406"/>
                  </a:lnTo>
                  <a:lnTo>
                    <a:pt x="356" y="401"/>
                  </a:lnTo>
                  <a:lnTo>
                    <a:pt x="354" y="396"/>
                  </a:lnTo>
                  <a:lnTo>
                    <a:pt x="350" y="389"/>
                  </a:lnTo>
                  <a:lnTo>
                    <a:pt x="347" y="374"/>
                  </a:lnTo>
                  <a:lnTo>
                    <a:pt x="344" y="355"/>
                  </a:lnTo>
                  <a:lnTo>
                    <a:pt x="343" y="335"/>
                  </a:lnTo>
                  <a:lnTo>
                    <a:pt x="343" y="335"/>
                  </a:lnTo>
                  <a:lnTo>
                    <a:pt x="344" y="323"/>
                  </a:lnTo>
                  <a:lnTo>
                    <a:pt x="347" y="313"/>
                  </a:lnTo>
                  <a:lnTo>
                    <a:pt x="350" y="305"/>
                  </a:lnTo>
                  <a:lnTo>
                    <a:pt x="355" y="298"/>
                  </a:lnTo>
                  <a:lnTo>
                    <a:pt x="362" y="293"/>
                  </a:lnTo>
                  <a:lnTo>
                    <a:pt x="370" y="290"/>
                  </a:lnTo>
                  <a:lnTo>
                    <a:pt x="380" y="287"/>
                  </a:lnTo>
                  <a:lnTo>
                    <a:pt x="392" y="286"/>
                  </a:lnTo>
                  <a:lnTo>
                    <a:pt x="392" y="286"/>
                  </a:lnTo>
                  <a:lnTo>
                    <a:pt x="403" y="287"/>
                  </a:lnTo>
                  <a:lnTo>
                    <a:pt x="409" y="287"/>
                  </a:lnTo>
                  <a:lnTo>
                    <a:pt x="415" y="289"/>
                  </a:lnTo>
                  <a:lnTo>
                    <a:pt x="420" y="291"/>
                  </a:lnTo>
                  <a:lnTo>
                    <a:pt x="424" y="294"/>
                  </a:lnTo>
                  <a:lnTo>
                    <a:pt x="426" y="299"/>
                  </a:lnTo>
                  <a:lnTo>
                    <a:pt x="427" y="306"/>
                  </a:lnTo>
                  <a:lnTo>
                    <a:pt x="427" y="306"/>
                  </a:lnTo>
                  <a:lnTo>
                    <a:pt x="427" y="312"/>
                  </a:lnTo>
                  <a:lnTo>
                    <a:pt x="425" y="316"/>
                  </a:lnTo>
                  <a:lnTo>
                    <a:pt x="423" y="320"/>
                  </a:lnTo>
                  <a:lnTo>
                    <a:pt x="419" y="323"/>
                  </a:lnTo>
                  <a:lnTo>
                    <a:pt x="412" y="331"/>
                  </a:lnTo>
                  <a:lnTo>
                    <a:pt x="409" y="336"/>
                  </a:lnTo>
                  <a:lnTo>
                    <a:pt x="405" y="342"/>
                  </a:lnTo>
                  <a:lnTo>
                    <a:pt x="405" y="342"/>
                  </a:lnTo>
                  <a:lnTo>
                    <a:pt x="411" y="344"/>
                  </a:lnTo>
                  <a:lnTo>
                    <a:pt x="415" y="345"/>
                  </a:lnTo>
                  <a:lnTo>
                    <a:pt x="419" y="345"/>
                  </a:lnTo>
                  <a:lnTo>
                    <a:pt x="423" y="345"/>
                  </a:lnTo>
                  <a:lnTo>
                    <a:pt x="430" y="343"/>
                  </a:lnTo>
                  <a:lnTo>
                    <a:pt x="439" y="342"/>
                  </a:lnTo>
                  <a:lnTo>
                    <a:pt x="439" y="342"/>
                  </a:lnTo>
                  <a:lnTo>
                    <a:pt x="441" y="350"/>
                  </a:lnTo>
                  <a:lnTo>
                    <a:pt x="446" y="360"/>
                  </a:lnTo>
                  <a:lnTo>
                    <a:pt x="449" y="365"/>
                  </a:lnTo>
                  <a:lnTo>
                    <a:pt x="454" y="368"/>
                  </a:lnTo>
                  <a:lnTo>
                    <a:pt x="458" y="370"/>
                  </a:lnTo>
                  <a:lnTo>
                    <a:pt x="464" y="371"/>
                  </a:lnTo>
                  <a:lnTo>
                    <a:pt x="464" y="371"/>
                  </a:lnTo>
                  <a:lnTo>
                    <a:pt x="470" y="370"/>
                  </a:lnTo>
                  <a:lnTo>
                    <a:pt x="473" y="369"/>
                  </a:lnTo>
                  <a:lnTo>
                    <a:pt x="477" y="367"/>
                  </a:lnTo>
                  <a:lnTo>
                    <a:pt x="480" y="363"/>
                  </a:lnTo>
                  <a:lnTo>
                    <a:pt x="481" y="359"/>
                  </a:lnTo>
                  <a:lnTo>
                    <a:pt x="484" y="354"/>
                  </a:lnTo>
                  <a:lnTo>
                    <a:pt x="486" y="342"/>
                  </a:lnTo>
                  <a:lnTo>
                    <a:pt x="486" y="342"/>
                  </a:lnTo>
                  <a:lnTo>
                    <a:pt x="504" y="343"/>
                  </a:lnTo>
                  <a:lnTo>
                    <a:pt x="529" y="344"/>
                  </a:lnTo>
                  <a:lnTo>
                    <a:pt x="540" y="343"/>
                  </a:lnTo>
                  <a:lnTo>
                    <a:pt x="552" y="340"/>
                  </a:lnTo>
                  <a:lnTo>
                    <a:pt x="561" y="337"/>
                  </a:lnTo>
                  <a:lnTo>
                    <a:pt x="564" y="333"/>
                  </a:lnTo>
                  <a:lnTo>
                    <a:pt x="568" y="331"/>
                  </a:lnTo>
                  <a:lnTo>
                    <a:pt x="568" y="331"/>
                  </a:lnTo>
                  <a:lnTo>
                    <a:pt x="563" y="323"/>
                  </a:lnTo>
                  <a:lnTo>
                    <a:pt x="558" y="315"/>
                  </a:lnTo>
                  <a:lnTo>
                    <a:pt x="557" y="305"/>
                  </a:lnTo>
                  <a:lnTo>
                    <a:pt x="556" y="291"/>
                  </a:lnTo>
                  <a:lnTo>
                    <a:pt x="556" y="291"/>
                  </a:lnTo>
                  <a:lnTo>
                    <a:pt x="557" y="279"/>
                  </a:lnTo>
                  <a:lnTo>
                    <a:pt x="560" y="270"/>
                  </a:lnTo>
                  <a:lnTo>
                    <a:pt x="562" y="261"/>
                  </a:lnTo>
                  <a:lnTo>
                    <a:pt x="565" y="254"/>
                  </a:lnTo>
                  <a:lnTo>
                    <a:pt x="569" y="246"/>
                  </a:lnTo>
                  <a:lnTo>
                    <a:pt x="571" y="238"/>
                  </a:lnTo>
                  <a:lnTo>
                    <a:pt x="573" y="229"/>
                  </a:lnTo>
                  <a:lnTo>
                    <a:pt x="575" y="217"/>
                  </a:lnTo>
                  <a:lnTo>
                    <a:pt x="575" y="217"/>
                  </a:lnTo>
                  <a:lnTo>
                    <a:pt x="579" y="214"/>
                  </a:lnTo>
                  <a:lnTo>
                    <a:pt x="583" y="213"/>
                  </a:lnTo>
                  <a:lnTo>
                    <a:pt x="583" y="213"/>
                  </a:lnTo>
                  <a:lnTo>
                    <a:pt x="577" y="214"/>
                  </a:lnTo>
                  <a:lnTo>
                    <a:pt x="572" y="215"/>
                  </a:lnTo>
                  <a:lnTo>
                    <a:pt x="564" y="218"/>
                  </a:lnTo>
                  <a:lnTo>
                    <a:pt x="558" y="223"/>
                  </a:lnTo>
                  <a:lnTo>
                    <a:pt x="555" y="224"/>
                  </a:lnTo>
                  <a:lnTo>
                    <a:pt x="553" y="224"/>
                  </a:lnTo>
                  <a:lnTo>
                    <a:pt x="553" y="224"/>
                  </a:lnTo>
                  <a:lnTo>
                    <a:pt x="546" y="224"/>
                  </a:lnTo>
                  <a:lnTo>
                    <a:pt x="539" y="222"/>
                  </a:lnTo>
                  <a:lnTo>
                    <a:pt x="523" y="216"/>
                  </a:lnTo>
                  <a:lnTo>
                    <a:pt x="504" y="207"/>
                  </a:lnTo>
                  <a:lnTo>
                    <a:pt x="487" y="195"/>
                  </a:lnTo>
                  <a:lnTo>
                    <a:pt x="471" y="183"/>
                  </a:lnTo>
                  <a:lnTo>
                    <a:pt x="458" y="169"/>
                  </a:lnTo>
                  <a:lnTo>
                    <a:pt x="454" y="162"/>
                  </a:lnTo>
                  <a:lnTo>
                    <a:pt x="449" y="155"/>
                  </a:lnTo>
                  <a:lnTo>
                    <a:pt x="447" y="149"/>
                  </a:lnTo>
                  <a:lnTo>
                    <a:pt x="447" y="144"/>
                  </a:lnTo>
                  <a:lnTo>
                    <a:pt x="447" y="144"/>
                  </a:lnTo>
                  <a:lnTo>
                    <a:pt x="443" y="147"/>
                  </a:lnTo>
                  <a:lnTo>
                    <a:pt x="441" y="148"/>
                  </a:lnTo>
                  <a:lnTo>
                    <a:pt x="438" y="148"/>
                  </a:lnTo>
                  <a:lnTo>
                    <a:pt x="434" y="148"/>
                  </a:lnTo>
                  <a:lnTo>
                    <a:pt x="427" y="145"/>
                  </a:lnTo>
                  <a:lnTo>
                    <a:pt x="423" y="145"/>
                  </a:lnTo>
                  <a:lnTo>
                    <a:pt x="417" y="144"/>
                  </a:lnTo>
                  <a:lnTo>
                    <a:pt x="417" y="144"/>
                  </a:lnTo>
                  <a:lnTo>
                    <a:pt x="410" y="144"/>
                  </a:lnTo>
                  <a:lnTo>
                    <a:pt x="405" y="142"/>
                  </a:lnTo>
                  <a:lnTo>
                    <a:pt x="401" y="140"/>
                  </a:lnTo>
                  <a:lnTo>
                    <a:pt x="398" y="138"/>
                  </a:lnTo>
                  <a:lnTo>
                    <a:pt x="396" y="134"/>
                  </a:lnTo>
                  <a:lnTo>
                    <a:pt x="396" y="131"/>
                  </a:lnTo>
                  <a:lnTo>
                    <a:pt x="396" y="124"/>
                  </a:lnTo>
                  <a:lnTo>
                    <a:pt x="396" y="116"/>
                  </a:lnTo>
                  <a:lnTo>
                    <a:pt x="397" y="108"/>
                  </a:lnTo>
                  <a:lnTo>
                    <a:pt x="396" y="104"/>
                  </a:lnTo>
                  <a:lnTo>
                    <a:pt x="396" y="101"/>
                  </a:lnTo>
                  <a:lnTo>
                    <a:pt x="394" y="99"/>
                  </a:lnTo>
                  <a:lnTo>
                    <a:pt x="392" y="96"/>
                  </a:lnTo>
                  <a:lnTo>
                    <a:pt x="392" y="96"/>
                  </a:lnTo>
                  <a:lnTo>
                    <a:pt x="381" y="91"/>
                  </a:lnTo>
                  <a:lnTo>
                    <a:pt x="374" y="88"/>
                  </a:lnTo>
                  <a:lnTo>
                    <a:pt x="370" y="87"/>
                  </a:lnTo>
                  <a:lnTo>
                    <a:pt x="366" y="87"/>
                  </a:lnTo>
                  <a:lnTo>
                    <a:pt x="363" y="86"/>
                  </a:lnTo>
                  <a:lnTo>
                    <a:pt x="361" y="84"/>
                  </a:lnTo>
                  <a:lnTo>
                    <a:pt x="357" y="79"/>
                  </a:lnTo>
                  <a:lnTo>
                    <a:pt x="354" y="70"/>
                  </a:lnTo>
                  <a:lnTo>
                    <a:pt x="354" y="70"/>
                  </a:lnTo>
                  <a:lnTo>
                    <a:pt x="351" y="67"/>
                  </a:lnTo>
                  <a:lnTo>
                    <a:pt x="348" y="64"/>
                  </a:lnTo>
                  <a:lnTo>
                    <a:pt x="342" y="63"/>
                  </a:lnTo>
                  <a:lnTo>
                    <a:pt x="336" y="62"/>
                  </a:lnTo>
                  <a:lnTo>
                    <a:pt x="323" y="61"/>
                  </a:lnTo>
                  <a:lnTo>
                    <a:pt x="310" y="60"/>
                  </a:lnTo>
                  <a:lnTo>
                    <a:pt x="310" y="60"/>
                  </a:lnTo>
                  <a:lnTo>
                    <a:pt x="301" y="57"/>
                  </a:lnTo>
                  <a:lnTo>
                    <a:pt x="294" y="53"/>
                  </a:lnTo>
                  <a:lnTo>
                    <a:pt x="287" y="47"/>
                  </a:lnTo>
                  <a:lnTo>
                    <a:pt x="282" y="39"/>
                  </a:lnTo>
                  <a:lnTo>
                    <a:pt x="278" y="31"/>
                  </a:lnTo>
                  <a:lnTo>
                    <a:pt x="274" y="22"/>
                  </a:lnTo>
                  <a:lnTo>
                    <a:pt x="272" y="11"/>
                  </a:lnTo>
                  <a:lnTo>
                    <a:pt x="270" y="0"/>
                  </a:lnTo>
                  <a:lnTo>
                    <a:pt x="270" y="0"/>
                  </a:lnTo>
                  <a:lnTo>
                    <a:pt x="259" y="0"/>
                  </a:lnTo>
                  <a:lnTo>
                    <a:pt x="259" y="0"/>
                  </a:lnTo>
                  <a:lnTo>
                    <a:pt x="239" y="15"/>
                  </a:lnTo>
                  <a:lnTo>
                    <a:pt x="227" y="23"/>
                  </a:lnTo>
                  <a:lnTo>
                    <a:pt x="214" y="30"/>
                  </a:lnTo>
                  <a:lnTo>
                    <a:pt x="202" y="35"/>
                  </a:lnTo>
                  <a:lnTo>
                    <a:pt x="188" y="39"/>
                  </a:lnTo>
                  <a:lnTo>
                    <a:pt x="181" y="39"/>
                  </a:lnTo>
                  <a:lnTo>
                    <a:pt x="174" y="40"/>
                  </a:lnTo>
                  <a:lnTo>
                    <a:pt x="167" y="39"/>
                  </a:lnTo>
                  <a:lnTo>
                    <a:pt x="159" y="38"/>
                  </a:lnTo>
                  <a:lnTo>
                    <a:pt x="159" y="38"/>
                  </a:lnTo>
                  <a:lnTo>
                    <a:pt x="159" y="47"/>
                  </a:lnTo>
                  <a:lnTo>
                    <a:pt x="160" y="55"/>
                  </a:lnTo>
                  <a:lnTo>
                    <a:pt x="164" y="62"/>
                  </a:lnTo>
                  <a:lnTo>
                    <a:pt x="167" y="68"/>
                  </a:lnTo>
                  <a:lnTo>
                    <a:pt x="174" y="78"/>
                  </a:lnTo>
                  <a:lnTo>
                    <a:pt x="176" y="85"/>
                  </a:lnTo>
                  <a:lnTo>
                    <a:pt x="178" y="92"/>
                  </a:lnTo>
                  <a:lnTo>
                    <a:pt x="178" y="92"/>
                  </a:lnTo>
                  <a:lnTo>
                    <a:pt x="176" y="98"/>
                  </a:lnTo>
                  <a:lnTo>
                    <a:pt x="174" y="102"/>
                  </a:lnTo>
                  <a:lnTo>
                    <a:pt x="170" y="107"/>
                  </a:lnTo>
                  <a:lnTo>
                    <a:pt x="164" y="110"/>
                  </a:lnTo>
                  <a:lnTo>
                    <a:pt x="157" y="114"/>
                  </a:lnTo>
                  <a:lnTo>
                    <a:pt x="149" y="117"/>
                  </a:lnTo>
                  <a:lnTo>
                    <a:pt x="132" y="122"/>
                  </a:lnTo>
                  <a:lnTo>
                    <a:pt x="112" y="125"/>
                  </a:lnTo>
                  <a:lnTo>
                    <a:pt x="92" y="127"/>
                  </a:lnTo>
                  <a:lnTo>
                    <a:pt x="75" y="129"/>
                  </a:lnTo>
                  <a:lnTo>
                    <a:pt x="60" y="129"/>
                  </a:lnTo>
                  <a:lnTo>
                    <a:pt x="60" y="129"/>
                  </a:lnTo>
                  <a:lnTo>
                    <a:pt x="61" y="134"/>
                  </a:lnTo>
                  <a:lnTo>
                    <a:pt x="62" y="139"/>
                  </a:lnTo>
                  <a:lnTo>
                    <a:pt x="68" y="148"/>
                  </a:lnTo>
                  <a:lnTo>
                    <a:pt x="73" y="157"/>
                  </a:lnTo>
                  <a:lnTo>
                    <a:pt x="75" y="163"/>
                  </a:lnTo>
                  <a:lnTo>
                    <a:pt x="75" y="169"/>
                  </a:lnTo>
                  <a:lnTo>
                    <a:pt x="75" y="169"/>
                  </a:lnTo>
                  <a:lnTo>
                    <a:pt x="75" y="176"/>
                  </a:lnTo>
                  <a:lnTo>
                    <a:pt x="73" y="183"/>
                  </a:lnTo>
                  <a:lnTo>
                    <a:pt x="71" y="190"/>
                  </a:lnTo>
                  <a:lnTo>
                    <a:pt x="67" y="195"/>
                  </a:lnTo>
                  <a:lnTo>
                    <a:pt x="62" y="201"/>
                  </a:lnTo>
                  <a:lnTo>
                    <a:pt x="57" y="206"/>
                  </a:lnTo>
                  <a:lnTo>
                    <a:pt x="46" y="215"/>
                  </a:lnTo>
                  <a:lnTo>
                    <a:pt x="25" y="232"/>
                  </a:lnTo>
                  <a:lnTo>
                    <a:pt x="15" y="241"/>
                  </a:lnTo>
                  <a:lnTo>
                    <a:pt x="12" y="246"/>
                  </a:lnTo>
                  <a:lnTo>
                    <a:pt x="8" y="251"/>
                  </a:lnTo>
                  <a:lnTo>
                    <a:pt x="8" y="251"/>
                  </a:lnTo>
                  <a:lnTo>
                    <a:pt x="4" y="259"/>
                  </a:lnTo>
                  <a:lnTo>
                    <a:pt x="2" y="267"/>
                  </a:lnTo>
                  <a:lnTo>
                    <a:pt x="0" y="275"/>
                  </a:lnTo>
                  <a:lnTo>
                    <a:pt x="0" y="284"/>
                  </a:lnTo>
                  <a:lnTo>
                    <a:pt x="0" y="302"/>
                  </a:lnTo>
                  <a:lnTo>
                    <a:pt x="2" y="323"/>
                  </a:lnTo>
                  <a:lnTo>
                    <a:pt x="2" y="323"/>
                  </a:lnTo>
                  <a:lnTo>
                    <a:pt x="3" y="342"/>
                  </a:lnTo>
                  <a:lnTo>
                    <a:pt x="5" y="358"/>
                  </a:lnTo>
                  <a:lnTo>
                    <a:pt x="7" y="373"/>
                  </a:lnTo>
                  <a:lnTo>
                    <a:pt x="11" y="385"/>
                  </a:lnTo>
                  <a:lnTo>
                    <a:pt x="15" y="398"/>
                  </a:lnTo>
                  <a:lnTo>
                    <a:pt x="20" y="409"/>
                  </a:lnTo>
                  <a:lnTo>
                    <a:pt x="31" y="431"/>
                  </a:lnTo>
                  <a:lnTo>
                    <a:pt x="42" y="453"/>
                  </a:lnTo>
                  <a:lnTo>
                    <a:pt x="48" y="463"/>
                  </a:lnTo>
                  <a:lnTo>
                    <a:pt x="51" y="475"/>
                  </a:lnTo>
                  <a:lnTo>
                    <a:pt x="56" y="488"/>
                  </a:lnTo>
                  <a:lnTo>
                    <a:pt x="58" y="501"/>
                  </a:lnTo>
                  <a:lnTo>
                    <a:pt x="60" y="516"/>
                  </a:lnTo>
                  <a:lnTo>
                    <a:pt x="60" y="533"/>
                  </a:lnTo>
                  <a:lnTo>
                    <a:pt x="60" y="533"/>
                  </a:lnTo>
                  <a:lnTo>
                    <a:pt x="60" y="566"/>
                  </a:lnTo>
                  <a:lnTo>
                    <a:pt x="60" y="566"/>
                  </a:lnTo>
                  <a:lnTo>
                    <a:pt x="61" y="576"/>
                  </a:lnTo>
                  <a:lnTo>
                    <a:pt x="62" y="587"/>
                  </a:lnTo>
                  <a:lnTo>
                    <a:pt x="64" y="590"/>
                  </a:lnTo>
                  <a:lnTo>
                    <a:pt x="65" y="592"/>
                  </a:lnTo>
                  <a:lnTo>
                    <a:pt x="68" y="595"/>
                  </a:lnTo>
                  <a:lnTo>
                    <a:pt x="72" y="596"/>
                  </a:lnTo>
                  <a:lnTo>
                    <a:pt x="72" y="596"/>
                  </a:lnTo>
                  <a:lnTo>
                    <a:pt x="76" y="595"/>
                  </a:lnTo>
                  <a:lnTo>
                    <a:pt x="81" y="594"/>
                  </a:lnTo>
                  <a:lnTo>
                    <a:pt x="88" y="588"/>
                  </a:lnTo>
                  <a:lnTo>
                    <a:pt x="94" y="583"/>
                  </a:lnTo>
                  <a:lnTo>
                    <a:pt x="97" y="581"/>
                  </a:lnTo>
                  <a:lnTo>
                    <a:pt x="100" y="581"/>
                  </a:lnTo>
                  <a:lnTo>
                    <a:pt x="100" y="581"/>
                  </a:lnTo>
                  <a:lnTo>
                    <a:pt x="104" y="582"/>
                  </a:lnTo>
                  <a:lnTo>
                    <a:pt x="109" y="584"/>
                  </a:lnTo>
                  <a:lnTo>
                    <a:pt x="113" y="589"/>
                  </a:lnTo>
                  <a:lnTo>
                    <a:pt x="118" y="594"/>
                  </a:lnTo>
                  <a:lnTo>
                    <a:pt x="122" y="599"/>
                  </a:lnTo>
                  <a:lnTo>
                    <a:pt x="127" y="606"/>
                  </a:lnTo>
                  <a:lnTo>
                    <a:pt x="129" y="612"/>
                  </a:lnTo>
                  <a:lnTo>
                    <a:pt x="130" y="618"/>
                  </a:lnTo>
                  <a:lnTo>
                    <a:pt x="130" y="618"/>
                  </a:lnTo>
                  <a:lnTo>
                    <a:pt x="129" y="621"/>
                  </a:lnTo>
                  <a:lnTo>
                    <a:pt x="128" y="625"/>
                  </a:lnTo>
                  <a:lnTo>
                    <a:pt x="126" y="628"/>
                  </a:lnTo>
                  <a:lnTo>
                    <a:pt x="123" y="630"/>
                  </a:lnTo>
                  <a:lnTo>
                    <a:pt x="118" y="634"/>
                  </a:lnTo>
                  <a:lnTo>
                    <a:pt x="110" y="637"/>
                  </a:lnTo>
                  <a:lnTo>
                    <a:pt x="103" y="641"/>
                  </a:lnTo>
                  <a:lnTo>
                    <a:pt x="96" y="644"/>
                  </a:lnTo>
                  <a:lnTo>
                    <a:pt x="91" y="649"/>
                  </a:lnTo>
                  <a:lnTo>
                    <a:pt x="90" y="651"/>
                  </a:lnTo>
                  <a:lnTo>
                    <a:pt x="90" y="655"/>
                  </a:lnTo>
                  <a:lnTo>
                    <a:pt x="90" y="655"/>
                  </a:lnTo>
                  <a:lnTo>
                    <a:pt x="91" y="659"/>
                  </a:lnTo>
                  <a:lnTo>
                    <a:pt x="94" y="664"/>
                  </a:lnTo>
                  <a:lnTo>
                    <a:pt x="100" y="672"/>
                  </a:lnTo>
                  <a:lnTo>
                    <a:pt x="105" y="676"/>
                  </a:lnTo>
                  <a:lnTo>
                    <a:pt x="109" y="681"/>
                  </a:lnTo>
                  <a:lnTo>
                    <a:pt x="111" y="687"/>
                  </a:lnTo>
                  <a:lnTo>
                    <a:pt x="112" y="695"/>
                  </a:lnTo>
                  <a:lnTo>
                    <a:pt x="112" y="695"/>
                  </a:lnTo>
                  <a:lnTo>
                    <a:pt x="111" y="703"/>
                  </a:lnTo>
                  <a:lnTo>
                    <a:pt x="109" y="709"/>
                  </a:lnTo>
                  <a:lnTo>
                    <a:pt x="106" y="713"/>
                  </a:lnTo>
                  <a:lnTo>
                    <a:pt x="103" y="717"/>
                  </a:lnTo>
                  <a:lnTo>
                    <a:pt x="99" y="720"/>
                  </a:lnTo>
                  <a:lnTo>
                    <a:pt x="96" y="725"/>
                  </a:lnTo>
                  <a:lnTo>
                    <a:pt x="95" y="730"/>
                  </a:lnTo>
                  <a:lnTo>
                    <a:pt x="94" y="739"/>
                  </a:lnTo>
                  <a:lnTo>
                    <a:pt x="94" y="739"/>
                  </a:lnTo>
                  <a:lnTo>
                    <a:pt x="96" y="741"/>
                  </a:lnTo>
                  <a:lnTo>
                    <a:pt x="100" y="745"/>
                  </a:lnTo>
                  <a:lnTo>
                    <a:pt x="115" y="755"/>
                  </a:lnTo>
                  <a:lnTo>
                    <a:pt x="133" y="764"/>
                  </a:lnTo>
                  <a:lnTo>
                    <a:pt x="140" y="767"/>
                  </a:lnTo>
                  <a:lnTo>
                    <a:pt x="144" y="768"/>
                  </a:lnTo>
                  <a:lnTo>
                    <a:pt x="144" y="768"/>
                  </a:lnTo>
                  <a:lnTo>
                    <a:pt x="150" y="767"/>
                  </a:lnTo>
                  <a:lnTo>
                    <a:pt x="153" y="766"/>
                  </a:lnTo>
                  <a:lnTo>
                    <a:pt x="161" y="763"/>
                  </a:lnTo>
                  <a:lnTo>
                    <a:pt x="168" y="759"/>
                  </a:lnTo>
                  <a:lnTo>
                    <a:pt x="173" y="757"/>
                  </a:lnTo>
                  <a:lnTo>
                    <a:pt x="178" y="757"/>
                  </a:lnTo>
                  <a:lnTo>
                    <a:pt x="178" y="757"/>
                  </a:lnTo>
                  <a:lnTo>
                    <a:pt x="183" y="757"/>
                  </a:lnTo>
                  <a:lnTo>
                    <a:pt x="187" y="758"/>
                  </a:lnTo>
                  <a:lnTo>
                    <a:pt x="191" y="760"/>
                  </a:lnTo>
                  <a:lnTo>
                    <a:pt x="195" y="763"/>
                  </a:lnTo>
                  <a:lnTo>
                    <a:pt x="202" y="768"/>
                  </a:lnTo>
                  <a:lnTo>
                    <a:pt x="207" y="775"/>
                  </a:lnTo>
                  <a:lnTo>
                    <a:pt x="213" y="782"/>
                  </a:lnTo>
                  <a:lnTo>
                    <a:pt x="220" y="788"/>
                  </a:lnTo>
                  <a:lnTo>
                    <a:pt x="225" y="790"/>
                  </a:lnTo>
                  <a:lnTo>
                    <a:pt x="229" y="793"/>
                  </a:lnTo>
                  <a:lnTo>
                    <a:pt x="235" y="794"/>
                  </a:lnTo>
                  <a:lnTo>
                    <a:pt x="241" y="794"/>
                  </a:lnTo>
                  <a:lnTo>
                    <a:pt x="241" y="794"/>
                  </a:lnTo>
                  <a:lnTo>
                    <a:pt x="245" y="794"/>
                  </a:lnTo>
                  <a:lnTo>
                    <a:pt x="250" y="791"/>
                  </a:lnTo>
                  <a:lnTo>
                    <a:pt x="260" y="787"/>
                  </a:lnTo>
                  <a:lnTo>
                    <a:pt x="270" y="778"/>
                  </a:lnTo>
                  <a:lnTo>
                    <a:pt x="280" y="768"/>
                  </a:lnTo>
                  <a:lnTo>
                    <a:pt x="300" y="747"/>
                  </a:lnTo>
                  <a:lnTo>
                    <a:pt x="309" y="739"/>
                  </a:lnTo>
                  <a:lnTo>
                    <a:pt x="318" y="732"/>
                  </a:lnTo>
                  <a:lnTo>
                    <a:pt x="318" y="732"/>
                  </a:lnTo>
                  <a:lnTo>
                    <a:pt x="314" y="717"/>
                  </a:lnTo>
                  <a:lnTo>
                    <a:pt x="314" y="717"/>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12" name="Freeform 108"/>
            <p:cNvSpPr>
              <a:spLocks/>
            </p:cNvSpPr>
            <p:nvPr/>
          </p:nvSpPr>
          <p:spPr bwMode="auto">
            <a:xfrm>
              <a:off x="1661244" y="4338717"/>
              <a:ext cx="283337" cy="205587"/>
            </a:xfrm>
            <a:custGeom>
              <a:avLst/>
              <a:gdLst/>
              <a:ahLst/>
              <a:cxnLst>
                <a:cxn ang="0">
                  <a:pos x="107" y="11"/>
                </a:cxn>
                <a:cxn ang="0">
                  <a:pos x="94" y="35"/>
                </a:cxn>
                <a:cxn ang="0">
                  <a:pos x="65" y="61"/>
                </a:cxn>
                <a:cxn ang="0">
                  <a:pos x="15" y="88"/>
                </a:cxn>
                <a:cxn ang="0">
                  <a:pos x="3" y="103"/>
                </a:cxn>
                <a:cxn ang="0">
                  <a:pos x="22" y="129"/>
                </a:cxn>
                <a:cxn ang="0">
                  <a:pos x="47" y="145"/>
                </a:cxn>
                <a:cxn ang="0">
                  <a:pos x="60" y="146"/>
                </a:cxn>
                <a:cxn ang="0">
                  <a:pos x="81" y="137"/>
                </a:cxn>
                <a:cxn ang="0">
                  <a:pos x="89" y="136"/>
                </a:cxn>
                <a:cxn ang="0">
                  <a:pos x="111" y="146"/>
                </a:cxn>
                <a:cxn ang="0">
                  <a:pos x="120" y="170"/>
                </a:cxn>
                <a:cxn ang="0">
                  <a:pos x="126" y="220"/>
                </a:cxn>
                <a:cxn ang="0">
                  <a:pos x="136" y="240"/>
                </a:cxn>
                <a:cxn ang="0">
                  <a:pos x="151" y="245"/>
                </a:cxn>
                <a:cxn ang="0">
                  <a:pos x="164" y="237"/>
                </a:cxn>
                <a:cxn ang="0">
                  <a:pos x="175" y="224"/>
                </a:cxn>
                <a:cxn ang="0">
                  <a:pos x="187" y="220"/>
                </a:cxn>
                <a:cxn ang="0">
                  <a:pos x="204" y="224"/>
                </a:cxn>
                <a:cxn ang="0">
                  <a:pos x="226" y="243"/>
                </a:cxn>
                <a:cxn ang="0">
                  <a:pos x="248" y="262"/>
                </a:cxn>
                <a:cxn ang="0">
                  <a:pos x="265" y="268"/>
                </a:cxn>
                <a:cxn ang="0">
                  <a:pos x="280" y="268"/>
                </a:cxn>
                <a:cxn ang="0">
                  <a:pos x="281" y="266"/>
                </a:cxn>
                <a:cxn ang="0">
                  <a:pos x="287" y="264"/>
                </a:cxn>
                <a:cxn ang="0">
                  <a:pos x="301" y="267"/>
                </a:cxn>
                <a:cxn ang="0">
                  <a:pos x="325" y="279"/>
                </a:cxn>
                <a:cxn ang="0">
                  <a:pos x="342" y="283"/>
                </a:cxn>
                <a:cxn ang="0">
                  <a:pos x="354" y="278"/>
                </a:cxn>
                <a:cxn ang="0">
                  <a:pos x="364" y="261"/>
                </a:cxn>
                <a:cxn ang="0">
                  <a:pos x="367" y="220"/>
                </a:cxn>
                <a:cxn ang="0">
                  <a:pos x="371" y="213"/>
                </a:cxn>
                <a:cxn ang="0">
                  <a:pos x="388" y="198"/>
                </a:cxn>
                <a:cxn ang="0">
                  <a:pos x="389" y="190"/>
                </a:cxn>
                <a:cxn ang="0">
                  <a:pos x="382" y="182"/>
                </a:cxn>
                <a:cxn ang="0">
                  <a:pos x="374" y="171"/>
                </a:cxn>
                <a:cxn ang="0">
                  <a:pos x="344" y="141"/>
                </a:cxn>
                <a:cxn ang="0">
                  <a:pos x="339" y="132"/>
                </a:cxn>
                <a:cxn ang="0">
                  <a:pos x="313" y="138"/>
                </a:cxn>
                <a:cxn ang="0">
                  <a:pos x="275" y="159"/>
                </a:cxn>
                <a:cxn ang="0">
                  <a:pos x="248" y="171"/>
                </a:cxn>
                <a:cxn ang="0">
                  <a:pos x="234" y="170"/>
                </a:cxn>
                <a:cxn ang="0">
                  <a:pos x="214" y="156"/>
                </a:cxn>
                <a:cxn ang="0">
                  <a:pos x="203" y="130"/>
                </a:cxn>
                <a:cxn ang="0">
                  <a:pos x="202" y="98"/>
                </a:cxn>
                <a:cxn ang="0">
                  <a:pos x="194" y="54"/>
                </a:cxn>
                <a:cxn ang="0">
                  <a:pos x="184" y="39"/>
                </a:cxn>
                <a:cxn ang="0">
                  <a:pos x="168" y="32"/>
                </a:cxn>
                <a:cxn ang="0">
                  <a:pos x="144" y="29"/>
                </a:cxn>
                <a:cxn ang="0">
                  <a:pos x="118" y="16"/>
                </a:cxn>
                <a:cxn ang="0">
                  <a:pos x="111" y="4"/>
                </a:cxn>
                <a:cxn ang="0">
                  <a:pos x="110" y="0"/>
                </a:cxn>
              </a:cxnLst>
              <a:rect l="0" t="0" r="r" b="b"/>
              <a:pathLst>
                <a:path w="389" h="283">
                  <a:moveTo>
                    <a:pt x="110" y="3"/>
                  </a:moveTo>
                  <a:lnTo>
                    <a:pt x="110" y="3"/>
                  </a:lnTo>
                  <a:lnTo>
                    <a:pt x="107" y="11"/>
                  </a:lnTo>
                  <a:lnTo>
                    <a:pt x="104" y="20"/>
                  </a:lnTo>
                  <a:lnTo>
                    <a:pt x="99" y="27"/>
                  </a:lnTo>
                  <a:lnTo>
                    <a:pt x="94" y="35"/>
                  </a:lnTo>
                  <a:lnTo>
                    <a:pt x="87" y="42"/>
                  </a:lnTo>
                  <a:lnTo>
                    <a:pt x="80" y="49"/>
                  </a:lnTo>
                  <a:lnTo>
                    <a:pt x="65" y="61"/>
                  </a:lnTo>
                  <a:lnTo>
                    <a:pt x="47" y="72"/>
                  </a:lnTo>
                  <a:lnTo>
                    <a:pt x="31" y="80"/>
                  </a:lnTo>
                  <a:lnTo>
                    <a:pt x="15" y="88"/>
                  </a:lnTo>
                  <a:lnTo>
                    <a:pt x="0" y="94"/>
                  </a:lnTo>
                  <a:lnTo>
                    <a:pt x="0" y="94"/>
                  </a:lnTo>
                  <a:lnTo>
                    <a:pt x="3" y="103"/>
                  </a:lnTo>
                  <a:lnTo>
                    <a:pt x="7" y="113"/>
                  </a:lnTo>
                  <a:lnTo>
                    <a:pt x="14" y="121"/>
                  </a:lnTo>
                  <a:lnTo>
                    <a:pt x="22" y="129"/>
                  </a:lnTo>
                  <a:lnTo>
                    <a:pt x="30" y="136"/>
                  </a:lnTo>
                  <a:lnTo>
                    <a:pt x="39" y="141"/>
                  </a:lnTo>
                  <a:lnTo>
                    <a:pt x="47" y="145"/>
                  </a:lnTo>
                  <a:lnTo>
                    <a:pt x="56" y="147"/>
                  </a:lnTo>
                  <a:lnTo>
                    <a:pt x="56" y="147"/>
                  </a:lnTo>
                  <a:lnTo>
                    <a:pt x="60" y="146"/>
                  </a:lnTo>
                  <a:lnTo>
                    <a:pt x="65" y="145"/>
                  </a:lnTo>
                  <a:lnTo>
                    <a:pt x="73" y="141"/>
                  </a:lnTo>
                  <a:lnTo>
                    <a:pt x="81" y="137"/>
                  </a:lnTo>
                  <a:lnTo>
                    <a:pt x="84" y="136"/>
                  </a:lnTo>
                  <a:lnTo>
                    <a:pt x="89" y="136"/>
                  </a:lnTo>
                  <a:lnTo>
                    <a:pt x="89" y="136"/>
                  </a:lnTo>
                  <a:lnTo>
                    <a:pt x="97" y="137"/>
                  </a:lnTo>
                  <a:lnTo>
                    <a:pt x="105" y="140"/>
                  </a:lnTo>
                  <a:lnTo>
                    <a:pt x="111" y="146"/>
                  </a:lnTo>
                  <a:lnTo>
                    <a:pt x="114" y="153"/>
                  </a:lnTo>
                  <a:lnTo>
                    <a:pt x="118" y="161"/>
                  </a:lnTo>
                  <a:lnTo>
                    <a:pt x="120" y="170"/>
                  </a:lnTo>
                  <a:lnTo>
                    <a:pt x="122" y="191"/>
                  </a:lnTo>
                  <a:lnTo>
                    <a:pt x="125" y="210"/>
                  </a:lnTo>
                  <a:lnTo>
                    <a:pt x="126" y="220"/>
                  </a:lnTo>
                  <a:lnTo>
                    <a:pt x="128" y="228"/>
                  </a:lnTo>
                  <a:lnTo>
                    <a:pt x="131" y="234"/>
                  </a:lnTo>
                  <a:lnTo>
                    <a:pt x="136" y="240"/>
                  </a:lnTo>
                  <a:lnTo>
                    <a:pt x="143" y="244"/>
                  </a:lnTo>
                  <a:lnTo>
                    <a:pt x="151" y="245"/>
                  </a:lnTo>
                  <a:lnTo>
                    <a:pt x="151" y="245"/>
                  </a:lnTo>
                  <a:lnTo>
                    <a:pt x="156" y="244"/>
                  </a:lnTo>
                  <a:lnTo>
                    <a:pt x="160" y="241"/>
                  </a:lnTo>
                  <a:lnTo>
                    <a:pt x="164" y="237"/>
                  </a:lnTo>
                  <a:lnTo>
                    <a:pt x="167" y="232"/>
                  </a:lnTo>
                  <a:lnTo>
                    <a:pt x="172" y="228"/>
                  </a:lnTo>
                  <a:lnTo>
                    <a:pt x="175" y="224"/>
                  </a:lnTo>
                  <a:lnTo>
                    <a:pt x="181" y="221"/>
                  </a:lnTo>
                  <a:lnTo>
                    <a:pt x="187" y="220"/>
                  </a:lnTo>
                  <a:lnTo>
                    <a:pt x="187" y="220"/>
                  </a:lnTo>
                  <a:lnTo>
                    <a:pt x="194" y="221"/>
                  </a:lnTo>
                  <a:lnTo>
                    <a:pt x="198" y="222"/>
                  </a:lnTo>
                  <a:lnTo>
                    <a:pt x="204" y="224"/>
                  </a:lnTo>
                  <a:lnTo>
                    <a:pt x="209" y="226"/>
                  </a:lnTo>
                  <a:lnTo>
                    <a:pt x="218" y="234"/>
                  </a:lnTo>
                  <a:lnTo>
                    <a:pt x="226" y="243"/>
                  </a:lnTo>
                  <a:lnTo>
                    <a:pt x="234" y="251"/>
                  </a:lnTo>
                  <a:lnTo>
                    <a:pt x="243" y="259"/>
                  </a:lnTo>
                  <a:lnTo>
                    <a:pt x="248" y="262"/>
                  </a:lnTo>
                  <a:lnTo>
                    <a:pt x="253" y="264"/>
                  </a:lnTo>
                  <a:lnTo>
                    <a:pt x="259" y="267"/>
                  </a:lnTo>
                  <a:lnTo>
                    <a:pt x="265" y="268"/>
                  </a:lnTo>
                  <a:lnTo>
                    <a:pt x="265" y="268"/>
                  </a:lnTo>
                  <a:lnTo>
                    <a:pt x="280" y="268"/>
                  </a:lnTo>
                  <a:lnTo>
                    <a:pt x="280" y="268"/>
                  </a:lnTo>
                  <a:lnTo>
                    <a:pt x="280" y="268"/>
                  </a:lnTo>
                  <a:lnTo>
                    <a:pt x="282" y="267"/>
                  </a:lnTo>
                  <a:lnTo>
                    <a:pt x="281" y="266"/>
                  </a:lnTo>
                  <a:lnTo>
                    <a:pt x="281" y="266"/>
                  </a:lnTo>
                  <a:lnTo>
                    <a:pt x="281" y="264"/>
                  </a:lnTo>
                  <a:lnTo>
                    <a:pt x="287" y="264"/>
                  </a:lnTo>
                  <a:lnTo>
                    <a:pt x="287" y="264"/>
                  </a:lnTo>
                  <a:lnTo>
                    <a:pt x="294" y="264"/>
                  </a:lnTo>
                  <a:lnTo>
                    <a:pt x="301" y="267"/>
                  </a:lnTo>
                  <a:lnTo>
                    <a:pt x="313" y="274"/>
                  </a:lnTo>
                  <a:lnTo>
                    <a:pt x="319" y="277"/>
                  </a:lnTo>
                  <a:lnTo>
                    <a:pt x="325" y="279"/>
                  </a:lnTo>
                  <a:lnTo>
                    <a:pt x="333" y="282"/>
                  </a:lnTo>
                  <a:lnTo>
                    <a:pt x="342" y="283"/>
                  </a:lnTo>
                  <a:lnTo>
                    <a:pt x="342" y="283"/>
                  </a:lnTo>
                  <a:lnTo>
                    <a:pt x="347" y="282"/>
                  </a:lnTo>
                  <a:lnTo>
                    <a:pt x="350" y="281"/>
                  </a:lnTo>
                  <a:lnTo>
                    <a:pt x="354" y="278"/>
                  </a:lnTo>
                  <a:lnTo>
                    <a:pt x="357" y="276"/>
                  </a:lnTo>
                  <a:lnTo>
                    <a:pt x="362" y="269"/>
                  </a:lnTo>
                  <a:lnTo>
                    <a:pt x="364" y="261"/>
                  </a:lnTo>
                  <a:lnTo>
                    <a:pt x="366" y="251"/>
                  </a:lnTo>
                  <a:lnTo>
                    <a:pt x="367" y="240"/>
                  </a:lnTo>
                  <a:lnTo>
                    <a:pt x="367" y="220"/>
                  </a:lnTo>
                  <a:lnTo>
                    <a:pt x="367" y="220"/>
                  </a:lnTo>
                  <a:lnTo>
                    <a:pt x="369" y="216"/>
                  </a:lnTo>
                  <a:lnTo>
                    <a:pt x="371" y="213"/>
                  </a:lnTo>
                  <a:lnTo>
                    <a:pt x="379" y="207"/>
                  </a:lnTo>
                  <a:lnTo>
                    <a:pt x="386" y="201"/>
                  </a:lnTo>
                  <a:lnTo>
                    <a:pt x="388" y="198"/>
                  </a:lnTo>
                  <a:lnTo>
                    <a:pt x="389" y="194"/>
                  </a:lnTo>
                  <a:lnTo>
                    <a:pt x="389" y="194"/>
                  </a:lnTo>
                  <a:lnTo>
                    <a:pt x="389" y="190"/>
                  </a:lnTo>
                  <a:lnTo>
                    <a:pt x="387" y="186"/>
                  </a:lnTo>
                  <a:lnTo>
                    <a:pt x="385" y="184"/>
                  </a:lnTo>
                  <a:lnTo>
                    <a:pt x="382" y="182"/>
                  </a:lnTo>
                  <a:lnTo>
                    <a:pt x="377" y="178"/>
                  </a:lnTo>
                  <a:lnTo>
                    <a:pt x="375" y="176"/>
                  </a:lnTo>
                  <a:lnTo>
                    <a:pt x="374" y="171"/>
                  </a:lnTo>
                  <a:lnTo>
                    <a:pt x="374" y="171"/>
                  </a:lnTo>
                  <a:lnTo>
                    <a:pt x="357" y="154"/>
                  </a:lnTo>
                  <a:lnTo>
                    <a:pt x="344" y="141"/>
                  </a:lnTo>
                  <a:lnTo>
                    <a:pt x="340" y="136"/>
                  </a:lnTo>
                  <a:lnTo>
                    <a:pt x="339" y="132"/>
                  </a:lnTo>
                  <a:lnTo>
                    <a:pt x="339" y="132"/>
                  </a:lnTo>
                  <a:lnTo>
                    <a:pt x="332" y="132"/>
                  </a:lnTo>
                  <a:lnTo>
                    <a:pt x="326" y="133"/>
                  </a:lnTo>
                  <a:lnTo>
                    <a:pt x="313" y="138"/>
                  </a:lnTo>
                  <a:lnTo>
                    <a:pt x="299" y="145"/>
                  </a:lnTo>
                  <a:lnTo>
                    <a:pt x="288" y="152"/>
                  </a:lnTo>
                  <a:lnTo>
                    <a:pt x="275" y="159"/>
                  </a:lnTo>
                  <a:lnTo>
                    <a:pt x="264" y="165"/>
                  </a:lnTo>
                  <a:lnTo>
                    <a:pt x="252" y="170"/>
                  </a:lnTo>
                  <a:lnTo>
                    <a:pt x="248" y="171"/>
                  </a:lnTo>
                  <a:lnTo>
                    <a:pt x="242" y="171"/>
                  </a:lnTo>
                  <a:lnTo>
                    <a:pt x="242" y="171"/>
                  </a:lnTo>
                  <a:lnTo>
                    <a:pt x="234" y="170"/>
                  </a:lnTo>
                  <a:lnTo>
                    <a:pt x="227" y="168"/>
                  </a:lnTo>
                  <a:lnTo>
                    <a:pt x="220" y="162"/>
                  </a:lnTo>
                  <a:lnTo>
                    <a:pt x="214" y="156"/>
                  </a:lnTo>
                  <a:lnTo>
                    <a:pt x="209" y="148"/>
                  </a:lnTo>
                  <a:lnTo>
                    <a:pt x="205" y="139"/>
                  </a:lnTo>
                  <a:lnTo>
                    <a:pt x="203" y="130"/>
                  </a:lnTo>
                  <a:lnTo>
                    <a:pt x="202" y="121"/>
                  </a:lnTo>
                  <a:lnTo>
                    <a:pt x="202" y="121"/>
                  </a:lnTo>
                  <a:lnTo>
                    <a:pt x="202" y="98"/>
                  </a:lnTo>
                  <a:lnTo>
                    <a:pt x="201" y="83"/>
                  </a:lnTo>
                  <a:lnTo>
                    <a:pt x="197" y="68"/>
                  </a:lnTo>
                  <a:lnTo>
                    <a:pt x="194" y="54"/>
                  </a:lnTo>
                  <a:lnTo>
                    <a:pt x="191" y="48"/>
                  </a:lnTo>
                  <a:lnTo>
                    <a:pt x="188" y="43"/>
                  </a:lnTo>
                  <a:lnTo>
                    <a:pt x="184" y="39"/>
                  </a:lnTo>
                  <a:lnTo>
                    <a:pt x="180" y="35"/>
                  </a:lnTo>
                  <a:lnTo>
                    <a:pt x="175" y="33"/>
                  </a:lnTo>
                  <a:lnTo>
                    <a:pt x="168" y="32"/>
                  </a:lnTo>
                  <a:lnTo>
                    <a:pt x="168" y="32"/>
                  </a:lnTo>
                  <a:lnTo>
                    <a:pt x="153" y="31"/>
                  </a:lnTo>
                  <a:lnTo>
                    <a:pt x="144" y="29"/>
                  </a:lnTo>
                  <a:lnTo>
                    <a:pt x="134" y="25"/>
                  </a:lnTo>
                  <a:lnTo>
                    <a:pt x="125" y="22"/>
                  </a:lnTo>
                  <a:lnTo>
                    <a:pt x="118" y="16"/>
                  </a:lnTo>
                  <a:lnTo>
                    <a:pt x="114" y="12"/>
                  </a:lnTo>
                  <a:lnTo>
                    <a:pt x="112" y="8"/>
                  </a:lnTo>
                  <a:lnTo>
                    <a:pt x="111" y="4"/>
                  </a:lnTo>
                  <a:lnTo>
                    <a:pt x="110" y="0"/>
                  </a:lnTo>
                  <a:lnTo>
                    <a:pt x="110" y="0"/>
                  </a:lnTo>
                  <a:lnTo>
                    <a:pt x="110" y="0"/>
                  </a:lnTo>
                  <a:lnTo>
                    <a:pt x="110" y="3"/>
                  </a:lnTo>
                  <a:lnTo>
                    <a:pt x="110" y="3"/>
                  </a:lnTo>
                  <a:close/>
                </a:path>
              </a:pathLst>
            </a:custGeom>
            <a:solidFill>
              <a:schemeClr val="accent5"/>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13" name="Freeform 109"/>
            <p:cNvSpPr>
              <a:spLocks/>
            </p:cNvSpPr>
            <p:nvPr/>
          </p:nvSpPr>
          <p:spPr bwMode="auto">
            <a:xfrm>
              <a:off x="4060158" y="5567864"/>
              <a:ext cx="389406" cy="383471"/>
            </a:xfrm>
            <a:custGeom>
              <a:avLst/>
              <a:gdLst/>
              <a:ahLst/>
              <a:cxnLst>
                <a:cxn ang="0">
                  <a:pos x="3" y="300"/>
                </a:cxn>
                <a:cxn ang="0">
                  <a:pos x="1" y="315"/>
                </a:cxn>
                <a:cxn ang="0">
                  <a:pos x="9" y="336"/>
                </a:cxn>
                <a:cxn ang="0">
                  <a:pos x="42" y="355"/>
                </a:cxn>
                <a:cxn ang="0">
                  <a:pos x="71" y="372"/>
                </a:cxn>
                <a:cxn ang="0">
                  <a:pos x="70" y="407"/>
                </a:cxn>
                <a:cxn ang="0">
                  <a:pos x="73" y="425"/>
                </a:cxn>
                <a:cxn ang="0">
                  <a:pos x="88" y="440"/>
                </a:cxn>
                <a:cxn ang="0">
                  <a:pos x="135" y="451"/>
                </a:cxn>
                <a:cxn ang="0">
                  <a:pos x="149" y="462"/>
                </a:cxn>
                <a:cxn ang="0">
                  <a:pos x="162" y="475"/>
                </a:cxn>
                <a:cxn ang="0">
                  <a:pos x="178" y="476"/>
                </a:cxn>
                <a:cxn ang="0">
                  <a:pos x="200" y="463"/>
                </a:cxn>
                <a:cxn ang="0">
                  <a:pos x="225" y="438"/>
                </a:cxn>
                <a:cxn ang="0">
                  <a:pos x="242" y="432"/>
                </a:cxn>
                <a:cxn ang="0">
                  <a:pos x="246" y="491"/>
                </a:cxn>
                <a:cxn ang="0">
                  <a:pos x="269" y="517"/>
                </a:cxn>
                <a:cxn ang="0">
                  <a:pos x="292" y="525"/>
                </a:cxn>
                <a:cxn ang="0">
                  <a:pos x="339" y="516"/>
                </a:cxn>
                <a:cxn ang="0">
                  <a:pos x="356" y="502"/>
                </a:cxn>
                <a:cxn ang="0">
                  <a:pos x="374" y="472"/>
                </a:cxn>
                <a:cxn ang="0">
                  <a:pos x="405" y="463"/>
                </a:cxn>
                <a:cxn ang="0">
                  <a:pos x="463" y="458"/>
                </a:cxn>
                <a:cxn ang="0">
                  <a:pos x="497" y="436"/>
                </a:cxn>
                <a:cxn ang="0">
                  <a:pos x="506" y="399"/>
                </a:cxn>
                <a:cxn ang="0">
                  <a:pos x="496" y="370"/>
                </a:cxn>
                <a:cxn ang="0">
                  <a:pos x="499" y="354"/>
                </a:cxn>
                <a:cxn ang="0">
                  <a:pos x="513" y="339"/>
                </a:cxn>
                <a:cxn ang="0">
                  <a:pos x="536" y="337"/>
                </a:cxn>
                <a:cxn ang="0">
                  <a:pos x="530" y="315"/>
                </a:cxn>
                <a:cxn ang="0">
                  <a:pos x="500" y="285"/>
                </a:cxn>
                <a:cxn ang="0">
                  <a:pos x="465" y="249"/>
                </a:cxn>
                <a:cxn ang="0">
                  <a:pos x="455" y="214"/>
                </a:cxn>
                <a:cxn ang="0">
                  <a:pos x="437" y="171"/>
                </a:cxn>
                <a:cxn ang="0">
                  <a:pos x="414" y="197"/>
                </a:cxn>
                <a:cxn ang="0">
                  <a:pos x="398" y="200"/>
                </a:cxn>
                <a:cxn ang="0">
                  <a:pos x="364" y="187"/>
                </a:cxn>
                <a:cxn ang="0">
                  <a:pos x="361" y="171"/>
                </a:cxn>
                <a:cxn ang="0">
                  <a:pos x="367" y="135"/>
                </a:cxn>
                <a:cxn ang="0">
                  <a:pos x="358" y="128"/>
                </a:cxn>
                <a:cxn ang="0">
                  <a:pos x="358" y="113"/>
                </a:cxn>
                <a:cxn ang="0">
                  <a:pos x="381" y="80"/>
                </a:cxn>
                <a:cxn ang="0">
                  <a:pos x="408" y="51"/>
                </a:cxn>
                <a:cxn ang="0">
                  <a:pos x="389" y="27"/>
                </a:cxn>
                <a:cxn ang="0">
                  <a:pos x="340" y="18"/>
                </a:cxn>
                <a:cxn ang="0">
                  <a:pos x="293" y="4"/>
                </a:cxn>
                <a:cxn ang="0">
                  <a:pos x="263" y="5"/>
                </a:cxn>
                <a:cxn ang="0">
                  <a:pos x="244" y="23"/>
                </a:cxn>
                <a:cxn ang="0">
                  <a:pos x="245" y="46"/>
                </a:cxn>
                <a:cxn ang="0">
                  <a:pos x="257" y="69"/>
                </a:cxn>
                <a:cxn ang="0">
                  <a:pos x="260" y="89"/>
                </a:cxn>
                <a:cxn ang="0">
                  <a:pos x="245" y="107"/>
                </a:cxn>
                <a:cxn ang="0">
                  <a:pos x="191" y="119"/>
                </a:cxn>
                <a:cxn ang="0">
                  <a:pos x="157" y="124"/>
                </a:cxn>
                <a:cxn ang="0">
                  <a:pos x="129" y="139"/>
                </a:cxn>
                <a:cxn ang="0">
                  <a:pos x="36" y="182"/>
                </a:cxn>
                <a:cxn ang="0">
                  <a:pos x="2" y="208"/>
                </a:cxn>
                <a:cxn ang="0">
                  <a:pos x="2" y="219"/>
                </a:cxn>
                <a:cxn ang="0">
                  <a:pos x="23" y="234"/>
                </a:cxn>
                <a:cxn ang="0">
                  <a:pos x="42" y="248"/>
                </a:cxn>
                <a:cxn ang="0">
                  <a:pos x="43" y="261"/>
                </a:cxn>
                <a:cxn ang="0">
                  <a:pos x="34" y="277"/>
                </a:cxn>
                <a:cxn ang="0">
                  <a:pos x="3" y="296"/>
                </a:cxn>
              </a:cxnLst>
              <a:rect l="0" t="0" r="r" b="b"/>
              <a:pathLst>
                <a:path w="536" h="525">
                  <a:moveTo>
                    <a:pt x="7" y="293"/>
                  </a:moveTo>
                  <a:lnTo>
                    <a:pt x="7" y="293"/>
                  </a:lnTo>
                  <a:lnTo>
                    <a:pt x="7" y="296"/>
                  </a:lnTo>
                  <a:lnTo>
                    <a:pt x="3" y="300"/>
                  </a:lnTo>
                  <a:lnTo>
                    <a:pt x="1" y="304"/>
                  </a:lnTo>
                  <a:lnTo>
                    <a:pt x="0" y="307"/>
                  </a:lnTo>
                  <a:lnTo>
                    <a:pt x="0" y="307"/>
                  </a:lnTo>
                  <a:lnTo>
                    <a:pt x="1" y="315"/>
                  </a:lnTo>
                  <a:lnTo>
                    <a:pt x="2" y="321"/>
                  </a:lnTo>
                  <a:lnTo>
                    <a:pt x="3" y="326"/>
                  </a:lnTo>
                  <a:lnTo>
                    <a:pt x="7" y="331"/>
                  </a:lnTo>
                  <a:lnTo>
                    <a:pt x="9" y="336"/>
                  </a:lnTo>
                  <a:lnTo>
                    <a:pt x="13" y="339"/>
                  </a:lnTo>
                  <a:lnTo>
                    <a:pt x="22" y="346"/>
                  </a:lnTo>
                  <a:lnTo>
                    <a:pt x="32" y="350"/>
                  </a:lnTo>
                  <a:lnTo>
                    <a:pt x="42" y="355"/>
                  </a:lnTo>
                  <a:lnTo>
                    <a:pt x="63" y="362"/>
                  </a:lnTo>
                  <a:lnTo>
                    <a:pt x="63" y="362"/>
                  </a:lnTo>
                  <a:lnTo>
                    <a:pt x="68" y="367"/>
                  </a:lnTo>
                  <a:lnTo>
                    <a:pt x="71" y="372"/>
                  </a:lnTo>
                  <a:lnTo>
                    <a:pt x="72" y="379"/>
                  </a:lnTo>
                  <a:lnTo>
                    <a:pt x="73" y="385"/>
                  </a:lnTo>
                  <a:lnTo>
                    <a:pt x="71" y="400"/>
                  </a:lnTo>
                  <a:lnTo>
                    <a:pt x="70" y="407"/>
                  </a:lnTo>
                  <a:lnTo>
                    <a:pt x="70" y="414"/>
                  </a:lnTo>
                  <a:lnTo>
                    <a:pt x="70" y="414"/>
                  </a:lnTo>
                  <a:lnTo>
                    <a:pt x="71" y="420"/>
                  </a:lnTo>
                  <a:lnTo>
                    <a:pt x="73" y="425"/>
                  </a:lnTo>
                  <a:lnTo>
                    <a:pt x="76" y="430"/>
                  </a:lnTo>
                  <a:lnTo>
                    <a:pt x="79" y="433"/>
                  </a:lnTo>
                  <a:lnTo>
                    <a:pt x="84" y="437"/>
                  </a:lnTo>
                  <a:lnTo>
                    <a:pt x="88" y="440"/>
                  </a:lnTo>
                  <a:lnTo>
                    <a:pt x="99" y="445"/>
                  </a:lnTo>
                  <a:lnTo>
                    <a:pt x="111" y="448"/>
                  </a:lnTo>
                  <a:lnTo>
                    <a:pt x="123" y="449"/>
                  </a:lnTo>
                  <a:lnTo>
                    <a:pt x="135" y="451"/>
                  </a:lnTo>
                  <a:lnTo>
                    <a:pt x="147" y="451"/>
                  </a:lnTo>
                  <a:lnTo>
                    <a:pt x="147" y="451"/>
                  </a:lnTo>
                  <a:lnTo>
                    <a:pt x="148" y="458"/>
                  </a:lnTo>
                  <a:lnTo>
                    <a:pt x="149" y="462"/>
                  </a:lnTo>
                  <a:lnTo>
                    <a:pt x="152" y="467"/>
                  </a:lnTo>
                  <a:lnTo>
                    <a:pt x="154" y="470"/>
                  </a:lnTo>
                  <a:lnTo>
                    <a:pt x="158" y="474"/>
                  </a:lnTo>
                  <a:lnTo>
                    <a:pt x="162" y="475"/>
                  </a:lnTo>
                  <a:lnTo>
                    <a:pt x="167" y="476"/>
                  </a:lnTo>
                  <a:lnTo>
                    <a:pt x="172" y="477"/>
                  </a:lnTo>
                  <a:lnTo>
                    <a:pt x="172" y="477"/>
                  </a:lnTo>
                  <a:lnTo>
                    <a:pt x="178" y="476"/>
                  </a:lnTo>
                  <a:lnTo>
                    <a:pt x="184" y="475"/>
                  </a:lnTo>
                  <a:lnTo>
                    <a:pt x="188" y="472"/>
                  </a:lnTo>
                  <a:lnTo>
                    <a:pt x="192" y="470"/>
                  </a:lnTo>
                  <a:lnTo>
                    <a:pt x="200" y="463"/>
                  </a:lnTo>
                  <a:lnTo>
                    <a:pt x="207" y="456"/>
                  </a:lnTo>
                  <a:lnTo>
                    <a:pt x="213" y="448"/>
                  </a:lnTo>
                  <a:lnTo>
                    <a:pt x="221" y="440"/>
                  </a:lnTo>
                  <a:lnTo>
                    <a:pt x="225" y="438"/>
                  </a:lnTo>
                  <a:lnTo>
                    <a:pt x="230" y="436"/>
                  </a:lnTo>
                  <a:lnTo>
                    <a:pt x="236" y="433"/>
                  </a:lnTo>
                  <a:lnTo>
                    <a:pt x="242" y="432"/>
                  </a:lnTo>
                  <a:lnTo>
                    <a:pt x="242" y="432"/>
                  </a:lnTo>
                  <a:lnTo>
                    <a:pt x="242" y="477"/>
                  </a:lnTo>
                  <a:lnTo>
                    <a:pt x="242" y="477"/>
                  </a:lnTo>
                  <a:lnTo>
                    <a:pt x="244" y="484"/>
                  </a:lnTo>
                  <a:lnTo>
                    <a:pt x="246" y="491"/>
                  </a:lnTo>
                  <a:lnTo>
                    <a:pt x="249" y="497"/>
                  </a:lnTo>
                  <a:lnTo>
                    <a:pt x="254" y="501"/>
                  </a:lnTo>
                  <a:lnTo>
                    <a:pt x="264" y="512"/>
                  </a:lnTo>
                  <a:lnTo>
                    <a:pt x="269" y="517"/>
                  </a:lnTo>
                  <a:lnTo>
                    <a:pt x="271" y="524"/>
                  </a:lnTo>
                  <a:lnTo>
                    <a:pt x="271" y="524"/>
                  </a:lnTo>
                  <a:lnTo>
                    <a:pt x="282" y="525"/>
                  </a:lnTo>
                  <a:lnTo>
                    <a:pt x="292" y="525"/>
                  </a:lnTo>
                  <a:lnTo>
                    <a:pt x="305" y="525"/>
                  </a:lnTo>
                  <a:lnTo>
                    <a:pt x="318" y="524"/>
                  </a:lnTo>
                  <a:lnTo>
                    <a:pt x="332" y="520"/>
                  </a:lnTo>
                  <a:lnTo>
                    <a:pt x="339" y="516"/>
                  </a:lnTo>
                  <a:lnTo>
                    <a:pt x="345" y="513"/>
                  </a:lnTo>
                  <a:lnTo>
                    <a:pt x="352" y="508"/>
                  </a:lnTo>
                  <a:lnTo>
                    <a:pt x="356" y="502"/>
                  </a:lnTo>
                  <a:lnTo>
                    <a:pt x="356" y="502"/>
                  </a:lnTo>
                  <a:lnTo>
                    <a:pt x="359" y="492"/>
                  </a:lnTo>
                  <a:lnTo>
                    <a:pt x="363" y="484"/>
                  </a:lnTo>
                  <a:lnTo>
                    <a:pt x="368" y="478"/>
                  </a:lnTo>
                  <a:lnTo>
                    <a:pt x="374" y="472"/>
                  </a:lnTo>
                  <a:lnTo>
                    <a:pt x="381" y="469"/>
                  </a:lnTo>
                  <a:lnTo>
                    <a:pt x="389" y="467"/>
                  </a:lnTo>
                  <a:lnTo>
                    <a:pt x="397" y="464"/>
                  </a:lnTo>
                  <a:lnTo>
                    <a:pt x="405" y="463"/>
                  </a:lnTo>
                  <a:lnTo>
                    <a:pt x="422" y="462"/>
                  </a:lnTo>
                  <a:lnTo>
                    <a:pt x="439" y="461"/>
                  </a:lnTo>
                  <a:lnTo>
                    <a:pt x="456" y="459"/>
                  </a:lnTo>
                  <a:lnTo>
                    <a:pt x="463" y="458"/>
                  </a:lnTo>
                  <a:lnTo>
                    <a:pt x="470" y="454"/>
                  </a:lnTo>
                  <a:lnTo>
                    <a:pt x="470" y="454"/>
                  </a:lnTo>
                  <a:lnTo>
                    <a:pt x="484" y="446"/>
                  </a:lnTo>
                  <a:lnTo>
                    <a:pt x="497" y="436"/>
                  </a:lnTo>
                  <a:lnTo>
                    <a:pt x="522" y="417"/>
                  </a:lnTo>
                  <a:lnTo>
                    <a:pt x="522" y="417"/>
                  </a:lnTo>
                  <a:lnTo>
                    <a:pt x="514" y="410"/>
                  </a:lnTo>
                  <a:lnTo>
                    <a:pt x="506" y="399"/>
                  </a:lnTo>
                  <a:lnTo>
                    <a:pt x="501" y="393"/>
                  </a:lnTo>
                  <a:lnTo>
                    <a:pt x="499" y="386"/>
                  </a:lnTo>
                  <a:lnTo>
                    <a:pt x="497" y="378"/>
                  </a:lnTo>
                  <a:lnTo>
                    <a:pt x="496" y="370"/>
                  </a:lnTo>
                  <a:lnTo>
                    <a:pt x="496" y="370"/>
                  </a:lnTo>
                  <a:lnTo>
                    <a:pt x="496" y="364"/>
                  </a:lnTo>
                  <a:lnTo>
                    <a:pt x="497" y="360"/>
                  </a:lnTo>
                  <a:lnTo>
                    <a:pt x="499" y="354"/>
                  </a:lnTo>
                  <a:lnTo>
                    <a:pt x="501" y="349"/>
                  </a:lnTo>
                  <a:lnTo>
                    <a:pt x="505" y="345"/>
                  </a:lnTo>
                  <a:lnTo>
                    <a:pt x="508" y="341"/>
                  </a:lnTo>
                  <a:lnTo>
                    <a:pt x="513" y="339"/>
                  </a:lnTo>
                  <a:lnTo>
                    <a:pt x="519" y="337"/>
                  </a:lnTo>
                  <a:lnTo>
                    <a:pt x="519" y="337"/>
                  </a:lnTo>
                  <a:lnTo>
                    <a:pt x="536" y="337"/>
                  </a:lnTo>
                  <a:lnTo>
                    <a:pt x="536" y="337"/>
                  </a:lnTo>
                  <a:lnTo>
                    <a:pt x="536" y="337"/>
                  </a:lnTo>
                  <a:lnTo>
                    <a:pt x="536" y="329"/>
                  </a:lnTo>
                  <a:lnTo>
                    <a:pt x="534" y="322"/>
                  </a:lnTo>
                  <a:lnTo>
                    <a:pt x="530" y="315"/>
                  </a:lnTo>
                  <a:lnTo>
                    <a:pt x="526" y="308"/>
                  </a:lnTo>
                  <a:lnTo>
                    <a:pt x="520" y="302"/>
                  </a:lnTo>
                  <a:lnTo>
                    <a:pt x="514" y="296"/>
                  </a:lnTo>
                  <a:lnTo>
                    <a:pt x="500" y="285"/>
                  </a:lnTo>
                  <a:lnTo>
                    <a:pt x="486" y="273"/>
                  </a:lnTo>
                  <a:lnTo>
                    <a:pt x="475" y="262"/>
                  </a:lnTo>
                  <a:lnTo>
                    <a:pt x="469" y="256"/>
                  </a:lnTo>
                  <a:lnTo>
                    <a:pt x="465" y="249"/>
                  </a:lnTo>
                  <a:lnTo>
                    <a:pt x="461" y="241"/>
                  </a:lnTo>
                  <a:lnTo>
                    <a:pt x="459" y="233"/>
                  </a:lnTo>
                  <a:lnTo>
                    <a:pt x="459" y="233"/>
                  </a:lnTo>
                  <a:lnTo>
                    <a:pt x="455" y="214"/>
                  </a:lnTo>
                  <a:lnTo>
                    <a:pt x="451" y="197"/>
                  </a:lnTo>
                  <a:lnTo>
                    <a:pt x="445" y="184"/>
                  </a:lnTo>
                  <a:lnTo>
                    <a:pt x="437" y="171"/>
                  </a:lnTo>
                  <a:lnTo>
                    <a:pt x="437" y="171"/>
                  </a:lnTo>
                  <a:lnTo>
                    <a:pt x="431" y="179"/>
                  </a:lnTo>
                  <a:lnTo>
                    <a:pt x="423" y="189"/>
                  </a:lnTo>
                  <a:lnTo>
                    <a:pt x="419" y="194"/>
                  </a:lnTo>
                  <a:lnTo>
                    <a:pt x="414" y="197"/>
                  </a:lnTo>
                  <a:lnTo>
                    <a:pt x="409" y="200"/>
                  </a:lnTo>
                  <a:lnTo>
                    <a:pt x="404" y="201"/>
                  </a:lnTo>
                  <a:lnTo>
                    <a:pt x="404" y="201"/>
                  </a:lnTo>
                  <a:lnTo>
                    <a:pt x="398" y="200"/>
                  </a:lnTo>
                  <a:lnTo>
                    <a:pt x="391" y="199"/>
                  </a:lnTo>
                  <a:lnTo>
                    <a:pt x="376" y="194"/>
                  </a:lnTo>
                  <a:lnTo>
                    <a:pt x="370" y="191"/>
                  </a:lnTo>
                  <a:lnTo>
                    <a:pt x="364" y="187"/>
                  </a:lnTo>
                  <a:lnTo>
                    <a:pt x="361" y="182"/>
                  </a:lnTo>
                  <a:lnTo>
                    <a:pt x="360" y="179"/>
                  </a:lnTo>
                  <a:lnTo>
                    <a:pt x="360" y="179"/>
                  </a:lnTo>
                  <a:lnTo>
                    <a:pt x="361" y="171"/>
                  </a:lnTo>
                  <a:lnTo>
                    <a:pt x="362" y="164"/>
                  </a:lnTo>
                  <a:lnTo>
                    <a:pt x="367" y="149"/>
                  </a:lnTo>
                  <a:lnTo>
                    <a:pt x="367" y="149"/>
                  </a:lnTo>
                  <a:lnTo>
                    <a:pt x="367" y="135"/>
                  </a:lnTo>
                  <a:lnTo>
                    <a:pt x="367" y="135"/>
                  </a:lnTo>
                  <a:lnTo>
                    <a:pt x="367" y="135"/>
                  </a:lnTo>
                  <a:lnTo>
                    <a:pt x="362" y="132"/>
                  </a:lnTo>
                  <a:lnTo>
                    <a:pt x="358" y="128"/>
                  </a:lnTo>
                  <a:lnTo>
                    <a:pt x="356" y="126"/>
                  </a:lnTo>
                  <a:lnTo>
                    <a:pt x="356" y="124"/>
                  </a:lnTo>
                  <a:lnTo>
                    <a:pt x="356" y="124"/>
                  </a:lnTo>
                  <a:lnTo>
                    <a:pt x="358" y="113"/>
                  </a:lnTo>
                  <a:lnTo>
                    <a:pt x="361" y="103"/>
                  </a:lnTo>
                  <a:lnTo>
                    <a:pt x="366" y="95"/>
                  </a:lnTo>
                  <a:lnTo>
                    <a:pt x="372" y="87"/>
                  </a:lnTo>
                  <a:lnTo>
                    <a:pt x="381" y="80"/>
                  </a:lnTo>
                  <a:lnTo>
                    <a:pt x="389" y="73"/>
                  </a:lnTo>
                  <a:lnTo>
                    <a:pt x="407" y="62"/>
                  </a:lnTo>
                  <a:lnTo>
                    <a:pt x="407" y="62"/>
                  </a:lnTo>
                  <a:lnTo>
                    <a:pt x="408" y="51"/>
                  </a:lnTo>
                  <a:lnTo>
                    <a:pt x="406" y="43"/>
                  </a:lnTo>
                  <a:lnTo>
                    <a:pt x="401" y="36"/>
                  </a:lnTo>
                  <a:lnTo>
                    <a:pt x="395" y="32"/>
                  </a:lnTo>
                  <a:lnTo>
                    <a:pt x="389" y="27"/>
                  </a:lnTo>
                  <a:lnTo>
                    <a:pt x="381" y="25"/>
                  </a:lnTo>
                  <a:lnTo>
                    <a:pt x="371" y="23"/>
                  </a:lnTo>
                  <a:lnTo>
                    <a:pt x="361" y="20"/>
                  </a:lnTo>
                  <a:lnTo>
                    <a:pt x="340" y="18"/>
                  </a:lnTo>
                  <a:lnTo>
                    <a:pt x="318" y="14"/>
                  </a:lnTo>
                  <a:lnTo>
                    <a:pt x="309" y="12"/>
                  </a:lnTo>
                  <a:lnTo>
                    <a:pt x="300" y="9"/>
                  </a:lnTo>
                  <a:lnTo>
                    <a:pt x="293" y="4"/>
                  </a:lnTo>
                  <a:lnTo>
                    <a:pt x="286" y="0"/>
                  </a:lnTo>
                  <a:lnTo>
                    <a:pt x="286" y="0"/>
                  </a:lnTo>
                  <a:lnTo>
                    <a:pt x="270" y="3"/>
                  </a:lnTo>
                  <a:lnTo>
                    <a:pt x="263" y="5"/>
                  </a:lnTo>
                  <a:lnTo>
                    <a:pt x="256" y="8"/>
                  </a:lnTo>
                  <a:lnTo>
                    <a:pt x="251" y="12"/>
                  </a:lnTo>
                  <a:lnTo>
                    <a:pt x="246" y="17"/>
                  </a:lnTo>
                  <a:lnTo>
                    <a:pt x="244" y="23"/>
                  </a:lnTo>
                  <a:lnTo>
                    <a:pt x="242" y="28"/>
                  </a:lnTo>
                  <a:lnTo>
                    <a:pt x="242" y="28"/>
                  </a:lnTo>
                  <a:lnTo>
                    <a:pt x="244" y="39"/>
                  </a:lnTo>
                  <a:lnTo>
                    <a:pt x="245" y="46"/>
                  </a:lnTo>
                  <a:lnTo>
                    <a:pt x="248" y="52"/>
                  </a:lnTo>
                  <a:lnTo>
                    <a:pt x="252" y="57"/>
                  </a:lnTo>
                  <a:lnTo>
                    <a:pt x="255" y="63"/>
                  </a:lnTo>
                  <a:lnTo>
                    <a:pt x="257" y="69"/>
                  </a:lnTo>
                  <a:lnTo>
                    <a:pt x="260" y="74"/>
                  </a:lnTo>
                  <a:lnTo>
                    <a:pt x="261" y="84"/>
                  </a:lnTo>
                  <a:lnTo>
                    <a:pt x="261" y="84"/>
                  </a:lnTo>
                  <a:lnTo>
                    <a:pt x="260" y="89"/>
                  </a:lnTo>
                  <a:lnTo>
                    <a:pt x="257" y="94"/>
                  </a:lnTo>
                  <a:lnTo>
                    <a:pt x="254" y="98"/>
                  </a:lnTo>
                  <a:lnTo>
                    <a:pt x="249" y="103"/>
                  </a:lnTo>
                  <a:lnTo>
                    <a:pt x="245" y="107"/>
                  </a:lnTo>
                  <a:lnTo>
                    <a:pt x="238" y="109"/>
                  </a:lnTo>
                  <a:lnTo>
                    <a:pt x="224" y="113"/>
                  </a:lnTo>
                  <a:lnTo>
                    <a:pt x="208" y="117"/>
                  </a:lnTo>
                  <a:lnTo>
                    <a:pt x="191" y="119"/>
                  </a:lnTo>
                  <a:lnTo>
                    <a:pt x="176" y="121"/>
                  </a:lnTo>
                  <a:lnTo>
                    <a:pt x="162" y="124"/>
                  </a:lnTo>
                  <a:lnTo>
                    <a:pt x="162" y="124"/>
                  </a:lnTo>
                  <a:lnTo>
                    <a:pt x="157" y="124"/>
                  </a:lnTo>
                  <a:lnTo>
                    <a:pt x="153" y="125"/>
                  </a:lnTo>
                  <a:lnTo>
                    <a:pt x="145" y="128"/>
                  </a:lnTo>
                  <a:lnTo>
                    <a:pt x="138" y="133"/>
                  </a:lnTo>
                  <a:lnTo>
                    <a:pt x="129" y="139"/>
                  </a:lnTo>
                  <a:lnTo>
                    <a:pt x="129" y="139"/>
                  </a:lnTo>
                  <a:lnTo>
                    <a:pt x="102" y="150"/>
                  </a:lnTo>
                  <a:lnTo>
                    <a:pt x="58" y="171"/>
                  </a:lnTo>
                  <a:lnTo>
                    <a:pt x="36" y="182"/>
                  </a:lnTo>
                  <a:lnTo>
                    <a:pt x="18" y="194"/>
                  </a:lnTo>
                  <a:lnTo>
                    <a:pt x="11" y="199"/>
                  </a:lnTo>
                  <a:lnTo>
                    <a:pt x="5" y="204"/>
                  </a:lnTo>
                  <a:lnTo>
                    <a:pt x="2" y="208"/>
                  </a:lnTo>
                  <a:lnTo>
                    <a:pt x="0" y="212"/>
                  </a:lnTo>
                  <a:lnTo>
                    <a:pt x="0" y="212"/>
                  </a:lnTo>
                  <a:lnTo>
                    <a:pt x="1" y="216"/>
                  </a:lnTo>
                  <a:lnTo>
                    <a:pt x="2" y="219"/>
                  </a:lnTo>
                  <a:lnTo>
                    <a:pt x="4" y="222"/>
                  </a:lnTo>
                  <a:lnTo>
                    <a:pt x="7" y="225"/>
                  </a:lnTo>
                  <a:lnTo>
                    <a:pt x="15" y="230"/>
                  </a:lnTo>
                  <a:lnTo>
                    <a:pt x="23" y="234"/>
                  </a:lnTo>
                  <a:lnTo>
                    <a:pt x="31" y="238"/>
                  </a:lnTo>
                  <a:lnTo>
                    <a:pt x="38" y="242"/>
                  </a:lnTo>
                  <a:lnTo>
                    <a:pt x="40" y="246"/>
                  </a:lnTo>
                  <a:lnTo>
                    <a:pt x="42" y="248"/>
                  </a:lnTo>
                  <a:lnTo>
                    <a:pt x="43" y="252"/>
                  </a:lnTo>
                  <a:lnTo>
                    <a:pt x="45" y="256"/>
                  </a:lnTo>
                  <a:lnTo>
                    <a:pt x="45" y="256"/>
                  </a:lnTo>
                  <a:lnTo>
                    <a:pt x="43" y="261"/>
                  </a:lnTo>
                  <a:lnTo>
                    <a:pt x="43" y="265"/>
                  </a:lnTo>
                  <a:lnTo>
                    <a:pt x="41" y="269"/>
                  </a:lnTo>
                  <a:lnTo>
                    <a:pt x="40" y="272"/>
                  </a:lnTo>
                  <a:lnTo>
                    <a:pt x="34" y="277"/>
                  </a:lnTo>
                  <a:lnTo>
                    <a:pt x="28" y="280"/>
                  </a:lnTo>
                  <a:lnTo>
                    <a:pt x="15" y="286"/>
                  </a:lnTo>
                  <a:lnTo>
                    <a:pt x="9" y="291"/>
                  </a:lnTo>
                  <a:lnTo>
                    <a:pt x="3" y="296"/>
                  </a:lnTo>
                  <a:lnTo>
                    <a:pt x="3" y="296"/>
                  </a:lnTo>
                  <a:lnTo>
                    <a:pt x="7" y="293"/>
                  </a:lnTo>
                  <a:lnTo>
                    <a:pt x="7" y="293"/>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14" name="Freeform 110"/>
            <p:cNvSpPr>
              <a:spLocks/>
            </p:cNvSpPr>
            <p:nvPr/>
          </p:nvSpPr>
          <p:spPr bwMode="auto">
            <a:xfrm>
              <a:off x="5019143" y="4780511"/>
              <a:ext cx="1053430" cy="968154"/>
            </a:xfrm>
            <a:custGeom>
              <a:avLst/>
              <a:gdLst/>
              <a:ahLst/>
              <a:cxnLst>
                <a:cxn ang="0">
                  <a:pos x="1333" y="253"/>
                </a:cxn>
                <a:cxn ang="0">
                  <a:pos x="1249" y="99"/>
                </a:cxn>
                <a:cxn ang="0">
                  <a:pos x="1249" y="44"/>
                </a:cxn>
                <a:cxn ang="0">
                  <a:pos x="1216" y="22"/>
                </a:cxn>
                <a:cxn ang="0">
                  <a:pos x="1142" y="128"/>
                </a:cxn>
                <a:cxn ang="0">
                  <a:pos x="1113" y="165"/>
                </a:cxn>
                <a:cxn ang="0">
                  <a:pos x="1065" y="159"/>
                </a:cxn>
                <a:cxn ang="0">
                  <a:pos x="1014" y="138"/>
                </a:cxn>
                <a:cxn ang="0">
                  <a:pos x="954" y="157"/>
                </a:cxn>
                <a:cxn ang="0">
                  <a:pos x="908" y="156"/>
                </a:cxn>
                <a:cxn ang="0">
                  <a:pos x="841" y="193"/>
                </a:cxn>
                <a:cxn ang="0">
                  <a:pos x="803" y="228"/>
                </a:cxn>
                <a:cxn ang="0">
                  <a:pos x="736" y="275"/>
                </a:cxn>
                <a:cxn ang="0">
                  <a:pos x="731" y="325"/>
                </a:cxn>
                <a:cxn ang="0">
                  <a:pos x="766" y="384"/>
                </a:cxn>
                <a:cxn ang="0">
                  <a:pos x="762" y="473"/>
                </a:cxn>
                <a:cxn ang="0">
                  <a:pos x="804" y="531"/>
                </a:cxn>
                <a:cxn ang="0">
                  <a:pos x="799" y="443"/>
                </a:cxn>
                <a:cxn ang="0">
                  <a:pos x="828" y="382"/>
                </a:cxn>
                <a:cxn ang="0">
                  <a:pos x="864" y="543"/>
                </a:cxn>
                <a:cxn ang="0">
                  <a:pos x="891" y="634"/>
                </a:cxn>
                <a:cxn ang="0">
                  <a:pos x="854" y="684"/>
                </a:cxn>
                <a:cxn ang="0">
                  <a:pos x="858" y="716"/>
                </a:cxn>
                <a:cxn ang="0">
                  <a:pos x="872" y="749"/>
                </a:cxn>
                <a:cxn ang="0">
                  <a:pos x="816" y="846"/>
                </a:cxn>
                <a:cxn ang="0">
                  <a:pos x="740" y="903"/>
                </a:cxn>
                <a:cxn ang="0">
                  <a:pos x="689" y="955"/>
                </a:cxn>
                <a:cxn ang="0">
                  <a:pos x="668" y="1059"/>
                </a:cxn>
                <a:cxn ang="0">
                  <a:pos x="553" y="1120"/>
                </a:cxn>
                <a:cxn ang="0">
                  <a:pos x="509" y="1180"/>
                </a:cxn>
                <a:cxn ang="0">
                  <a:pos x="492" y="1160"/>
                </a:cxn>
                <a:cxn ang="0">
                  <a:pos x="445" y="1142"/>
                </a:cxn>
                <a:cxn ang="0">
                  <a:pos x="399" y="1085"/>
                </a:cxn>
                <a:cxn ang="0">
                  <a:pos x="332" y="1045"/>
                </a:cxn>
                <a:cxn ang="0">
                  <a:pos x="269" y="1025"/>
                </a:cxn>
                <a:cxn ang="0">
                  <a:pos x="155" y="976"/>
                </a:cxn>
                <a:cxn ang="0">
                  <a:pos x="122" y="912"/>
                </a:cxn>
                <a:cxn ang="0">
                  <a:pos x="64" y="961"/>
                </a:cxn>
                <a:cxn ang="0">
                  <a:pos x="9" y="1009"/>
                </a:cxn>
                <a:cxn ang="0">
                  <a:pos x="0" y="1058"/>
                </a:cxn>
                <a:cxn ang="0">
                  <a:pos x="36" y="1119"/>
                </a:cxn>
                <a:cxn ang="0">
                  <a:pos x="354" y="1197"/>
                </a:cxn>
                <a:cxn ang="0">
                  <a:pos x="429" y="1317"/>
                </a:cxn>
                <a:cxn ang="0">
                  <a:pos x="532" y="1320"/>
                </a:cxn>
                <a:cxn ang="0">
                  <a:pos x="693" y="1244"/>
                </a:cxn>
                <a:cxn ang="0">
                  <a:pos x="829" y="1268"/>
                </a:cxn>
                <a:cxn ang="0">
                  <a:pos x="889" y="1266"/>
                </a:cxn>
                <a:cxn ang="0">
                  <a:pos x="941" y="1197"/>
                </a:cxn>
                <a:cxn ang="0">
                  <a:pos x="903" y="1157"/>
                </a:cxn>
                <a:cxn ang="0">
                  <a:pos x="916" y="1096"/>
                </a:cxn>
                <a:cxn ang="0">
                  <a:pos x="904" y="1046"/>
                </a:cxn>
                <a:cxn ang="0">
                  <a:pos x="979" y="1023"/>
                </a:cxn>
                <a:cxn ang="0">
                  <a:pos x="1033" y="981"/>
                </a:cxn>
                <a:cxn ang="0">
                  <a:pos x="1105" y="964"/>
                </a:cxn>
                <a:cxn ang="0">
                  <a:pos x="1149" y="893"/>
                </a:cxn>
                <a:cxn ang="0">
                  <a:pos x="1216" y="811"/>
                </a:cxn>
                <a:cxn ang="0">
                  <a:pos x="1325" y="715"/>
                </a:cxn>
                <a:cxn ang="0">
                  <a:pos x="1312" y="638"/>
                </a:cxn>
                <a:cxn ang="0">
                  <a:pos x="1267" y="579"/>
                </a:cxn>
                <a:cxn ang="0">
                  <a:pos x="1319" y="520"/>
                </a:cxn>
                <a:cxn ang="0">
                  <a:pos x="1400" y="386"/>
                </a:cxn>
                <a:cxn ang="0">
                  <a:pos x="1452" y="324"/>
                </a:cxn>
              </a:cxnLst>
              <a:rect l="0" t="0" r="r" b="b"/>
              <a:pathLst>
                <a:path w="1452" h="1328">
                  <a:moveTo>
                    <a:pt x="1407" y="272"/>
                  </a:moveTo>
                  <a:lnTo>
                    <a:pt x="1407" y="272"/>
                  </a:lnTo>
                  <a:lnTo>
                    <a:pt x="1397" y="265"/>
                  </a:lnTo>
                  <a:lnTo>
                    <a:pt x="1389" y="261"/>
                  </a:lnTo>
                  <a:lnTo>
                    <a:pt x="1381" y="259"/>
                  </a:lnTo>
                  <a:lnTo>
                    <a:pt x="1373" y="258"/>
                  </a:lnTo>
                  <a:lnTo>
                    <a:pt x="1355" y="258"/>
                  </a:lnTo>
                  <a:lnTo>
                    <a:pt x="1345" y="257"/>
                  </a:lnTo>
                  <a:lnTo>
                    <a:pt x="1333" y="253"/>
                  </a:lnTo>
                  <a:lnTo>
                    <a:pt x="1333" y="253"/>
                  </a:lnTo>
                  <a:lnTo>
                    <a:pt x="1320" y="225"/>
                  </a:lnTo>
                  <a:lnTo>
                    <a:pt x="1310" y="202"/>
                  </a:lnTo>
                  <a:lnTo>
                    <a:pt x="1304" y="187"/>
                  </a:lnTo>
                  <a:lnTo>
                    <a:pt x="1304" y="187"/>
                  </a:lnTo>
                  <a:lnTo>
                    <a:pt x="1295" y="166"/>
                  </a:lnTo>
                  <a:lnTo>
                    <a:pt x="1285" y="149"/>
                  </a:lnTo>
                  <a:lnTo>
                    <a:pt x="1261" y="109"/>
                  </a:lnTo>
                  <a:lnTo>
                    <a:pt x="1261" y="109"/>
                  </a:lnTo>
                  <a:lnTo>
                    <a:pt x="1255" y="105"/>
                  </a:lnTo>
                  <a:lnTo>
                    <a:pt x="1249" y="99"/>
                  </a:lnTo>
                  <a:lnTo>
                    <a:pt x="1246" y="96"/>
                  </a:lnTo>
                  <a:lnTo>
                    <a:pt x="1243" y="91"/>
                  </a:lnTo>
                  <a:lnTo>
                    <a:pt x="1242" y="86"/>
                  </a:lnTo>
                  <a:lnTo>
                    <a:pt x="1241" y="81"/>
                  </a:lnTo>
                  <a:lnTo>
                    <a:pt x="1241" y="81"/>
                  </a:lnTo>
                  <a:lnTo>
                    <a:pt x="1241" y="68"/>
                  </a:lnTo>
                  <a:lnTo>
                    <a:pt x="1242" y="61"/>
                  </a:lnTo>
                  <a:lnTo>
                    <a:pt x="1243" y="54"/>
                  </a:lnTo>
                  <a:lnTo>
                    <a:pt x="1246" y="48"/>
                  </a:lnTo>
                  <a:lnTo>
                    <a:pt x="1249" y="44"/>
                  </a:lnTo>
                  <a:lnTo>
                    <a:pt x="1254" y="40"/>
                  </a:lnTo>
                  <a:lnTo>
                    <a:pt x="1261" y="39"/>
                  </a:lnTo>
                  <a:lnTo>
                    <a:pt x="1267" y="17"/>
                  </a:lnTo>
                  <a:lnTo>
                    <a:pt x="1267" y="0"/>
                  </a:lnTo>
                  <a:lnTo>
                    <a:pt x="1267" y="0"/>
                  </a:lnTo>
                  <a:lnTo>
                    <a:pt x="1254" y="0"/>
                  </a:lnTo>
                  <a:lnTo>
                    <a:pt x="1242" y="2"/>
                  </a:lnTo>
                  <a:lnTo>
                    <a:pt x="1232" y="7"/>
                  </a:lnTo>
                  <a:lnTo>
                    <a:pt x="1224" y="14"/>
                  </a:lnTo>
                  <a:lnTo>
                    <a:pt x="1216" y="22"/>
                  </a:lnTo>
                  <a:lnTo>
                    <a:pt x="1209" y="31"/>
                  </a:lnTo>
                  <a:lnTo>
                    <a:pt x="1203" y="42"/>
                  </a:lnTo>
                  <a:lnTo>
                    <a:pt x="1198" y="53"/>
                  </a:lnTo>
                  <a:lnTo>
                    <a:pt x="1187" y="76"/>
                  </a:lnTo>
                  <a:lnTo>
                    <a:pt x="1182" y="86"/>
                  </a:lnTo>
                  <a:lnTo>
                    <a:pt x="1175" y="98"/>
                  </a:lnTo>
                  <a:lnTo>
                    <a:pt x="1170" y="107"/>
                  </a:lnTo>
                  <a:lnTo>
                    <a:pt x="1162" y="115"/>
                  </a:lnTo>
                  <a:lnTo>
                    <a:pt x="1152" y="122"/>
                  </a:lnTo>
                  <a:lnTo>
                    <a:pt x="1142" y="128"/>
                  </a:lnTo>
                  <a:lnTo>
                    <a:pt x="1142" y="128"/>
                  </a:lnTo>
                  <a:lnTo>
                    <a:pt x="1140" y="130"/>
                  </a:lnTo>
                  <a:lnTo>
                    <a:pt x="1139" y="135"/>
                  </a:lnTo>
                  <a:lnTo>
                    <a:pt x="1134" y="147"/>
                  </a:lnTo>
                  <a:lnTo>
                    <a:pt x="1132" y="154"/>
                  </a:lnTo>
                  <a:lnTo>
                    <a:pt x="1127" y="160"/>
                  </a:lnTo>
                  <a:lnTo>
                    <a:pt x="1125" y="161"/>
                  </a:lnTo>
                  <a:lnTo>
                    <a:pt x="1121" y="164"/>
                  </a:lnTo>
                  <a:lnTo>
                    <a:pt x="1118" y="165"/>
                  </a:lnTo>
                  <a:lnTo>
                    <a:pt x="1113" y="165"/>
                  </a:lnTo>
                  <a:lnTo>
                    <a:pt x="1113" y="165"/>
                  </a:lnTo>
                  <a:lnTo>
                    <a:pt x="1109" y="165"/>
                  </a:lnTo>
                  <a:lnTo>
                    <a:pt x="1104" y="164"/>
                  </a:lnTo>
                  <a:lnTo>
                    <a:pt x="1095" y="159"/>
                  </a:lnTo>
                  <a:lnTo>
                    <a:pt x="1088" y="156"/>
                  </a:lnTo>
                  <a:lnTo>
                    <a:pt x="1083" y="153"/>
                  </a:lnTo>
                  <a:lnTo>
                    <a:pt x="1083" y="153"/>
                  </a:lnTo>
                  <a:lnTo>
                    <a:pt x="1079" y="154"/>
                  </a:lnTo>
                  <a:lnTo>
                    <a:pt x="1074" y="156"/>
                  </a:lnTo>
                  <a:lnTo>
                    <a:pt x="1065" y="159"/>
                  </a:lnTo>
                  <a:lnTo>
                    <a:pt x="1057" y="164"/>
                  </a:lnTo>
                  <a:lnTo>
                    <a:pt x="1052" y="165"/>
                  </a:lnTo>
                  <a:lnTo>
                    <a:pt x="1046" y="165"/>
                  </a:lnTo>
                  <a:lnTo>
                    <a:pt x="1046" y="165"/>
                  </a:lnTo>
                  <a:lnTo>
                    <a:pt x="1038" y="164"/>
                  </a:lnTo>
                  <a:lnTo>
                    <a:pt x="1032" y="161"/>
                  </a:lnTo>
                  <a:lnTo>
                    <a:pt x="1027" y="158"/>
                  </a:lnTo>
                  <a:lnTo>
                    <a:pt x="1023" y="153"/>
                  </a:lnTo>
                  <a:lnTo>
                    <a:pt x="1017" y="143"/>
                  </a:lnTo>
                  <a:lnTo>
                    <a:pt x="1014" y="138"/>
                  </a:lnTo>
                  <a:lnTo>
                    <a:pt x="1010" y="136"/>
                  </a:lnTo>
                  <a:lnTo>
                    <a:pt x="1010" y="136"/>
                  </a:lnTo>
                  <a:lnTo>
                    <a:pt x="1005" y="141"/>
                  </a:lnTo>
                  <a:lnTo>
                    <a:pt x="999" y="145"/>
                  </a:lnTo>
                  <a:lnTo>
                    <a:pt x="994" y="149"/>
                  </a:lnTo>
                  <a:lnTo>
                    <a:pt x="987" y="152"/>
                  </a:lnTo>
                  <a:lnTo>
                    <a:pt x="979" y="154"/>
                  </a:lnTo>
                  <a:lnTo>
                    <a:pt x="972" y="156"/>
                  </a:lnTo>
                  <a:lnTo>
                    <a:pt x="954" y="157"/>
                  </a:lnTo>
                  <a:lnTo>
                    <a:pt x="954" y="157"/>
                  </a:lnTo>
                  <a:lnTo>
                    <a:pt x="950" y="157"/>
                  </a:lnTo>
                  <a:lnTo>
                    <a:pt x="945" y="154"/>
                  </a:lnTo>
                  <a:lnTo>
                    <a:pt x="934" y="146"/>
                  </a:lnTo>
                  <a:lnTo>
                    <a:pt x="925" y="139"/>
                  </a:lnTo>
                  <a:lnTo>
                    <a:pt x="919" y="136"/>
                  </a:lnTo>
                  <a:lnTo>
                    <a:pt x="919" y="136"/>
                  </a:lnTo>
                  <a:lnTo>
                    <a:pt x="915" y="137"/>
                  </a:lnTo>
                  <a:lnTo>
                    <a:pt x="914" y="139"/>
                  </a:lnTo>
                  <a:lnTo>
                    <a:pt x="911" y="146"/>
                  </a:lnTo>
                  <a:lnTo>
                    <a:pt x="908" y="156"/>
                  </a:lnTo>
                  <a:lnTo>
                    <a:pt x="907" y="165"/>
                  </a:lnTo>
                  <a:lnTo>
                    <a:pt x="905" y="181"/>
                  </a:lnTo>
                  <a:lnTo>
                    <a:pt x="905" y="188"/>
                  </a:lnTo>
                  <a:lnTo>
                    <a:pt x="904" y="191"/>
                  </a:lnTo>
                  <a:lnTo>
                    <a:pt x="904" y="191"/>
                  </a:lnTo>
                  <a:lnTo>
                    <a:pt x="891" y="193"/>
                  </a:lnTo>
                  <a:lnTo>
                    <a:pt x="877" y="195"/>
                  </a:lnTo>
                  <a:lnTo>
                    <a:pt x="865" y="195"/>
                  </a:lnTo>
                  <a:lnTo>
                    <a:pt x="852" y="193"/>
                  </a:lnTo>
                  <a:lnTo>
                    <a:pt x="841" y="193"/>
                  </a:lnTo>
                  <a:lnTo>
                    <a:pt x="831" y="193"/>
                  </a:lnTo>
                  <a:lnTo>
                    <a:pt x="822" y="195"/>
                  </a:lnTo>
                  <a:lnTo>
                    <a:pt x="819" y="196"/>
                  </a:lnTo>
                  <a:lnTo>
                    <a:pt x="815" y="198"/>
                  </a:lnTo>
                  <a:lnTo>
                    <a:pt x="815" y="198"/>
                  </a:lnTo>
                  <a:lnTo>
                    <a:pt x="808" y="204"/>
                  </a:lnTo>
                  <a:lnTo>
                    <a:pt x="805" y="210"/>
                  </a:lnTo>
                  <a:lnTo>
                    <a:pt x="804" y="215"/>
                  </a:lnTo>
                  <a:lnTo>
                    <a:pt x="804" y="221"/>
                  </a:lnTo>
                  <a:lnTo>
                    <a:pt x="803" y="228"/>
                  </a:lnTo>
                  <a:lnTo>
                    <a:pt x="803" y="234"/>
                  </a:lnTo>
                  <a:lnTo>
                    <a:pt x="800" y="240"/>
                  </a:lnTo>
                  <a:lnTo>
                    <a:pt x="797" y="245"/>
                  </a:lnTo>
                  <a:lnTo>
                    <a:pt x="797" y="245"/>
                  </a:lnTo>
                  <a:lnTo>
                    <a:pt x="792" y="249"/>
                  </a:lnTo>
                  <a:lnTo>
                    <a:pt x="788" y="252"/>
                  </a:lnTo>
                  <a:lnTo>
                    <a:pt x="776" y="258"/>
                  </a:lnTo>
                  <a:lnTo>
                    <a:pt x="752" y="267"/>
                  </a:lnTo>
                  <a:lnTo>
                    <a:pt x="742" y="272"/>
                  </a:lnTo>
                  <a:lnTo>
                    <a:pt x="736" y="275"/>
                  </a:lnTo>
                  <a:lnTo>
                    <a:pt x="732" y="280"/>
                  </a:lnTo>
                  <a:lnTo>
                    <a:pt x="729" y="284"/>
                  </a:lnTo>
                  <a:lnTo>
                    <a:pt x="725" y="290"/>
                  </a:lnTo>
                  <a:lnTo>
                    <a:pt x="724" y="297"/>
                  </a:lnTo>
                  <a:lnTo>
                    <a:pt x="724" y="304"/>
                  </a:lnTo>
                  <a:lnTo>
                    <a:pt x="724" y="304"/>
                  </a:lnTo>
                  <a:lnTo>
                    <a:pt x="724" y="310"/>
                  </a:lnTo>
                  <a:lnTo>
                    <a:pt x="725" y="314"/>
                  </a:lnTo>
                  <a:lnTo>
                    <a:pt x="728" y="320"/>
                  </a:lnTo>
                  <a:lnTo>
                    <a:pt x="731" y="325"/>
                  </a:lnTo>
                  <a:lnTo>
                    <a:pt x="739" y="333"/>
                  </a:lnTo>
                  <a:lnTo>
                    <a:pt x="750" y="341"/>
                  </a:lnTo>
                  <a:lnTo>
                    <a:pt x="760" y="348"/>
                  </a:lnTo>
                  <a:lnTo>
                    <a:pt x="770" y="353"/>
                  </a:lnTo>
                  <a:lnTo>
                    <a:pt x="780" y="358"/>
                  </a:lnTo>
                  <a:lnTo>
                    <a:pt x="786" y="363"/>
                  </a:lnTo>
                  <a:lnTo>
                    <a:pt x="786" y="363"/>
                  </a:lnTo>
                  <a:lnTo>
                    <a:pt x="778" y="370"/>
                  </a:lnTo>
                  <a:lnTo>
                    <a:pt x="771" y="376"/>
                  </a:lnTo>
                  <a:lnTo>
                    <a:pt x="766" y="384"/>
                  </a:lnTo>
                  <a:lnTo>
                    <a:pt x="761" y="393"/>
                  </a:lnTo>
                  <a:lnTo>
                    <a:pt x="758" y="401"/>
                  </a:lnTo>
                  <a:lnTo>
                    <a:pt x="754" y="411"/>
                  </a:lnTo>
                  <a:lnTo>
                    <a:pt x="753" y="421"/>
                  </a:lnTo>
                  <a:lnTo>
                    <a:pt x="752" y="433"/>
                  </a:lnTo>
                  <a:lnTo>
                    <a:pt x="752" y="433"/>
                  </a:lnTo>
                  <a:lnTo>
                    <a:pt x="753" y="443"/>
                  </a:lnTo>
                  <a:lnTo>
                    <a:pt x="755" y="454"/>
                  </a:lnTo>
                  <a:lnTo>
                    <a:pt x="758" y="464"/>
                  </a:lnTo>
                  <a:lnTo>
                    <a:pt x="762" y="473"/>
                  </a:lnTo>
                  <a:lnTo>
                    <a:pt x="767" y="481"/>
                  </a:lnTo>
                  <a:lnTo>
                    <a:pt x="773" y="489"/>
                  </a:lnTo>
                  <a:lnTo>
                    <a:pt x="780" y="495"/>
                  </a:lnTo>
                  <a:lnTo>
                    <a:pt x="786" y="498"/>
                  </a:lnTo>
                  <a:lnTo>
                    <a:pt x="786" y="498"/>
                  </a:lnTo>
                  <a:lnTo>
                    <a:pt x="791" y="512"/>
                  </a:lnTo>
                  <a:lnTo>
                    <a:pt x="793" y="526"/>
                  </a:lnTo>
                  <a:lnTo>
                    <a:pt x="798" y="551"/>
                  </a:lnTo>
                  <a:lnTo>
                    <a:pt x="798" y="551"/>
                  </a:lnTo>
                  <a:lnTo>
                    <a:pt x="804" y="531"/>
                  </a:lnTo>
                  <a:lnTo>
                    <a:pt x="809" y="510"/>
                  </a:lnTo>
                  <a:lnTo>
                    <a:pt x="814" y="492"/>
                  </a:lnTo>
                  <a:lnTo>
                    <a:pt x="815" y="481"/>
                  </a:lnTo>
                  <a:lnTo>
                    <a:pt x="815" y="481"/>
                  </a:lnTo>
                  <a:lnTo>
                    <a:pt x="815" y="473"/>
                  </a:lnTo>
                  <a:lnTo>
                    <a:pt x="813" y="466"/>
                  </a:lnTo>
                  <a:lnTo>
                    <a:pt x="809" y="460"/>
                  </a:lnTo>
                  <a:lnTo>
                    <a:pt x="806" y="455"/>
                  </a:lnTo>
                  <a:lnTo>
                    <a:pt x="803" y="449"/>
                  </a:lnTo>
                  <a:lnTo>
                    <a:pt x="799" y="443"/>
                  </a:lnTo>
                  <a:lnTo>
                    <a:pt x="798" y="437"/>
                  </a:lnTo>
                  <a:lnTo>
                    <a:pt x="797" y="429"/>
                  </a:lnTo>
                  <a:lnTo>
                    <a:pt x="797" y="429"/>
                  </a:lnTo>
                  <a:lnTo>
                    <a:pt x="797" y="421"/>
                  </a:lnTo>
                  <a:lnTo>
                    <a:pt x="799" y="412"/>
                  </a:lnTo>
                  <a:lnTo>
                    <a:pt x="803" y="404"/>
                  </a:lnTo>
                  <a:lnTo>
                    <a:pt x="807" y="397"/>
                  </a:lnTo>
                  <a:lnTo>
                    <a:pt x="813" y="390"/>
                  </a:lnTo>
                  <a:lnTo>
                    <a:pt x="820" y="386"/>
                  </a:lnTo>
                  <a:lnTo>
                    <a:pt x="828" y="382"/>
                  </a:lnTo>
                  <a:lnTo>
                    <a:pt x="837" y="381"/>
                  </a:lnTo>
                  <a:lnTo>
                    <a:pt x="837" y="381"/>
                  </a:lnTo>
                  <a:lnTo>
                    <a:pt x="841" y="382"/>
                  </a:lnTo>
                  <a:lnTo>
                    <a:pt x="843" y="384"/>
                  </a:lnTo>
                  <a:lnTo>
                    <a:pt x="850" y="395"/>
                  </a:lnTo>
                  <a:lnTo>
                    <a:pt x="855" y="409"/>
                  </a:lnTo>
                  <a:lnTo>
                    <a:pt x="861" y="425"/>
                  </a:lnTo>
                  <a:lnTo>
                    <a:pt x="870" y="456"/>
                  </a:lnTo>
                  <a:lnTo>
                    <a:pt x="874" y="473"/>
                  </a:lnTo>
                  <a:lnTo>
                    <a:pt x="864" y="543"/>
                  </a:lnTo>
                  <a:lnTo>
                    <a:pt x="864" y="543"/>
                  </a:lnTo>
                  <a:lnTo>
                    <a:pt x="865" y="543"/>
                  </a:lnTo>
                  <a:lnTo>
                    <a:pt x="866" y="546"/>
                  </a:lnTo>
                  <a:lnTo>
                    <a:pt x="870" y="554"/>
                  </a:lnTo>
                  <a:lnTo>
                    <a:pt x="881" y="578"/>
                  </a:lnTo>
                  <a:lnTo>
                    <a:pt x="889" y="604"/>
                  </a:lnTo>
                  <a:lnTo>
                    <a:pt x="891" y="613"/>
                  </a:lnTo>
                  <a:lnTo>
                    <a:pt x="892" y="620"/>
                  </a:lnTo>
                  <a:lnTo>
                    <a:pt x="892" y="620"/>
                  </a:lnTo>
                  <a:lnTo>
                    <a:pt x="891" y="634"/>
                  </a:lnTo>
                  <a:lnTo>
                    <a:pt x="889" y="647"/>
                  </a:lnTo>
                  <a:lnTo>
                    <a:pt x="885" y="658"/>
                  </a:lnTo>
                  <a:lnTo>
                    <a:pt x="882" y="666"/>
                  </a:lnTo>
                  <a:lnTo>
                    <a:pt x="876" y="673"/>
                  </a:lnTo>
                  <a:lnTo>
                    <a:pt x="870" y="679"/>
                  </a:lnTo>
                  <a:lnTo>
                    <a:pt x="865" y="681"/>
                  </a:lnTo>
                  <a:lnTo>
                    <a:pt x="860" y="683"/>
                  </a:lnTo>
                  <a:lnTo>
                    <a:pt x="860" y="683"/>
                  </a:lnTo>
                  <a:lnTo>
                    <a:pt x="857" y="684"/>
                  </a:lnTo>
                  <a:lnTo>
                    <a:pt x="854" y="684"/>
                  </a:lnTo>
                  <a:lnTo>
                    <a:pt x="851" y="686"/>
                  </a:lnTo>
                  <a:lnTo>
                    <a:pt x="850" y="686"/>
                  </a:lnTo>
                  <a:lnTo>
                    <a:pt x="849" y="686"/>
                  </a:lnTo>
                  <a:lnTo>
                    <a:pt x="841" y="683"/>
                  </a:lnTo>
                  <a:lnTo>
                    <a:pt x="841" y="683"/>
                  </a:lnTo>
                  <a:lnTo>
                    <a:pt x="841" y="719"/>
                  </a:lnTo>
                  <a:lnTo>
                    <a:pt x="841" y="719"/>
                  </a:lnTo>
                  <a:lnTo>
                    <a:pt x="845" y="718"/>
                  </a:lnTo>
                  <a:lnTo>
                    <a:pt x="851" y="717"/>
                  </a:lnTo>
                  <a:lnTo>
                    <a:pt x="858" y="716"/>
                  </a:lnTo>
                  <a:lnTo>
                    <a:pt x="864" y="715"/>
                  </a:lnTo>
                  <a:lnTo>
                    <a:pt x="869" y="716"/>
                  </a:lnTo>
                  <a:lnTo>
                    <a:pt x="874" y="718"/>
                  </a:lnTo>
                  <a:lnTo>
                    <a:pt x="875" y="719"/>
                  </a:lnTo>
                  <a:lnTo>
                    <a:pt x="876" y="723"/>
                  </a:lnTo>
                  <a:lnTo>
                    <a:pt x="877" y="731"/>
                  </a:lnTo>
                  <a:lnTo>
                    <a:pt x="877" y="731"/>
                  </a:lnTo>
                  <a:lnTo>
                    <a:pt x="877" y="734"/>
                  </a:lnTo>
                  <a:lnTo>
                    <a:pt x="876" y="739"/>
                  </a:lnTo>
                  <a:lnTo>
                    <a:pt x="872" y="749"/>
                  </a:lnTo>
                  <a:lnTo>
                    <a:pt x="866" y="760"/>
                  </a:lnTo>
                  <a:lnTo>
                    <a:pt x="858" y="770"/>
                  </a:lnTo>
                  <a:lnTo>
                    <a:pt x="841" y="790"/>
                  </a:lnTo>
                  <a:lnTo>
                    <a:pt x="826" y="805"/>
                  </a:lnTo>
                  <a:lnTo>
                    <a:pt x="826" y="805"/>
                  </a:lnTo>
                  <a:lnTo>
                    <a:pt x="823" y="810"/>
                  </a:lnTo>
                  <a:lnTo>
                    <a:pt x="821" y="816"/>
                  </a:lnTo>
                  <a:lnTo>
                    <a:pt x="820" y="831"/>
                  </a:lnTo>
                  <a:lnTo>
                    <a:pt x="819" y="839"/>
                  </a:lnTo>
                  <a:lnTo>
                    <a:pt x="816" y="846"/>
                  </a:lnTo>
                  <a:lnTo>
                    <a:pt x="813" y="853"/>
                  </a:lnTo>
                  <a:lnTo>
                    <a:pt x="808" y="859"/>
                  </a:lnTo>
                  <a:lnTo>
                    <a:pt x="808" y="859"/>
                  </a:lnTo>
                  <a:lnTo>
                    <a:pt x="793" y="867"/>
                  </a:lnTo>
                  <a:lnTo>
                    <a:pt x="776" y="874"/>
                  </a:lnTo>
                  <a:lnTo>
                    <a:pt x="760" y="883"/>
                  </a:lnTo>
                  <a:lnTo>
                    <a:pt x="753" y="889"/>
                  </a:lnTo>
                  <a:lnTo>
                    <a:pt x="745" y="895"/>
                  </a:lnTo>
                  <a:lnTo>
                    <a:pt x="745" y="895"/>
                  </a:lnTo>
                  <a:lnTo>
                    <a:pt x="740" y="903"/>
                  </a:lnTo>
                  <a:lnTo>
                    <a:pt x="733" y="916"/>
                  </a:lnTo>
                  <a:lnTo>
                    <a:pt x="725" y="929"/>
                  </a:lnTo>
                  <a:lnTo>
                    <a:pt x="721" y="935"/>
                  </a:lnTo>
                  <a:lnTo>
                    <a:pt x="716" y="939"/>
                  </a:lnTo>
                  <a:lnTo>
                    <a:pt x="716" y="939"/>
                  </a:lnTo>
                  <a:lnTo>
                    <a:pt x="709" y="944"/>
                  </a:lnTo>
                  <a:lnTo>
                    <a:pt x="704" y="946"/>
                  </a:lnTo>
                  <a:lnTo>
                    <a:pt x="694" y="949"/>
                  </a:lnTo>
                  <a:lnTo>
                    <a:pt x="691" y="952"/>
                  </a:lnTo>
                  <a:lnTo>
                    <a:pt x="689" y="955"/>
                  </a:lnTo>
                  <a:lnTo>
                    <a:pt x="687" y="960"/>
                  </a:lnTo>
                  <a:lnTo>
                    <a:pt x="686" y="969"/>
                  </a:lnTo>
                  <a:lnTo>
                    <a:pt x="686" y="969"/>
                  </a:lnTo>
                  <a:lnTo>
                    <a:pt x="686" y="1009"/>
                  </a:lnTo>
                  <a:lnTo>
                    <a:pt x="686" y="1009"/>
                  </a:lnTo>
                  <a:lnTo>
                    <a:pt x="686" y="1020"/>
                  </a:lnTo>
                  <a:lnTo>
                    <a:pt x="683" y="1030"/>
                  </a:lnTo>
                  <a:lnTo>
                    <a:pt x="679" y="1040"/>
                  </a:lnTo>
                  <a:lnTo>
                    <a:pt x="674" y="1050"/>
                  </a:lnTo>
                  <a:lnTo>
                    <a:pt x="668" y="1059"/>
                  </a:lnTo>
                  <a:lnTo>
                    <a:pt x="660" y="1067"/>
                  </a:lnTo>
                  <a:lnTo>
                    <a:pt x="652" y="1075"/>
                  </a:lnTo>
                  <a:lnTo>
                    <a:pt x="643" y="1083"/>
                  </a:lnTo>
                  <a:lnTo>
                    <a:pt x="632" y="1090"/>
                  </a:lnTo>
                  <a:lnTo>
                    <a:pt x="622" y="1096"/>
                  </a:lnTo>
                  <a:lnTo>
                    <a:pt x="610" y="1101"/>
                  </a:lnTo>
                  <a:lnTo>
                    <a:pt x="599" y="1106"/>
                  </a:lnTo>
                  <a:lnTo>
                    <a:pt x="576" y="1115"/>
                  </a:lnTo>
                  <a:lnTo>
                    <a:pt x="553" y="1120"/>
                  </a:lnTo>
                  <a:lnTo>
                    <a:pt x="553" y="1120"/>
                  </a:lnTo>
                  <a:lnTo>
                    <a:pt x="556" y="1131"/>
                  </a:lnTo>
                  <a:lnTo>
                    <a:pt x="557" y="1138"/>
                  </a:lnTo>
                  <a:lnTo>
                    <a:pt x="557" y="1145"/>
                  </a:lnTo>
                  <a:lnTo>
                    <a:pt x="557" y="1145"/>
                  </a:lnTo>
                  <a:lnTo>
                    <a:pt x="551" y="1150"/>
                  </a:lnTo>
                  <a:lnTo>
                    <a:pt x="542" y="1154"/>
                  </a:lnTo>
                  <a:lnTo>
                    <a:pt x="526" y="1161"/>
                  </a:lnTo>
                  <a:lnTo>
                    <a:pt x="519" y="1166"/>
                  </a:lnTo>
                  <a:lnTo>
                    <a:pt x="514" y="1172"/>
                  </a:lnTo>
                  <a:lnTo>
                    <a:pt x="509" y="1180"/>
                  </a:lnTo>
                  <a:lnTo>
                    <a:pt x="508" y="1184"/>
                  </a:lnTo>
                  <a:lnTo>
                    <a:pt x="507" y="1189"/>
                  </a:lnTo>
                  <a:lnTo>
                    <a:pt x="507" y="1189"/>
                  </a:lnTo>
                  <a:lnTo>
                    <a:pt x="500" y="1188"/>
                  </a:lnTo>
                  <a:lnTo>
                    <a:pt x="496" y="1185"/>
                  </a:lnTo>
                  <a:lnTo>
                    <a:pt x="495" y="1182"/>
                  </a:lnTo>
                  <a:lnTo>
                    <a:pt x="495" y="1178"/>
                  </a:lnTo>
                  <a:lnTo>
                    <a:pt x="496" y="1170"/>
                  </a:lnTo>
                  <a:lnTo>
                    <a:pt x="495" y="1165"/>
                  </a:lnTo>
                  <a:lnTo>
                    <a:pt x="492" y="1160"/>
                  </a:lnTo>
                  <a:lnTo>
                    <a:pt x="492" y="1160"/>
                  </a:lnTo>
                  <a:lnTo>
                    <a:pt x="487" y="1151"/>
                  </a:lnTo>
                  <a:lnTo>
                    <a:pt x="481" y="1144"/>
                  </a:lnTo>
                  <a:lnTo>
                    <a:pt x="477" y="1141"/>
                  </a:lnTo>
                  <a:lnTo>
                    <a:pt x="472" y="1139"/>
                  </a:lnTo>
                  <a:lnTo>
                    <a:pt x="467" y="1139"/>
                  </a:lnTo>
                  <a:lnTo>
                    <a:pt x="461" y="1141"/>
                  </a:lnTo>
                  <a:lnTo>
                    <a:pt x="453" y="1141"/>
                  </a:lnTo>
                  <a:lnTo>
                    <a:pt x="445" y="1142"/>
                  </a:lnTo>
                  <a:lnTo>
                    <a:pt x="445" y="1142"/>
                  </a:lnTo>
                  <a:lnTo>
                    <a:pt x="437" y="1141"/>
                  </a:lnTo>
                  <a:lnTo>
                    <a:pt x="431" y="1138"/>
                  </a:lnTo>
                  <a:lnTo>
                    <a:pt x="427" y="1134"/>
                  </a:lnTo>
                  <a:lnTo>
                    <a:pt x="424" y="1128"/>
                  </a:lnTo>
                  <a:lnTo>
                    <a:pt x="419" y="1116"/>
                  </a:lnTo>
                  <a:lnTo>
                    <a:pt x="415" y="1105"/>
                  </a:lnTo>
                  <a:lnTo>
                    <a:pt x="415" y="1105"/>
                  </a:lnTo>
                  <a:lnTo>
                    <a:pt x="411" y="1099"/>
                  </a:lnTo>
                  <a:lnTo>
                    <a:pt x="407" y="1093"/>
                  </a:lnTo>
                  <a:lnTo>
                    <a:pt x="399" y="1085"/>
                  </a:lnTo>
                  <a:lnTo>
                    <a:pt x="388" y="1078"/>
                  </a:lnTo>
                  <a:lnTo>
                    <a:pt x="378" y="1073"/>
                  </a:lnTo>
                  <a:lnTo>
                    <a:pt x="368" y="1068"/>
                  </a:lnTo>
                  <a:lnTo>
                    <a:pt x="358" y="1061"/>
                  </a:lnTo>
                  <a:lnTo>
                    <a:pt x="349" y="1053"/>
                  </a:lnTo>
                  <a:lnTo>
                    <a:pt x="346" y="1047"/>
                  </a:lnTo>
                  <a:lnTo>
                    <a:pt x="341" y="1042"/>
                  </a:lnTo>
                  <a:lnTo>
                    <a:pt x="341" y="1042"/>
                  </a:lnTo>
                  <a:lnTo>
                    <a:pt x="337" y="1044"/>
                  </a:lnTo>
                  <a:lnTo>
                    <a:pt x="332" y="1045"/>
                  </a:lnTo>
                  <a:lnTo>
                    <a:pt x="327" y="1045"/>
                  </a:lnTo>
                  <a:lnTo>
                    <a:pt x="324" y="1045"/>
                  </a:lnTo>
                  <a:lnTo>
                    <a:pt x="318" y="1043"/>
                  </a:lnTo>
                  <a:lnTo>
                    <a:pt x="312" y="1042"/>
                  </a:lnTo>
                  <a:lnTo>
                    <a:pt x="312" y="1042"/>
                  </a:lnTo>
                  <a:lnTo>
                    <a:pt x="305" y="1042"/>
                  </a:lnTo>
                  <a:lnTo>
                    <a:pt x="299" y="1040"/>
                  </a:lnTo>
                  <a:lnTo>
                    <a:pt x="287" y="1037"/>
                  </a:lnTo>
                  <a:lnTo>
                    <a:pt x="277" y="1032"/>
                  </a:lnTo>
                  <a:lnTo>
                    <a:pt x="269" y="1025"/>
                  </a:lnTo>
                  <a:lnTo>
                    <a:pt x="249" y="1010"/>
                  </a:lnTo>
                  <a:lnTo>
                    <a:pt x="238" y="1004"/>
                  </a:lnTo>
                  <a:lnTo>
                    <a:pt x="224" y="998"/>
                  </a:lnTo>
                  <a:lnTo>
                    <a:pt x="224" y="998"/>
                  </a:lnTo>
                  <a:lnTo>
                    <a:pt x="213" y="994"/>
                  </a:lnTo>
                  <a:lnTo>
                    <a:pt x="202" y="992"/>
                  </a:lnTo>
                  <a:lnTo>
                    <a:pt x="181" y="987"/>
                  </a:lnTo>
                  <a:lnTo>
                    <a:pt x="172" y="985"/>
                  </a:lnTo>
                  <a:lnTo>
                    <a:pt x="163" y="981"/>
                  </a:lnTo>
                  <a:lnTo>
                    <a:pt x="155" y="976"/>
                  </a:lnTo>
                  <a:lnTo>
                    <a:pt x="147" y="969"/>
                  </a:lnTo>
                  <a:lnTo>
                    <a:pt x="147" y="969"/>
                  </a:lnTo>
                  <a:lnTo>
                    <a:pt x="144" y="966"/>
                  </a:lnTo>
                  <a:lnTo>
                    <a:pt x="142" y="962"/>
                  </a:lnTo>
                  <a:lnTo>
                    <a:pt x="140" y="953"/>
                  </a:lnTo>
                  <a:lnTo>
                    <a:pt x="135" y="933"/>
                  </a:lnTo>
                  <a:lnTo>
                    <a:pt x="133" y="924"/>
                  </a:lnTo>
                  <a:lnTo>
                    <a:pt x="129" y="917"/>
                  </a:lnTo>
                  <a:lnTo>
                    <a:pt x="126" y="914"/>
                  </a:lnTo>
                  <a:lnTo>
                    <a:pt x="122" y="912"/>
                  </a:lnTo>
                  <a:lnTo>
                    <a:pt x="118" y="910"/>
                  </a:lnTo>
                  <a:lnTo>
                    <a:pt x="113" y="909"/>
                  </a:lnTo>
                  <a:lnTo>
                    <a:pt x="113" y="909"/>
                  </a:lnTo>
                  <a:lnTo>
                    <a:pt x="105" y="910"/>
                  </a:lnTo>
                  <a:lnTo>
                    <a:pt x="97" y="914"/>
                  </a:lnTo>
                  <a:lnTo>
                    <a:pt x="91" y="920"/>
                  </a:lnTo>
                  <a:lnTo>
                    <a:pt x="84" y="926"/>
                  </a:lnTo>
                  <a:lnTo>
                    <a:pt x="80" y="933"/>
                  </a:lnTo>
                  <a:lnTo>
                    <a:pt x="74" y="943"/>
                  </a:lnTo>
                  <a:lnTo>
                    <a:pt x="64" y="961"/>
                  </a:lnTo>
                  <a:lnTo>
                    <a:pt x="53" y="978"/>
                  </a:lnTo>
                  <a:lnTo>
                    <a:pt x="48" y="985"/>
                  </a:lnTo>
                  <a:lnTo>
                    <a:pt x="42" y="992"/>
                  </a:lnTo>
                  <a:lnTo>
                    <a:pt x="35" y="997"/>
                  </a:lnTo>
                  <a:lnTo>
                    <a:pt x="27" y="999"/>
                  </a:lnTo>
                  <a:lnTo>
                    <a:pt x="18" y="1000"/>
                  </a:lnTo>
                  <a:lnTo>
                    <a:pt x="7" y="998"/>
                  </a:lnTo>
                  <a:lnTo>
                    <a:pt x="7" y="998"/>
                  </a:lnTo>
                  <a:lnTo>
                    <a:pt x="6" y="1004"/>
                  </a:lnTo>
                  <a:lnTo>
                    <a:pt x="9" y="1009"/>
                  </a:lnTo>
                  <a:lnTo>
                    <a:pt x="12" y="1021"/>
                  </a:lnTo>
                  <a:lnTo>
                    <a:pt x="14" y="1027"/>
                  </a:lnTo>
                  <a:lnTo>
                    <a:pt x="14" y="1031"/>
                  </a:lnTo>
                  <a:lnTo>
                    <a:pt x="13" y="1033"/>
                  </a:lnTo>
                  <a:lnTo>
                    <a:pt x="12" y="1035"/>
                  </a:lnTo>
                  <a:lnTo>
                    <a:pt x="7" y="1038"/>
                  </a:lnTo>
                  <a:lnTo>
                    <a:pt x="7" y="1038"/>
                  </a:lnTo>
                  <a:lnTo>
                    <a:pt x="6" y="1044"/>
                  </a:lnTo>
                  <a:lnTo>
                    <a:pt x="4" y="1051"/>
                  </a:lnTo>
                  <a:lnTo>
                    <a:pt x="0" y="1058"/>
                  </a:lnTo>
                  <a:lnTo>
                    <a:pt x="0" y="1068"/>
                  </a:lnTo>
                  <a:lnTo>
                    <a:pt x="0" y="1068"/>
                  </a:lnTo>
                  <a:lnTo>
                    <a:pt x="2" y="1077"/>
                  </a:lnTo>
                  <a:lnTo>
                    <a:pt x="5" y="1085"/>
                  </a:lnTo>
                  <a:lnTo>
                    <a:pt x="10" y="1092"/>
                  </a:lnTo>
                  <a:lnTo>
                    <a:pt x="15" y="1099"/>
                  </a:lnTo>
                  <a:lnTo>
                    <a:pt x="28" y="1111"/>
                  </a:lnTo>
                  <a:lnTo>
                    <a:pt x="33" y="1115"/>
                  </a:lnTo>
                  <a:lnTo>
                    <a:pt x="36" y="1119"/>
                  </a:lnTo>
                  <a:lnTo>
                    <a:pt x="36" y="1119"/>
                  </a:lnTo>
                  <a:lnTo>
                    <a:pt x="72" y="1127"/>
                  </a:lnTo>
                  <a:lnTo>
                    <a:pt x="109" y="1135"/>
                  </a:lnTo>
                  <a:lnTo>
                    <a:pt x="187" y="1151"/>
                  </a:lnTo>
                  <a:lnTo>
                    <a:pt x="263" y="1167"/>
                  </a:lnTo>
                  <a:lnTo>
                    <a:pt x="300" y="1176"/>
                  </a:lnTo>
                  <a:lnTo>
                    <a:pt x="334" y="1185"/>
                  </a:lnTo>
                  <a:lnTo>
                    <a:pt x="334" y="1185"/>
                  </a:lnTo>
                  <a:lnTo>
                    <a:pt x="340" y="1188"/>
                  </a:lnTo>
                  <a:lnTo>
                    <a:pt x="345" y="1190"/>
                  </a:lnTo>
                  <a:lnTo>
                    <a:pt x="354" y="1197"/>
                  </a:lnTo>
                  <a:lnTo>
                    <a:pt x="361" y="1205"/>
                  </a:lnTo>
                  <a:lnTo>
                    <a:pt x="368" y="1215"/>
                  </a:lnTo>
                  <a:lnTo>
                    <a:pt x="373" y="1227"/>
                  </a:lnTo>
                  <a:lnTo>
                    <a:pt x="378" y="1238"/>
                  </a:lnTo>
                  <a:lnTo>
                    <a:pt x="388" y="1264"/>
                  </a:lnTo>
                  <a:lnTo>
                    <a:pt x="394" y="1276"/>
                  </a:lnTo>
                  <a:lnTo>
                    <a:pt x="401" y="1288"/>
                  </a:lnTo>
                  <a:lnTo>
                    <a:pt x="408" y="1299"/>
                  </a:lnTo>
                  <a:lnTo>
                    <a:pt x="417" y="1309"/>
                  </a:lnTo>
                  <a:lnTo>
                    <a:pt x="429" y="1317"/>
                  </a:lnTo>
                  <a:lnTo>
                    <a:pt x="434" y="1320"/>
                  </a:lnTo>
                  <a:lnTo>
                    <a:pt x="441" y="1323"/>
                  </a:lnTo>
                  <a:lnTo>
                    <a:pt x="448" y="1326"/>
                  </a:lnTo>
                  <a:lnTo>
                    <a:pt x="456" y="1327"/>
                  </a:lnTo>
                  <a:lnTo>
                    <a:pt x="464" y="1328"/>
                  </a:lnTo>
                  <a:lnTo>
                    <a:pt x="473" y="1328"/>
                  </a:lnTo>
                  <a:lnTo>
                    <a:pt x="473" y="1328"/>
                  </a:lnTo>
                  <a:lnTo>
                    <a:pt x="495" y="1327"/>
                  </a:lnTo>
                  <a:lnTo>
                    <a:pt x="515" y="1325"/>
                  </a:lnTo>
                  <a:lnTo>
                    <a:pt x="532" y="1320"/>
                  </a:lnTo>
                  <a:lnTo>
                    <a:pt x="547" y="1314"/>
                  </a:lnTo>
                  <a:lnTo>
                    <a:pt x="562" y="1307"/>
                  </a:lnTo>
                  <a:lnTo>
                    <a:pt x="575" y="1300"/>
                  </a:lnTo>
                  <a:lnTo>
                    <a:pt x="600" y="1284"/>
                  </a:lnTo>
                  <a:lnTo>
                    <a:pt x="613" y="1276"/>
                  </a:lnTo>
                  <a:lnTo>
                    <a:pt x="625" y="1268"/>
                  </a:lnTo>
                  <a:lnTo>
                    <a:pt x="640" y="1260"/>
                  </a:lnTo>
                  <a:lnTo>
                    <a:pt x="655" y="1254"/>
                  </a:lnTo>
                  <a:lnTo>
                    <a:pt x="674" y="1249"/>
                  </a:lnTo>
                  <a:lnTo>
                    <a:pt x="693" y="1244"/>
                  </a:lnTo>
                  <a:lnTo>
                    <a:pt x="716" y="1241"/>
                  </a:lnTo>
                  <a:lnTo>
                    <a:pt x="742" y="1241"/>
                  </a:lnTo>
                  <a:lnTo>
                    <a:pt x="742" y="1241"/>
                  </a:lnTo>
                  <a:lnTo>
                    <a:pt x="752" y="1241"/>
                  </a:lnTo>
                  <a:lnTo>
                    <a:pt x="762" y="1242"/>
                  </a:lnTo>
                  <a:lnTo>
                    <a:pt x="771" y="1244"/>
                  </a:lnTo>
                  <a:lnTo>
                    <a:pt x="781" y="1246"/>
                  </a:lnTo>
                  <a:lnTo>
                    <a:pt x="798" y="1253"/>
                  </a:lnTo>
                  <a:lnTo>
                    <a:pt x="814" y="1261"/>
                  </a:lnTo>
                  <a:lnTo>
                    <a:pt x="829" y="1268"/>
                  </a:lnTo>
                  <a:lnTo>
                    <a:pt x="843" y="1273"/>
                  </a:lnTo>
                  <a:lnTo>
                    <a:pt x="849" y="1274"/>
                  </a:lnTo>
                  <a:lnTo>
                    <a:pt x="855" y="1275"/>
                  </a:lnTo>
                  <a:lnTo>
                    <a:pt x="861" y="1275"/>
                  </a:lnTo>
                  <a:lnTo>
                    <a:pt x="867" y="1274"/>
                  </a:lnTo>
                  <a:lnTo>
                    <a:pt x="867" y="1274"/>
                  </a:lnTo>
                  <a:lnTo>
                    <a:pt x="873" y="1272"/>
                  </a:lnTo>
                  <a:lnTo>
                    <a:pt x="877" y="1271"/>
                  </a:lnTo>
                  <a:lnTo>
                    <a:pt x="884" y="1269"/>
                  </a:lnTo>
                  <a:lnTo>
                    <a:pt x="889" y="1266"/>
                  </a:lnTo>
                  <a:lnTo>
                    <a:pt x="889" y="1269"/>
                  </a:lnTo>
                  <a:lnTo>
                    <a:pt x="889" y="1269"/>
                  </a:lnTo>
                  <a:lnTo>
                    <a:pt x="891" y="1261"/>
                  </a:lnTo>
                  <a:lnTo>
                    <a:pt x="893" y="1254"/>
                  </a:lnTo>
                  <a:lnTo>
                    <a:pt x="897" y="1248"/>
                  </a:lnTo>
                  <a:lnTo>
                    <a:pt x="901" y="1241"/>
                  </a:lnTo>
                  <a:lnTo>
                    <a:pt x="911" y="1229"/>
                  </a:lnTo>
                  <a:lnTo>
                    <a:pt x="921" y="1219"/>
                  </a:lnTo>
                  <a:lnTo>
                    <a:pt x="931" y="1208"/>
                  </a:lnTo>
                  <a:lnTo>
                    <a:pt x="941" y="1197"/>
                  </a:lnTo>
                  <a:lnTo>
                    <a:pt x="945" y="1191"/>
                  </a:lnTo>
                  <a:lnTo>
                    <a:pt x="948" y="1185"/>
                  </a:lnTo>
                  <a:lnTo>
                    <a:pt x="950" y="1178"/>
                  </a:lnTo>
                  <a:lnTo>
                    <a:pt x="951" y="1170"/>
                  </a:lnTo>
                  <a:lnTo>
                    <a:pt x="951" y="1170"/>
                  </a:lnTo>
                  <a:lnTo>
                    <a:pt x="938" y="1168"/>
                  </a:lnTo>
                  <a:lnTo>
                    <a:pt x="929" y="1167"/>
                  </a:lnTo>
                  <a:lnTo>
                    <a:pt x="920" y="1165"/>
                  </a:lnTo>
                  <a:lnTo>
                    <a:pt x="911" y="1161"/>
                  </a:lnTo>
                  <a:lnTo>
                    <a:pt x="903" y="1157"/>
                  </a:lnTo>
                  <a:lnTo>
                    <a:pt x="900" y="1153"/>
                  </a:lnTo>
                  <a:lnTo>
                    <a:pt x="898" y="1150"/>
                  </a:lnTo>
                  <a:lnTo>
                    <a:pt x="897" y="1146"/>
                  </a:lnTo>
                  <a:lnTo>
                    <a:pt x="896" y="1142"/>
                  </a:lnTo>
                  <a:lnTo>
                    <a:pt x="896" y="1142"/>
                  </a:lnTo>
                  <a:lnTo>
                    <a:pt x="897" y="1132"/>
                  </a:lnTo>
                  <a:lnTo>
                    <a:pt x="899" y="1124"/>
                  </a:lnTo>
                  <a:lnTo>
                    <a:pt x="903" y="1116"/>
                  </a:lnTo>
                  <a:lnTo>
                    <a:pt x="906" y="1109"/>
                  </a:lnTo>
                  <a:lnTo>
                    <a:pt x="916" y="1096"/>
                  </a:lnTo>
                  <a:lnTo>
                    <a:pt x="926" y="1083"/>
                  </a:lnTo>
                  <a:lnTo>
                    <a:pt x="926" y="1083"/>
                  </a:lnTo>
                  <a:lnTo>
                    <a:pt x="919" y="1077"/>
                  </a:lnTo>
                  <a:lnTo>
                    <a:pt x="912" y="1070"/>
                  </a:lnTo>
                  <a:lnTo>
                    <a:pt x="908" y="1066"/>
                  </a:lnTo>
                  <a:lnTo>
                    <a:pt x="906" y="1061"/>
                  </a:lnTo>
                  <a:lnTo>
                    <a:pt x="904" y="1057"/>
                  </a:lnTo>
                  <a:lnTo>
                    <a:pt x="904" y="1050"/>
                  </a:lnTo>
                  <a:lnTo>
                    <a:pt x="904" y="1050"/>
                  </a:lnTo>
                  <a:lnTo>
                    <a:pt x="904" y="1046"/>
                  </a:lnTo>
                  <a:lnTo>
                    <a:pt x="905" y="1043"/>
                  </a:lnTo>
                  <a:lnTo>
                    <a:pt x="907" y="1039"/>
                  </a:lnTo>
                  <a:lnTo>
                    <a:pt x="911" y="1036"/>
                  </a:lnTo>
                  <a:lnTo>
                    <a:pt x="918" y="1031"/>
                  </a:lnTo>
                  <a:lnTo>
                    <a:pt x="927" y="1029"/>
                  </a:lnTo>
                  <a:lnTo>
                    <a:pt x="938" y="1027"/>
                  </a:lnTo>
                  <a:lnTo>
                    <a:pt x="950" y="1024"/>
                  </a:lnTo>
                  <a:lnTo>
                    <a:pt x="973" y="1024"/>
                  </a:lnTo>
                  <a:lnTo>
                    <a:pt x="973" y="1024"/>
                  </a:lnTo>
                  <a:lnTo>
                    <a:pt x="979" y="1023"/>
                  </a:lnTo>
                  <a:lnTo>
                    <a:pt x="984" y="1022"/>
                  </a:lnTo>
                  <a:lnTo>
                    <a:pt x="989" y="1020"/>
                  </a:lnTo>
                  <a:lnTo>
                    <a:pt x="992" y="1017"/>
                  </a:lnTo>
                  <a:lnTo>
                    <a:pt x="999" y="1009"/>
                  </a:lnTo>
                  <a:lnTo>
                    <a:pt x="1005" y="1001"/>
                  </a:lnTo>
                  <a:lnTo>
                    <a:pt x="1011" y="993"/>
                  </a:lnTo>
                  <a:lnTo>
                    <a:pt x="1018" y="986"/>
                  </a:lnTo>
                  <a:lnTo>
                    <a:pt x="1022" y="984"/>
                  </a:lnTo>
                  <a:lnTo>
                    <a:pt x="1027" y="982"/>
                  </a:lnTo>
                  <a:lnTo>
                    <a:pt x="1033" y="981"/>
                  </a:lnTo>
                  <a:lnTo>
                    <a:pt x="1040" y="979"/>
                  </a:lnTo>
                  <a:lnTo>
                    <a:pt x="1040" y="979"/>
                  </a:lnTo>
                  <a:lnTo>
                    <a:pt x="1057" y="981"/>
                  </a:lnTo>
                  <a:lnTo>
                    <a:pt x="1073" y="979"/>
                  </a:lnTo>
                  <a:lnTo>
                    <a:pt x="1081" y="978"/>
                  </a:lnTo>
                  <a:lnTo>
                    <a:pt x="1089" y="976"/>
                  </a:lnTo>
                  <a:lnTo>
                    <a:pt x="1096" y="974"/>
                  </a:lnTo>
                  <a:lnTo>
                    <a:pt x="1102" y="969"/>
                  </a:lnTo>
                  <a:lnTo>
                    <a:pt x="1102" y="969"/>
                  </a:lnTo>
                  <a:lnTo>
                    <a:pt x="1105" y="964"/>
                  </a:lnTo>
                  <a:lnTo>
                    <a:pt x="1106" y="960"/>
                  </a:lnTo>
                  <a:lnTo>
                    <a:pt x="1107" y="954"/>
                  </a:lnTo>
                  <a:lnTo>
                    <a:pt x="1107" y="949"/>
                  </a:lnTo>
                  <a:lnTo>
                    <a:pt x="1107" y="944"/>
                  </a:lnTo>
                  <a:lnTo>
                    <a:pt x="1109" y="939"/>
                  </a:lnTo>
                  <a:lnTo>
                    <a:pt x="1110" y="933"/>
                  </a:lnTo>
                  <a:lnTo>
                    <a:pt x="1113" y="928"/>
                  </a:lnTo>
                  <a:lnTo>
                    <a:pt x="1113" y="928"/>
                  </a:lnTo>
                  <a:lnTo>
                    <a:pt x="1137" y="905"/>
                  </a:lnTo>
                  <a:lnTo>
                    <a:pt x="1149" y="893"/>
                  </a:lnTo>
                  <a:lnTo>
                    <a:pt x="1158" y="883"/>
                  </a:lnTo>
                  <a:lnTo>
                    <a:pt x="1166" y="870"/>
                  </a:lnTo>
                  <a:lnTo>
                    <a:pt x="1174" y="856"/>
                  </a:lnTo>
                  <a:lnTo>
                    <a:pt x="1181" y="839"/>
                  </a:lnTo>
                  <a:lnTo>
                    <a:pt x="1187" y="818"/>
                  </a:lnTo>
                  <a:lnTo>
                    <a:pt x="1187" y="818"/>
                  </a:lnTo>
                  <a:lnTo>
                    <a:pt x="1194" y="817"/>
                  </a:lnTo>
                  <a:lnTo>
                    <a:pt x="1202" y="816"/>
                  </a:lnTo>
                  <a:lnTo>
                    <a:pt x="1209" y="814"/>
                  </a:lnTo>
                  <a:lnTo>
                    <a:pt x="1216" y="811"/>
                  </a:lnTo>
                  <a:lnTo>
                    <a:pt x="1229" y="805"/>
                  </a:lnTo>
                  <a:lnTo>
                    <a:pt x="1242" y="795"/>
                  </a:lnTo>
                  <a:lnTo>
                    <a:pt x="1255" y="785"/>
                  </a:lnTo>
                  <a:lnTo>
                    <a:pt x="1266" y="773"/>
                  </a:lnTo>
                  <a:lnTo>
                    <a:pt x="1285" y="753"/>
                  </a:lnTo>
                  <a:lnTo>
                    <a:pt x="1285" y="753"/>
                  </a:lnTo>
                  <a:lnTo>
                    <a:pt x="1303" y="738"/>
                  </a:lnTo>
                  <a:lnTo>
                    <a:pt x="1312" y="731"/>
                  </a:lnTo>
                  <a:lnTo>
                    <a:pt x="1319" y="723"/>
                  </a:lnTo>
                  <a:lnTo>
                    <a:pt x="1325" y="715"/>
                  </a:lnTo>
                  <a:lnTo>
                    <a:pt x="1330" y="704"/>
                  </a:lnTo>
                  <a:lnTo>
                    <a:pt x="1333" y="693"/>
                  </a:lnTo>
                  <a:lnTo>
                    <a:pt x="1333" y="679"/>
                  </a:lnTo>
                  <a:lnTo>
                    <a:pt x="1333" y="679"/>
                  </a:lnTo>
                  <a:lnTo>
                    <a:pt x="1333" y="670"/>
                  </a:lnTo>
                  <a:lnTo>
                    <a:pt x="1331" y="662"/>
                  </a:lnTo>
                  <a:lnTo>
                    <a:pt x="1327" y="655"/>
                  </a:lnTo>
                  <a:lnTo>
                    <a:pt x="1323" y="649"/>
                  </a:lnTo>
                  <a:lnTo>
                    <a:pt x="1318" y="643"/>
                  </a:lnTo>
                  <a:lnTo>
                    <a:pt x="1312" y="638"/>
                  </a:lnTo>
                  <a:lnTo>
                    <a:pt x="1301" y="628"/>
                  </a:lnTo>
                  <a:lnTo>
                    <a:pt x="1288" y="619"/>
                  </a:lnTo>
                  <a:lnTo>
                    <a:pt x="1282" y="615"/>
                  </a:lnTo>
                  <a:lnTo>
                    <a:pt x="1278" y="610"/>
                  </a:lnTo>
                  <a:lnTo>
                    <a:pt x="1273" y="604"/>
                  </a:lnTo>
                  <a:lnTo>
                    <a:pt x="1270" y="599"/>
                  </a:lnTo>
                  <a:lnTo>
                    <a:pt x="1267" y="592"/>
                  </a:lnTo>
                  <a:lnTo>
                    <a:pt x="1267" y="584"/>
                  </a:lnTo>
                  <a:lnTo>
                    <a:pt x="1267" y="584"/>
                  </a:lnTo>
                  <a:lnTo>
                    <a:pt x="1267" y="579"/>
                  </a:lnTo>
                  <a:lnTo>
                    <a:pt x="1269" y="574"/>
                  </a:lnTo>
                  <a:lnTo>
                    <a:pt x="1270" y="571"/>
                  </a:lnTo>
                  <a:lnTo>
                    <a:pt x="1272" y="569"/>
                  </a:lnTo>
                  <a:lnTo>
                    <a:pt x="1278" y="563"/>
                  </a:lnTo>
                  <a:lnTo>
                    <a:pt x="1285" y="558"/>
                  </a:lnTo>
                  <a:lnTo>
                    <a:pt x="1300" y="550"/>
                  </a:lnTo>
                  <a:lnTo>
                    <a:pt x="1307" y="546"/>
                  </a:lnTo>
                  <a:lnTo>
                    <a:pt x="1311" y="540"/>
                  </a:lnTo>
                  <a:lnTo>
                    <a:pt x="1311" y="540"/>
                  </a:lnTo>
                  <a:lnTo>
                    <a:pt x="1319" y="520"/>
                  </a:lnTo>
                  <a:lnTo>
                    <a:pt x="1328" y="498"/>
                  </a:lnTo>
                  <a:lnTo>
                    <a:pt x="1338" y="477"/>
                  </a:lnTo>
                  <a:lnTo>
                    <a:pt x="1347" y="454"/>
                  </a:lnTo>
                  <a:lnTo>
                    <a:pt x="1358" y="433"/>
                  </a:lnTo>
                  <a:lnTo>
                    <a:pt x="1370" y="413"/>
                  </a:lnTo>
                  <a:lnTo>
                    <a:pt x="1377" y="405"/>
                  </a:lnTo>
                  <a:lnTo>
                    <a:pt x="1384" y="397"/>
                  </a:lnTo>
                  <a:lnTo>
                    <a:pt x="1392" y="390"/>
                  </a:lnTo>
                  <a:lnTo>
                    <a:pt x="1400" y="386"/>
                  </a:lnTo>
                  <a:lnTo>
                    <a:pt x="1400" y="386"/>
                  </a:lnTo>
                  <a:lnTo>
                    <a:pt x="1408" y="380"/>
                  </a:lnTo>
                  <a:lnTo>
                    <a:pt x="1417" y="375"/>
                  </a:lnTo>
                  <a:lnTo>
                    <a:pt x="1425" y="371"/>
                  </a:lnTo>
                  <a:lnTo>
                    <a:pt x="1433" y="365"/>
                  </a:lnTo>
                  <a:lnTo>
                    <a:pt x="1441" y="358"/>
                  </a:lnTo>
                  <a:lnTo>
                    <a:pt x="1446" y="349"/>
                  </a:lnTo>
                  <a:lnTo>
                    <a:pt x="1448" y="344"/>
                  </a:lnTo>
                  <a:lnTo>
                    <a:pt x="1449" y="337"/>
                  </a:lnTo>
                  <a:lnTo>
                    <a:pt x="1450" y="330"/>
                  </a:lnTo>
                  <a:lnTo>
                    <a:pt x="1452" y="324"/>
                  </a:lnTo>
                  <a:lnTo>
                    <a:pt x="1452" y="324"/>
                  </a:lnTo>
                  <a:lnTo>
                    <a:pt x="1450" y="313"/>
                  </a:lnTo>
                  <a:lnTo>
                    <a:pt x="1447" y="305"/>
                  </a:lnTo>
                  <a:lnTo>
                    <a:pt x="1442" y="298"/>
                  </a:lnTo>
                  <a:lnTo>
                    <a:pt x="1438" y="291"/>
                  </a:lnTo>
                  <a:lnTo>
                    <a:pt x="1431" y="287"/>
                  </a:lnTo>
                  <a:lnTo>
                    <a:pt x="1423" y="281"/>
                  </a:lnTo>
                  <a:lnTo>
                    <a:pt x="1407" y="272"/>
                  </a:lnTo>
                  <a:lnTo>
                    <a:pt x="1407" y="272"/>
                  </a:lnTo>
                  <a:close/>
                </a:path>
              </a:pathLst>
            </a:custGeom>
            <a:solidFill>
              <a:schemeClr val="tx2">
                <a:lumMod val="40000"/>
                <a:lumOff val="6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15" name="Freeform 111"/>
            <p:cNvSpPr>
              <a:spLocks/>
            </p:cNvSpPr>
            <p:nvPr/>
          </p:nvSpPr>
          <p:spPr bwMode="auto">
            <a:xfrm>
              <a:off x="5075810" y="2304720"/>
              <a:ext cx="1938311" cy="2411636"/>
            </a:xfrm>
            <a:custGeom>
              <a:avLst/>
              <a:gdLst/>
              <a:ahLst/>
              <a:cxnLst>
                <a:cxn ang="0">
                  <a:pos x="2493" y="1466"/>
                </a:cxn>
                <a:cxn ang="0">
                  <a:pos x="2473" y="1235"/>
                </a:cxn>
                <a:cxn ang="0">
                  <a:pos x="2466" y="1160"/>
                </a:cxn>
                <a:cxn ang="0">
                  <a:pos x="2562" y="1080"/>
                </a:cxn>
                <a:cxn ang="0">
                  <a:pos x="2636" y="943"/>
                </a:cxn>
                <a:cxn ang="0">
                  <a:pos x="2569" y="794"/>
                </a:cxn>
                <a:cxn ang="0">
                  <a:pos x="2530" y="702"/>
                </a:cxn>
                <a:cxn ang="0">
                  <a:pos x="2600" y="590"/>
                </a:cxn>
                <a:cxn ang="0">
                  <a:pos x="2666" y="489"/>
                </a:cxn>
                <a:cxn ang="0">
                  <a:pos x="2554" y="396"/>
                </a:cxn>
                <a:cxn ang="0">
                  <a:pos x="2434" y="339"/>
                </a:cxn>
                <a:cxn ang="0">
                  <a:pos x="2475" y="157"/>
                </a:cxn>
                <a:cxn ang="0">
                  <a:pos x="2391" y="7"/>
                </a:cxn>
                <a:cxn ang="0">
                  <a:pos x="2428" y="141"/>
                </a:cxn>
                <a:cxn ang="0">
                  <a:pos x="2236" y="98"/>
                </a:cxn>
                <a:cxn ang="0">
                  <a:pos x="2011" y="72"/>
                </a:cxn>
                <a:cxn ang="0">
                  <a:pos x="1886" y="320"/>
                </a:cxn>
                <a:cxn ang="0">
                  <a:pos x="1690" y="354"/>
                </a:cxn>
                <a:cxn ang="0">
                  <a:pos x="1559" y="350"/>
                </a:cxn>
                <a:cxn ang="0">
                  <a:pos x="1537" y="418"/>
                </a:cxn>
                <a:cxn ang="0">
                  <a:pos x="1510" y="389"/>
                </a:cxn>
                <a:cxn ang="0">
                  <a:pos x="1311" y="532"/>
                </a:cxn>
                <a:cxn ang="0">
                  <a:pos x="1324" y="616"/>
                </a:cxn>
                <a:cxn ang="0">
                  <a:pos x="1315" y="733"/>
                </a:cxn>
                <a:cxn ang="0">
                  <a:pos x="1223" y="808"/>
                </a:cxn>
                <a:cxn ang="0">
                  <a:pos x="1073" y="890"/>
                </a:cxn>
                <a:cxn ang="0">
                  <a:pos x="1055" y="1063"/>
                </a:cxn>
                <a:cxn ang="0">
                  <a:pos x="892" y="900"/>
                </a:cxn>
                <a:cxn ang="0">
                  <a:pos x="725" y="798"/>
                </a:cxn>
                <a:cxn ang="0">
                  <a:pos x="563" y="853"/>
                </a:cxn>
                <a:cxn ang="0">
                  <a:pos x="567" y="1004"/>
                </a:cxn>
                <a:cxn ang="0">
                  <a:pos x="372" y="972"/>
                </a:cxn>
                <a:cxn ang="0">
                  <a:pos x="137" y="1022"/>
                </a:cxn>
                <a:cxn ang="0">
                  <a:pos x="47" y="1150"/>
                </a:cxn>
                <a:cxn ang="0">
                  <a:pos x="183" y="1338"/>
                </a:cxn>
                <a:cxn ang="0">
                  <a:pos x="228" y="1472"/>
                </a:cxn>
                <a:cxn ang="0">
                  <a:pos x="136" y="1703"/>
                </a:cxn>
                <a:cxn ang="0">
                  <a:pos x="68" y="1924"/>
                </a:cxn>
                <a:cxn ang="0">
                  <a:pos x="52" y="2190"/>
                </a:cxn>
                <a:cxn ang="0">
                  <a:pos x="121" y="2315"/>
                </a:cxn>
                <a:cxn ang="0">
                  <a:pos x="152" y="2556"/>
                </a:cxn>
                <a:cxn ang="0">
                  <a:pos x="350" y="2595"/>
                </a:cxn>
                <a:cxn ang="0">
                  <a:pos x="437" y="2755"/>
                </a:cxn>
                <a:cxn ang="0">
                  <a:pos x="511" y="2908"/>
                </a:cxn>
                <a:cxn ang="0">
                  <a:pos x="583" y="3273"/>
                </a:cxn>
                <a:cxn ang="0">
                  <a:pos x="772" y="3188"/>
                </a:cxn>
                <a:cxn ang="0">
                  <a:pos x="896" y="3130"/>
                </a:cxn>
                <a:cxn ang="0">
                  <a:pos x="1057" y="2945"/>
                </a:cxn>
                <a:cxn ang="0">
                  <a:pos x="1220" y="3003"/>
                </a:cxn>
                <a:cxn ang="0">
                  <a:pos x="1365" y="3190"/>
                </a:cxn>
                <a:cxn ang="0">
                  <a:pos x="1712" y="3260"/>
                </a:cxn>
                <a:cxn ang="0">
                  <a:pos x="1885" y="3281"/>
                </a:cxn>
                <a:cxn ang="0">
                  <a:pos x="2116" y="3182"/>
                </a:cxn>
                <a:cxn ang="0">
                  <a:pos x="2317" y="3039"/>
                </a:cxn>
                <a:cxn ang="0">
                  <a:pos x="2241" y="2815"/>
                </a:cxn>
                <a:cxn ang="0">
                  <a:pos x="2218" y="2657"/>
                </a:cxn>
                <a:cxn ang="0">
                  <a:pos x="2284" y="2428"/>
                </a:cxn>
                <a:cxn ang="0">
                  <a:pos x="2389" y="2323"/>
                </a:cxn>
                <a:cxn ang="0">
                  <a:pos x="2445" y="2182"/>
                </a:cxn>
                <a:cxn ang="0">
                  <a:pos x="2346" y="1950"/>
                </a:cxn>
                <a:cxn ang="0">
                  <a:pos x="2345" y="1732"/>
                </a:cxn>
                <a:cxn ang="0">
                  <a:pos x="2530" y="1660"/>
                </a:cxn>
                <a:cxn ang="0">
                  <a:pos x="2568" y="1592"/>
                </a:cxn>
              </a:cxnLst>
              <a:rect l="0" t="0" r="r" b="b"/>
              <a:pathLst>
                <a:path w="2667" h="3308">
                  <a:moveTo>
                    <a:pt x="2568" y="1592"/>
                  </a:moveTo>
                  <a:lnTo>
                    <a:pt x="2568" y="1592"/>
                  </a:lnTo>
                  <a:lnTo>
                    <a:pt x="2567" y="1582"/>
                  </a:lnTo>
                  <a:lnTo>
                    <a:pt x="2565" y="1573"/>
                  </a:lnTo>
                  <a:lnTo>
                    <a:pt x="2561" y="1567"/>
                  </a:lnTo>
                  <a:lnTo>
                    <a:pt x="2557" y="1560"/>
                  </a:lnTo>
                  <a:lnTo>
                    <a:pt x="2550" y="1548"/>
                  </a:lnTo>
                  <a:lnTo>
                    <a:pt x="2548" y="1542"/>
                  </a:lnTo>
                  <a:lnTo>
                    <a:pt x="2546" y="1537"/>
                  </a:lnTo>
                  <a:lnTo>
                    <a:pt x="2546" y="1537"/>
                  </a:lnTo>
                  <a:lnTo>
                    <a:pt x="2546" y="1511"/>
                  </a:lnTo>
                  <a:lnTo>
                    <a:pt x="2546" y="1511"/>
                  </a:lnTo>
                  <a:lnTo>
                    <a:pt x="2546" y="1506"/>
                  </a:lnTo>
                  <a:lnTo>
                    <a:pt x="2544" y="1502"/>
                  </a:lnTo>
                  <a:lnTo>
                    <a:pt x="2542" y="1498"/>
                  </a:lnTo>
                  <a:lnTo>
                    <a:pt x="2539" y="1494"/>
                  </a:lnTo>
                  <a:lnTo>
                    <a:pt x="2531" y="1489"/>
                  </a:lnTo>
                  <a:lnTo>
                    <a:pt x="2523" y="1485"/>
                  </a:lnTo>
                  <a:lnTo>
                    <a:pt x="2513" y="1480"/>
                  </a:lnTo>
                  <a:lnTo>
                    <a:pt x="2505" y="1476"/>
                  </a:lnTo>
                  <a:lnTo>
                    <a:pt x="2497" y="1470"/>
                  </a:lnTo>
                  <a:lnTo>
                    <a:pt x="2493" y="1466"/>
                  </a:lnTo>
                  <a:lnTo>
                    <a:pt x="2491" y="1463"/>
                  </a:lnTo>
                  <a:lnTo>
                    <a:pt x="2491" y="1463"/>
                  </a:lnTo>
                  <a:lnTo>
                    <a:pt x="2481" y="1446"/>
                  </a:lnTo>
                  <a:lnTo>
                    <a:pt x="2470" y="1432"/>
                  </a:lnTo>
                  <a:lnTo>
                    <a:pt x="2459" y="1417"/>
                  </a:lnTo>
                  <a:lnTo>
                    <a:pt x="2449" y="1402"/>
                  </a:lnTo>
                  <a:lnTo>
                    <a:pt x="2439" y="1387"/>
                  </a:lnTo>
                  <a:lnTo>
                    <a:pt x="2436" y="1378"/>
                  </a:lnTo>
                  <a:lnTo>
                    <a:pt x="2432" y="1369"/>
                  </a:lnTo>
                  <a:lnTo>
                    <a:pt x="2429" y="1358"/>
                  </a:lnTo>
                  <a:lnTo>
                    <a:pt x="2427" y="1347"/>
                  </a:lnTo>
                  <a:lnTo>
                    <a:pt x="2426" y="1334"/>
                  </a:lnTo>
                  <a:lnTo>
                    <a:pt x="2426" y="1320"/>
                  </a:lnTo>
                  <a:lnTo>
                    <a:pt x="2426" y="1320"/>
                  </a:lnTo>
                  <a:lnTo>
                    <a:pt x="2427" y="1308"/>
                  </a:lnTo>
                  <a:lnTo>
                    <a:pt x="2429" y="1294"/>
                  </a:lnTo>
                  <a:lnTo>
                    <a:pt x="2434" y="1281"/>
                  </a:lnTo>
                  <a:lnTo>
                    <a:pt x="2439" y="1270"/>
                  </a:lnTo>
                  <a:lnTo>
                    <a:pt x="2446" y="1258"/>
                  </a:lnTo>
                  <a:lnTo>
                    <a:pt x="2454" y="1249"/>
                  </a:lnTo>
                  <a:lnTo>
                    <a:pt x="2464" y="1241"/>
                  </a:lnTo>
                  <a:lnTo>
                    <a:pt x="2473" y="1235"/>
                  </a:lnTo>
                  <a:lnTo>
                    <a:pt x="2473" y="1235"/>
                  </a:lnTo>
                  <a:lnTo>
                    <a:pt x="2481" y="1233"/>
                  </a:lnTo>
                  <a:lnTo>
                    <a:pt x="2487" y="1233"/>
                  </a:lnTo>
                  <a:lnTo>
                    <a:pt x="2496" y="1231"/>
                  </a:lnTo>
                  <a:lnTo>
                    <a:pt x="2499" y="1229"/>
                  </a:lnTo>
                  <a:lnTo>
                    <a:pt x="2500" y="1226"/>
                  </a:lnTo>
                  <a:lnTo>
                    <a:pt x="2502" y="1221"/>
                  </a:lnTo>
                  <a:lnTo>
                    <a:pt x="2503" y="1213"/>
                  </a:lnTo>
                  <a:lnTo>
                    <a:pt x="2503" y="1213"/>
                  </a:lnTo>
                  <a:lnTo>
                    <a:pt x="2502" y="1208"/>
                  </a:lnTo>
                  <a:lnTo>
                    <a:pt x="2500" y="1203"/>
                  </a:lnTo>
                  <a:lnTo>
                    <a:pt x="2499" y="1199"/>
                  </a:lnTo>
                  <a:lnTo>
                    <a:pt x="2497" y="1196"/>
                  </a:lnTo>
                  <a:lnTo>
                    <a:pt x="2490" y="1190"/>
                  </a:lnTo>
                  <a:lnTo>
                    <a:pt x="2484" y="1185"/>
                  </a:lnTo>
                  <a:lnTo>
                    <a:pt x="2477" y="1181"/>
                  </a:lnTo>
                  <a:lnTo>
                    <a:pt x="2470" y="1176"/>
                  </a:lnTo>
                  <a:lnTo>
                    <a:pt x="2467" y="1172"/>
                  </a:lnTo>
                  <a:lnTo>
                    <a:pt x="2466" y="1168"/>
                  </a:lnTo>
                  <a:lnTo>
                    <a:pt x="2465" y="1165"/>
                  </a:lnTo>
                  <a:lnTo>
                    <a:pt x="2465" y="1165"/>
                  </a:lnTo>
                  <a:lnTo>
                    <a:pt x="2466" y="1160"/>
                  </a:lnTo>
                  <a:lnTo>
                    <a:pt x="2467" y="1156"/>
                  </a:lnTo>
                  <a:lnTo>
                    <a:pt x="2469" y="1151"/>
                  </a:lnTo>
                  <a:lnTo>
                    <a:pt x="2473" y="1148"/>
                  </a:lnTo>
                  <a:lnTo>
                    <a:pt x="2480" y="1141"/>
                  </a:lnTo>
                  <a:lnTo>
                    <a:pt x="2489" y="1134"/>
                  </a:lnTo>
                  <a:lnTo>
                    <a:pt x="2498" y="1128"/>
                  </a:lnTo>
                  <a:lnTo>
                    <a:pt x="2507" y="1121"/>
                  </a:lnTo>
                  <a:lnTo>
                    <a:pt x="2515" y="1113"/>
                  </a:lnTo>
                  <a:lnTo>
                    <a:pt x="2518" y="1109"/>
                  </a:lnTo>
                  <a:lnTo>
                    <a:pt x="2521" y="1103"/>
                  </a:lnTo>
                  <a:lnTo>
                    <a:pt x="2521" y="1103"/>
                  </a:lnTo>
                  <a:lnTo>
                    <a:pt x="2522" y="1095"/>
                  </a:lnTo>
                  <a:lnTo>
                    <a:pt x="2525" y="1083"/>
                  </a:lnTo>
                  <a:lnTo>
                    <a:pt x="2527" y="1079"/>
                  </a:lnTo>
                  <a:lnTo>
                    <a:pt x="2529" y="1074"/>
                  </a:lnTo>
                  <a:lnTo>
                    <a:pt x="2531" y="1072"/>
                  </a:lnTo>
                  <a:lnTo>
                    <a:pt x="2535" y="1071"/>
                  </a:lnTo>
                  <a:lnTo>
                    <a:pt x="2535" y="1071"/>
                  </a:lnTo>
                  <a:lnTo>
                    <a:pt x="2542" y="1071"/>
                  </a:lnTo>
                  <a:lnTo>
                    <a:pt x="2546" y="1072"/>
                  </a:lnTo>
                  <a:lnTo>
                    <a:pt x="2554" y="1076"/>
                  </a:lnTo>
                  <a:lnTo>
                    <a:pt x="2562" y="1080"/>
                  </a:lnTo>
                  <a:lnTo>
                    <a:pt x="2568" y="1081"/>
                  </a:lnTo>
                  <a:lnTo>
                    <a:pt x="2576" y="1081"/>
                  </a:lnTo>
                  <a:lnTo>
                    <a:pt x="2576" y="1081"/>
                  </a:lnTo>
                  <a:lnTo>
                    <a:pt x="2586" y="1080"/>
                  </a:lnTo>
                  <a:lnTo>
                    <a:pt x="2592" y="1077"/>
                  </a:lnTo>
                  <a:lnTo>
                    <a:pt x="2598" y="1073"/>
                  </a:lnTo>
                  <a:lnTo>
                    <a:pt x="2603" y="1066"/>
                  </a:lnTo>
                  <a:lnTo>
                    <a:pt x="2607" y="1059"/>
                  </a:lnTo>
                  <a:lnTo>
                    <a:pt x="2610" y="1050"/>
                  </a:lnTo>
                  <a:lnTo>
                    <a:pt x="2613" y="1030"/>
                  </a:lnTo>
                  <a:lnTo>
                    <a:pt x="2617" y="1011"/>
                  </a:lnTo>
                  <a:lnTo>
                    <a:pt x="2619" y="1000"/>
                  </a:lnTo>
                  <a:lnTo>
                    <a:pt x="2622" y="991"/>
                  </a:lnTo>
                  <a:lnTo>
                    <a:pt x="2626" y="983"/>
                  </a:lnTo>
                  <a:lnTo>
                    <a:pt x="2632" y="975"/>
                  </a:lnTo>
                  <a:lnTo>
                    <a:pt x="2637" y="968"/>
                  </a:lnTo>
                  <a:lnTo>
                    <a:pt x="2645" y="964"/>
                  </a:lnTo>
                  <a:lnTo>
                    <a:pt x="2645" y="964"/>
                  </a:lnTo>
                  <a:lnTo>
                    <a:pt x="2645" y="960"/>
                  </a:lnTo>
                  <a:lnTo>
                    <a:pt x="2644" y="956"/>
                  </a:lnTo>
                  <a:lnTo>
                    <a:pt x="2641" y="950"/>
                  </a:lnTo>
                  <a:lnTo>
                    <a:pt x="2636" y="943"/>
                  </a:lnTo>
                  <a:lnTo>
                    <a:pt x="2635" y="941"/>
                  </a:lnTo>
                  <a:lnTo>
                    <a:pt x="2635" y="938"/>
                  </a:lnTo>
                  <a:lnTo>
                    <a:pt x="2635" y="938"/>
                  </a:lnTo>
                  <a:lnTo>
                    <a:pt x="2634" y="931"/>
                  </a:lnTo>
                  <a:lnTo>
                    <a:pt x="2633" y="926"/>
                  </a:lnTo>
                  <a:lnTo>
                    <a:pt x="2630" y="920"/>
                  </a:lnTo>
                  <a:lnTo>
                    <a:pt x="2627" y="915"/>
                  </a:lnTo>
                  <a:lnTo>
                    <a:pt x="2619" y="907"/>
                  </a:lnTo>
                  <a:lnTo>
                    <a:pt x="2610" y="901"/>
                  </a:lnTo>
                  <a:lnTo>
                    <a:pt x="2591" y="889"/>
                  </a:lnTo>
                  <a:lnTo>
                    <a:pt x="2584" y="883"/>
                  </a:lnTo>
                  <a:lnTo>
                    <a:pt x="2581" y="880"/>
                  </a:lnTo>
                  <a:lnTo>
                    <a:pt x="2580" y="876"/>
                  </a:lnTo>
                  <a:lnTo>
                    <a:pt x="2580" y="876"/>
                  </a:lnTo>
                  <a:lnTo>
                    <a:pt x="2580" y="858"/>
                  </a:lnTo>
                  <a:lnTo>
                    <a:pt x="2580" y="837"/>
                  </a:lnTo>
                  <a:lnTo>
                    <a:pt x="2579" y="825"/>
                  </a:lnTo>
                  <a:lnTo>
                    <a:pt x="2577" y="815"/>
                  </a:lnTo>
                  <a:lnTo>
                    <a:pt x="2575" y="806"/>
                  </a:lnTo>
                  <a:lnTo>
                    <a:pt x="2573" y="798"/>
                  </a:lnTo>
                  <a:lnTo>
                    <a:pt x="2573" y="798"/>
                  </a:lnTo>
                  <a:lnTo>
                    <a:pt x="2569" y="794"/>
                  </a:lnTo>
                  <a:lnTo>
                    <a:pt x="2567" y="792"/>
                  </a:lnTo>
                  <a:lnTo>
                    <a:pt x="2560" y="789"/>
                  </a:lnTo>
                  <a:lnTo>
                    <a:pt x="2546" y="783"/>
                  </a:lnTo>
                  <a:lnTo>
                    <a:pt x="2539" y="781"/>
                  </a:lnTo>
                  <a:lnTo>
                    <a:pt x="2534" y="776"/>
                  </a:lnTo>
                  <a:lnTo>
                    <a:pt x="2531" y="773"/>
                  </a:lnTo>
                  <a:lnTo>
                    <a:pt x="2529" y="768"/>
                  </a:lnTo>
                  <a:lnTo>
                    <a:pt x="2529" y="763"/>
                  </a:lnTo>
                  <a:lnTo>
                    <a:pt x="2528" y="758"/>
                  </a:lnTo>
                  <a:lnTo>
                    <a:pt x="2528" y="758"/>
                  </a:lnTo>
                  <a:lnTo>
                    <a:pt x="2529" y="753"/>
                  </a:lnTo>
                  <a:lnTo>
                    <a:pt x="2531" y="748"/>
                  </a:lnTo>
                  <a:lnTo>
                    <a:pt x="2538" y="738"/>
                  </a:lnTo>
                  <a:lnTo>
                    <a:pt x="2546" y="730"/>
                  </a:lnTo>
                  <a:lnTo>
                    <a:pt x="2553" y="724"/>
                  </a:lnTo>
                  <a:lnTo>
                    <a:pt x="2553" y="724"/>
                  </a:lnTo>
                  <a:lnTo>
                    <a:pt x="2552" y="721"/>
                  </a:lnTo>
                  <a:lnTo>
                    <a:pt x="2551" y="717"/>
                  </a:lnTo>
                  <a:lnTo>
                    <a:pt x="2546" y="713"/>
                  </a:lnTo>
                  <a:lnTo>
                    <a:pt x="2542" y="709"/>
                  </a:lnTo>
                  <a:lnTo>
                    <a:pt x="2536" y="706"/>
                  </a:lnTo>
                  <a:lnTo>
                    <a:pt x="2530" y="702"/>
                  </a:lnTo>
                  <a:lnTo>
                    <a:pt x="2526" y="698"/>
                  </a:lnTo>
                  <a:lnTo>
                    <a:pt x="2522" y="692"/>
                  </a:lnTo>
                  <a:lnTo>
                    <a:pt x="2521" y="689"/>
                  </a:lnTo>
                  <a:lnTo>
                    <a:pt x="2521" y="684"/>
                  </a:lnTo>
                  <a:lnTo>
                    <a:pt x="2521" y="684"/>
                  </a:lnTo>
                  <a:lnTo>
                    <a:pt x="2521" y="677"/>
                  </a:lnTo>
                  <a:lnTo>
                    <a:pt x="2523" y="671"/>
                  </a:lnTo>
                  <a:lnTo>
                    <a:pt x="2526" y="666"/>
                  </a:lnTo>
                  <a:lnTo>
                    <a:pt x="2529" y="661"/>
                  </a:lnTo>
                  <a:lnTo>
                    <a:pt x="2534" y="656"/>
                  </a:lnTo>
                  <a:lnTo>
                    <a:pt x="2539" y="652"/>
                  </a:lnTo>
                  <a:lnTo>
                    <a:pt x="2551" y="645"/>
                  </a:lnTo>
                  <a:lnTo>
                    <a:pt x="2562" y="638"/>
                  </a:lnTo>
                  <a:lnTo>
                    <a:pt x="2575" y="631"/>
                  </a:lnTo>
                  <a:lnTo>
                    <a:pt x="2581" y="626"/>
                  </a:lnTo>
                  <a:lnTo>
                    <a:pt x="2586" y="622"/>
                  </a:lnTo>
                  <a:lnTo>
                    <a:pt x="2590" y="617"/>
                  </a:lnTo>
                  <a:lnTo>
                    <a:pt x="2594" y="611"/>
                  </a:lnTo>
                  <a:lnTo>
                    <a:pt x="2594" y="611"/>
                  </a:lnTo>
                  <a:lnTo>
                    <a:pt x="2597" y="606"/>
                  </a:lnTo>
                  <a:lnTo>
                    <a:pt x="2599" y="600"/>
                  </a:lnTo>
                  <a:lnTo>
                    <a:pt x="2600" y="590"/>
                  </a:lnTo>
                  <a:lnTo>
                    <a:pt x="2602" y="585"/>
                  </a:lnTo>
                  <a:lnTo>
                    <a:pt x="2603" y="582"/>
                  </a:lnTo>
                  <a:lnTo>
                    <a:pt x="2606" y="579"/>
                  </a:lnTo>
                  <a:lnTo>
                    <a:pt x="2612" y="578"/>
                  </a:lnTo>
                  <a:lnTo>
                    <a:pt x="2612" y="578"/>
                  </a:lnTo>
                  <a:lnTo>
                    <a:pt x="2622" y="578"/>
                  </a:lnTo>
                  <a:lnTo>
                    <a:pt x="2632" y="579"/>
                  </a:lnTo>
                  <a:lnTo>
                    <a:pt x="2640" y="579"/>
                  </a:lnTo>
                  <a:lnTo>
                    <a:pt x="2645" y="578"/>
                  </a:lnTo>
                  <a:lnTo>
                    <a:pt x="2645" y="578"/>
                  </a:lnTo>
                  <a:lnTo>
                    <a:pt x="2645" y="538"/>
                  </a:lnTo>
                  <a:lnTo>
                    <a:pt x="2645" y="538"/>
                  </a:lnTo>
                  <a:lnTo>
                    <a:pt x="2646" y="531"/>
                  </a:lnTo>
                  <a:lnTo>
                    <a:pt x="2649" y="525"/>
                  </a:lnTo>
                  <a:lnTo>
                    <a:pt x="2652" y="521"/>
                  </a:lnTo>
                  <a:lnTo>
                    <a:pt x="2657" y="516"/>
                  </a:lnTo>
                  <a:lnTo>
                    <a:pt x="2660" y="510"/>
                  </a:lnTo>
                  <a:lnTo>
                    <a:pt x="2664" y="506"/>
                  </a:lnTo>
                  <a:lnTo>
                    <a:pt x="2666" y="500"/>
                  </a:lnTo>
                  <a:lnTo>
                    <a:pt x="2667" y="493"/>
                  </a:lnTo>
                  <a:lnTo>
                    <a:pt x="2667" y="493"/>
                  </a:lnTo>
                  <a:lnTo>
                    <a:pt x="2666" y="489"/>
                  </a:lnTo>
                  <a:lnTo>
                    <a:pt x="2664" y="485"/>
                  </a:lnTo>
                  <a:lnTo>
                    <a:pt x="2656" y="476"/>
                  </a:lnTo>
                  <a:lnTo>
                    <a:pt x="2648" y="466"/>
                  </a:lnTo>
                  <a:lnTo>
                    <a:pt x="2642" y="461"/>
                  </a:lnTo>
                  <a:lnTo>
                    <a:pt x="2642" y="461"/>
                  </a:lnTo>
                  <a:lnTo>
                    <a:pt x="2635" y="460"/>
                  </a:lnTo>
                  <a:lnTo>
                    <a:pt x="2629" y="456"/>
                  </a:lnTo>
                  <a:lnTo>
                    <a:pt x="2625" y="453"/>
                  </a:lnTo>
                  <a:lnTo>
                    <a:pt x="2621" y="448"/>
                  </a:lnTo>
                  <a:lnTo>
                    <a:pt x="2619" y="443"/>
                  </a:lnTo>
                  <a:lnTo>
                    <a:pt x="2617" y="438"/>
                  </a:lnTo>
                  <a:lnTo>
                    <a:pt x="2612" y="426"/>
                  </a:lnTo>
                  <a:lnTo>
                    <a:pt x="2606" y="414"/>
                  </a:lnTo>
                  <a:lnTo>
                    <a:pt x="2603" y="409"/>
                  </a:lnTo>
                  <a:lnTo>
                    <a:pt x="2599" y="404"/>
                  </a:lnTo>
                  <a:lnTo>
                    <a:pt x="2594" y="400"/>
                  </a:lnTo>
                  <a:lnTo>
                    <a:pt x="2587" y="396"/>
                  </a:lnTo>
                  <a:lnTo>
                    <a:pt x="2579" y="395"/>
                  </a:lnTo>
                  <a:lnTo>
                    <a:pt x="2568" y="394"/>
                  </a:lnTo>
                  <a:lnTo>
                    <a:pt x="2568" y="394"/>
                  </a:lnTo>
                  <a:lnTo>
                    <a:pt x="2561" y="394"/>
                  </a:lnTo>
                  <a:lnTo>
                    <a:pt x="2554" y="396"/>
                  </a:lnTo>
                  <a:lnTo>
                    <a:pt x="2543" y="400"/>
                  </a:lnTo>
                  <a:lnTo>
                    <a:pt x="2530" y="403"/>
                  </a:lnTo>
                  <a:lnTo>
                    <a:pt x="2523" y="404"/>
                  </a:lnTo>
                  <a:lnTo>
                    <a:pt x="2516" y="405"/>
                  </a:lnTo>
                  <a:lnTo>
                    <a:pt x="2516" y="405"/>
                  </a:lnTo>
                  <a:lnTo>
                    <a:pt x="2506" y="404"/>
                  </a:lnTo>
                  <a:lnTo>
                    <a:pt x="2496" y="402"/>
                  </a:lnTo>
                  <a:lnTo>
                    <a:pt x="2487" y="399"/>
                  </a:lnTo>
                  <a:lnTo>
                    <a:pt x="2478" y="395"/>
                  </a:lnTo>
                  <a:lnTo>
                    <a:pt x="2472" y="391"/>
                  </a:lnTo>
                  <a:lnTo>
                    <a:pt x="2466" y="385"/>
                  </a:lnTo>
                  <a:lnTo>
                    <a:pt x="2462" y="380"/>
                  </a:lnTo>
                  <a:lnTo>
                    <a:pt x="2461" y="376"/>
                  </a:lnTo>
                  <a:lnTo>
                    <a:pt x="2461" y="376"/>
                  </a:lnTo>
                  <a:lnTo>
                    <a:pt x="2462" y="358"/>
                  </a:lnTo>
                  <a:lnTo>
                    <a:pt x="2461" y="349"/>
                  </a:lnTo>
                  <a:lnTo>
                    <a:pt x="2460" y="344"/>
                  </a:lnTo>
                  <a:lnTo>
                    <a:pt x="2458" y="339"/>
                  </a:lnTo>
                  <a:lnTo>
                    <a:pt x="2458" y="339"/>
                  </a:lnTo>
                  <a:lnTo>
                    <a:pt x="2449" y="340"/>
                  </a:lnTo>
                  <a:lnTo>
                    <a:pt x="2441" y="340"/>
                  </a:lnTo>
                  <a:lnTo>
                    <a:pt x="2434" y="339"/>
                  </a:lnTo>
                  <a:lnTo>
                    <a:pt x="2428" y="336"/>
                  </a:lnTo>
                  <a:lnTo>
                    <a:pt x="2423" y="333"/>
                  </a:lnTo>
                  <a:lnTo>
                    <a:pt x="2420" y="327"/>
                  </a:lnTo>
                  <a:lnTo>
                    <a:pt x="2419" y="319"/>
                  </a:lnTo>
                  <a:lnTo>
                    <a:pt x="2418" y="309"/>
                  </a:lnTo>
                  <a:lnTo>
                    <a:pt x="2418" y="309"/>
                  </a:lnTo>
                  <a:lnTo>
                    <a:pt x="2419" y="300"/>
                  </a:lnTo>
                  <a:lnTo>
                    <a:pt x="2420" y="292"/>
                  </a:lnTo>
                  <a:lnTo>
                    <a:pt x="2422" y="284"/>
                  </a:lnTo>
                  <a:lnTo>
                    <a:pt x="2424" y="275"/>
                  </a:lnTo>
                  <a:lnTo>
                    <a:pt x="2432" y="262"/>
                  </a:lnTo>
                  <a:lnTo>
                    <a:pt x="2442" y="248"/>
                  </a:lnTo>
                  <a:lnTo>
                    <a:pt x="2461" y="221"/>
                  </a:lnTo>
                  <a:lnTo>
                    <a:pt x="2469" y="208"/>
                  </a:lnTo>
                  <a:lnTo>
                    <a:pt x="2474" y="201"/>
                  </a:lnTo>
                  <a:lnTo>
                    <a:pt x="2476" y="193"/>
                  </a:lnTo>
                  <a:lnTo>
                    <a:pt x="2476" y="193"/>
                  </a:lnTo>
                  <a:lnTo>
                    <a:pt x="2477" y="187"/>
                  </a:lnTo>
                  <a:lnTo>
                    <a:pt x="2477" y="182"/>
                  </a:lnTo>
                  <a:lnTo>
                    <a:pt x="2475" y="172"/>
                  </a:lnTo>
                  <a:lnTo>
                    <a:pt x="2474" y="163"/>
                  </a:lnTo>
                  <a:lnTo>
                    <a:pt x="2475" y="157"/>
                  </a:lnTo>
                  <a:lnTo>
                    <a:pt x="2476" y="152"/>
                  </a:lnTo>
                  <a:lnTo>
                    <a:pt x="2476" y="152"/>
                  </a:lnTo>
                  <a:lnTo>
                    <a:pt x="2478" y="145"/>
                  </a:lnTo>
                  <a:lnTo>
                    <a:pt x="2482" y="141"/>
                  </a:lnTo>
                  <a:lnTo>
                    <a:pt x="2491" y="132"/>
                  </a:lnTo>
                  <a:lnTo>
                    <a:pt x="2495" y="126"/>
                  </a:lnTo>
                  <a:lnTo>
                    <a:pt x="2499" y="118"/>
                  </a:lnTo>
                  <a:lnTo>
                    <a:pt x="2502" y="109"/>
                  </a:lnTo>
                  <a:lnTo>
                    <a:pt x="2503" y="96"/>
                  </a:lnTo>
                  <a:lnTo>
                    <a:pt x="2503" y="96"/>
                  </a:lnTo>
                  <a:lnTo>
                    <a:pt x="2502" y="88"/>
                  </a:lnTo>
                  <a:lnTo>
                    <a:pt x="2498" y="80"/>
                  </a:lnTo>
                  <a:lnTo>
                    <a:pt x="2493" y="72"/>
                  </a:lnTo>
                  <a:lnTo>
                    <a:pt x="2488" y="64"/>
                  </a:lnTo>
                  <a:lnTo>
                    <a:pt x="2481" y="56"/>
                  </a:lnTo>
                  <a:lnTo>
                    <a:pt x="2473" y="48"/>
                  </a:lnTo>
                  <a:lnTo>
                    <a:pt x="2464" y="41"/>
                  </a:lnTo>
                  <a:lnTo>
                    <a:pt x="2453" y="34"/>
                  </a:lnTo>
                  <a:lnTo>
                    <a:pt x="2432" y="22"/>
                  </a:lnTo>
                  <a:lnTo>
                    <a:pt x="2411" y="13"/>
                  </a:lnTo>
                  <a:lnTo>
                    <a:pt x="2400" y="10"/>
                  </a:lnTo>
                  <a:lnTo>
                    <a:pt x="2391" y="7"/>
                  </a:lnTo>
                  <a:lnTo>
                    <a:pt x="2382" y="5"/>
                  </a:lnTo>
                  <a:lnTo>
                    <a:pt x="2374" y="5"/>
                  </a:lnTo>
                  <a:lnTo>
                    <a:pt x="2374" y="5"/>
                  </a:lnTo>
                  <a:lnTo>
                    <a:pt x="2369" y="4"/>
                  </a:lnTo>
                  <a:lnTo>
                    <a:pt x="2363" y="2"/>
                  </a:lnTo>
                  <a:lnTo>
                    <a:pt x="2355" y="0"/>
                  </a:lnTo>
                  <a:lnTo>
                    <a:pt x="2351" y="0"/>
                  </a:lnTo>
                  <a:lnTo>
                    <a:pt x="2344" y="2"/>
                  </a:lnTo>
                  <a:lnTo>
                    <a:pt x="2344" y="2"/>
                  </a:lnTo>
                  <a:lnTo>
                    <a:pt x="2350" y="18"/>
                  </a:lnTo>
                  <a:lnTo>
                    <a:pt x="2358" y="35"/>
                  </a:lnTo>
                  <a:lnTo>
                    <a:pt x="2367" y="51"/>
                  </a:lnTo>
                  <a:lnTo>
                    <a:pt x="2377" y="66"/>
                  </a:lnTo>
                  <a:lnTo>
                    <a:pt x="2388" y="80"/>
                  </a:lnTo>
                  <a:lnTo>
                    <a:pt x="2399" y="92"/>
                  </a:lnTo>
                  <a:lnTo>
                    <a:pt x="2408" y="103"/>
                  </a:lnTo>
                  <a:lnTo>
                    <a:pt x="2418" y="111"/>
                  </a:lnTo>
                  <a:lnTo>
                    <a:pt x="2418" y="111"/>
                  </a:lnTo>
                  <a:lnTo>
                    <a:pt x="2426" y="127"/>
                  </a:lnTo>
                  <a:lnTo>
                    <a:pt x="2429" y="136"/>
                  </a:lnTo>
                  <a:lnTo>
                    <a:pt x="2429" y="139"/>
                  </a:lnTo>
                  <a:lnTo>
                    <a:pt x="2428" y="141"/>
                  </a:lnTo>
                  <a:lnTo>
                    <a:pt x="2426" y="141"/>
                  </a:lnTo>
                  <a:lnTo>
                    <a:pt x="2423" y="141"/>
                  </a:lnTo>
                  <a:lnTo>
                    <a:pt x="2415" y="136"/>
                  </a:lnTo>
                  <a:lnTo>
                    <a:pt x="2405" y="130"/>
                  </a:lnTo>
                  <a:lnTo>
                    <a:pt x="2377" y="112"/>
                  </a:lnTo>
                  <a:lnTo>
                    <a:pt x="2361" y="102"/>
                  </a:lnTo>
                  <a:lnTo>
                    <a:pt x="2344" y="92"/>
                  </a:lnTo>
                  <a:lnTo>
                    <a:pt x="2328" y="83"/>
                  </a:lnTo>
                  <a:lnTo>
                    <a:pt x="2310" y="78"/>
                  </a:lnTo>
                  <a:lnTo>
                    <a:pt x="2302" y="74"/>
                  </a:lnTo>
                  <a:lnTo>
                    <a:pt x="2294" y="73"/>
                  </a:lnTo>
                  <a:lnTo>
                    <a:pt x="2287" y="72"/>
                  </a:lnTo>
                  <a:lnTo>
                    <a:pt x="2279" y="73"/>
                  </a:lnTo>
                  <a:lnTo>
                    <a:pt x="2274" y="74"/>
                  </a:lnTo>
                  <a:lnTo>
                    <a:pt x="2267" y="76"/>
                  </a:lnTo>
                  <a:lnTo>
                    <a:pt x="2261" y="80"/>
                  </a:lnTo>
                  <a:lnTo>
                    <a:pt x="2256" y="86"/>
                  </a:lnTo>
                  <a:lnTo>
                    <a:pt x="2256" y="86"/>
                  </a:lnTo>
                  <a:lnTo>
                    <a:pt x="2250" y="92"/>
                  </a:lnTo>
                  <a:lnTo>
                    <a:pt x="2244" y="96"/>
                  </a:lnTo>
                  <a:lnTo>
                    <a:pt x="2239" y="98"/>
                  </a:lnTo>
                  <a:lnTo>
                    <a:pt x="2236" y="98"/>
                  </a:lnTo>
                  <a:lnTo>
                    <a:pt x="2233" y="97"/>
                  </a:lnTo>
                  <a:lnTo>
                    <a:pt x="2230" y="94"/>
                  </a:lnTo>
                  <a:lnTo>
                    <a:pt x="2223" y="82"/>
                  </a:lnTo>
                  <a:lnTo>
                    <a:pt x="2218" y="76"/>
                  </a:lnTo>
                  <a:lnTo>
                    <a:pt x="2212" y="69"/>
                  </a:lnTo>
                  <a:lnTo>
                    <a:pt x="2205" y="61"/>
                  </a:lnTo>
                  <a:lnTo>
                    <a:pt x="2194" y="55"/>
                  </a:lnTo>
                  <a:lnTo>
                    <a:pt x="2183" y="48"/>
                  </a:lnTo>
                  <a:lnTo>
                    <a:pt x="2169" y="41"/>
                  </a:lnTo>
                  <a:lnTo>
                    <a:pt x="2152" y="35"/>
                  </a:lnTo>
                  <a:lnTo>
                    <a:pt x="2131" y="30"/>
                  </a:lnTo>
                  <a:lnTo>
                    <a:pt x="2131" y="30"/>
                  </a:lnTo>
                  <a:lnTo>
                    <a:pt x="2121" y="29"/>
                  </a:lnTo>
                  <a:lnTo>
                    <a:pt x="2111" y="29"/>
                  </a:lnTo>
                  <a:lnTo>
                    <a:pt x="2101" y="29"/>
                  </a:lnTo>
                  <a:lnTo>
                    <a:pt x="2092" y="30"/>
                  </a:lnTo>
                  <a:lnTo>
                    <a:pt x="2083" y="32"/>
                  </a:lnTo>
                  <a:lnTo>
                    <a:pt x="2073" y="34"/>
                  </a:lnTo>
                  <a:lnTo>
                    <a:pt x="2056" y="41"/>
                  </a:lnTo>
                  <a:lnTo>
                    <a:pt x="2040" y="50"/>
                  </a:lnTo>
                  <a:lnTo>
                    <a:pt x="2025" y="60"/>
                  </a:lnTo>
                  <a:lnTo>
                    <a:pt x="2011" y="72"/>
                  </a:lnTo>
                  <a:lnTo>
                    <a:pt x="1999" y="86"/>
                  </a:lnTo>
                  <a:lnTo>
                    <a:pt x="1987" y="99"/>
                  </a:lnTo>
                  <a:lnTo>
                    <a:pt x="1977" y="113"/>
                  </a:lnTo>
                  <a:lnTo>
                    <a:pt x="1968" y="128"/>
                  </a:lnTo>
                  <a:lnTo>
                    <a:pt x="1961" y="143"/>
                  </a:lnTo>
                  <a:lnTo>
                    <a:pt x="1955" y="157"/>
                  </a:lnTo>
                  <a:lnTo>
                    <a:pt x="1951" y="170"/>
                  </a:lnTo>
                  <a:lnTo>
                    <a:pt x="1949" y="182"/>
                  </a:lnTo>
                  <a:lnTo>
                    <a:pt x="1948" y="193"/>
                  </a:lnTo>
                  <a:lnTo>
                    <a:pt x="1948" y="193"/>
                  </a:lnTo>
                  <a:lnTo>
                    <a:pt x="1947" y="208"/>
                  </a:lnTo>
                  <a:lnTo>
                    <a:pt x="1943" y="231"/>
                  </a:lnTo>
                  <a:lnTo>
                    <a:pt x="1941" y="244"/>
                  </a:lnTo>
                  <a:lnTo>
                    <a:pt x="1937" y="257"/>
                  </a:lnTo>
                  <a:lnTo>
                    <a:pt x="1932" y="271"/>
                  </a:lnTo>
                  <a:lnTo>
                    <a:pt x="1926" y="284"/>
                  </a:lnTo>
                  <a:lnTo>
                    <a:pt x="1918" y="295"/>
                  </a:lnTo>
                  <a:lnTo>
                    <a:pt x="1909" y="305"/>
                  </a:lnTo>
                  <a:lnTo>
                    <a:pt x="1904" y="310"/>
                  </a:lnTo>
                  <a:lnTo>
                    <a:pt x="1899" y="315"/>
                  </a:lnTo>
                  <a:lnTo>
                    <a:pt x="1893" y="317"/>
                  </a:lnTo>
                  <a:lnTo>
                    <a:pt x="1886" y="320"/>
                  </a:lnTo>
                  <a:lnTo>
                    <a:pt x="1879" y="321"/>
                  </a:lnTo>
                  <a:lnTo>
                    <a:pt x="1871" y="323"/>
                  </a:lnTo>
                  <a:lnTo>
                    <a:pt x="1864" y="323"/>
                  </a:lnTo>
                  <a:lnTo>
                    <a:pt x="1855" y="323"/>
                  </a:lnTo>
                  <a:lnTo>
                    <a:pt x="1846" y="320"/>
                  </a:lnTo>
                  <a:lnTo>
                    <a:pt x="1836" y="318"/>
                  </a:lnTo>
                  <a:lnTo>
                    <a:pt x="1826" y="315"/>
                  </a:lnTo>
                  <a:lnTo>
                    <a:pt x="1816" y="309"/>
                  </a:lnTo>
                  <a:lnTo>
                    <a:pt x="1816" y="309"/>
                  </a:lnTo>
                  <a:lnTo>
                    <a:pt x="1798" y="313"/>
                  </a:lnTo>
                  <a:lnTo>
                    <a:pt x="1783" y="318"/>
                  </a:lnTo>
                  <a:lnTo>
                    <a:pt x="1770" y="323"/>
                  </a:lnTo>
                  <a:lnTo>
                    <a:pt x="1757" y="328"/>
                  </a:lnTo>
                  <a:lnTo>
                    <a:pt x="1735" y="339"/>
                  </a:lnTo>
                  <a:lnTo>
                    <a:pt x="1718" y="349"/>
                  </a:lnTo>
                  <a:lnTo>
                    <a:pt x="1705" y="357"/>
                  </a:lnTo>
                  <a:lnTo>
                    <a:pt x="1697" y="362"/>
                  </a:lnTo>
                  <a:lnTo>
                    <a:pt x="1694" y="362"/>
                  </a:lnTo>
                  <a:lnTo>
                    <a:pt x="1691" y="361"/>
                  </a:lnTo>
                  <a:lnTo>
                    <a:pt x="1690" y="358"/>
                  </a:lnTo>
                  <a:lnTo>
                    <a:pt x="1690" y="354"/>
                  </a:lnTo>
                  <a:lnTo>
                    <a:pt x="1690" y="354"/>
                  </a:lnTo>
                  <a:lnTo>
                    <a:pt x="1691" y="341"/>
                  </a:lnTo>
                  <a:lnTo>
                    <a:pt x="1694" y="326"/>
                  </a:lnTo>
                  <a:lnTo>
                    <a:pt x="1695" y="312"/>
                  </a:lnTo>
                  <a:lnTo>
                    <a:pt x="1695" y="305"/>
                  </a:lnTo>
                  <a:lnTo>
                    <a:pt x="1694" y="300"/>
                  </a:lnTo>
                  <a:lnTo>
                    <a:pt x="1690" y="295"/>
                  </a:lnTo>
                  <a:lnTo>
                    <a:pt x="1685" y="292"/>
                  </a:lnTo>
                  <a:lnTo>
                    <a:pt x="1678" y="289"/>
                  </a:lnTo>
                  <a:lnTo>
                    <a:pt x="1668" y="289"/>
                  </a:lnTo>
                  <a:lnTo>
                    <a:pt x="1657" y="290"/>
                  </a:lnTo>
                  <a:lnTo>
                    <a:pt x="1642" y="294"/>
                  </a:lnTo>
                  <a:lnTo>
                    <a:pt x="1624" y="301"/>
                  </a:lnTo>
                  <a:lnTo>
                    <a:pt x="1602" y="309"/>
                  </a:lnTo>
                  <a:lnTo>
                    <a:pt x="1602" y="309"/>
                  </a:lnTo>
                  <a:lnTo>
                    <a:pt x="1594" y="312"/>
                  </a:lnTo>
                  <a:lnTo>
                    <a:pt x="1586" y="317"/>
                  </a:lnTo>
                  <a:lnTo>
                    <a:pt x="1579" y="321"/>
                  </a:lnTo>
                  <a:lnTo>
                    <a:pt x="1573" y="326"/>
                  </a:lnTo>
                  <a:lnTo>
                    <a:pt x="1568" y="332"/>
                  </a:lnTo>
                  <a:lnTo>
                    <a:pt x="1564" y="338"/>
                  </a:lnTo>
                  <a:lnTo>
                    <a:pt x="1561" y="344"/>
                  </a:lnTo>
                  <a:lnTo>
                    <a:pt x="1559" y="350"/>
                  </a:lnTo>
                  <a:lnTo>
                    <a:pt x="1557" y="365"/>
                  </a:lnTo>
                  <a:lnTo>
                    <a:pt x="1557" y="380"/>
                  </a:lnTo>
                  <a:lnTo>
                    <a:pt x="1558" y="395"/>
                  </a:lnTo>
                  <a:lnTo>
                    <a:pt x="1561" y="410"/>
                  </a:lnTo>
                  <a:lnTo>
                    <a:pt x="1567" y="441"/>
                  </a:lnTo>
                  <a:lnTo>
                    <a:pt x="1571" y="455"/>
                  </a:lnTo>
                  <a:lnTo>
                    <a:pt x="1572" y="468"/>
                  </a:lnTo>
                  <a:lnTo>
                    <a:pt x="1573" y="479"/>
                  </a:lnTo>
                  <a:lnTo>
                    <a:pt x="1572" y="484"/>
                  </a:lnTo>
                  <a:lnTo>
                    <a:pt x="1571" y="488"/>
                  </a:lnTo>
                  <a:lnTo>
                    <a:pt x="1568" y="492"/>
                  </a:lnTo>
                  <a:lnTo>
                    <a:pt x="1566" y="495"/>
                  </a:lnTo>
                  <a:lnTo>
                    <a:pt x="1563" y="499"/>
                  </a:lnTo>
                  <a:lnTo>
                    <a:pt x="1558" y="500"/>
                  </a:lnTo>
                  <a:lnTo>
                    <a:pt x="1558" y="500"/>
                  </a:lnTo>
                  <a:lnTo>
                    <a:pt x="1557" y="502"/>
                  </a:lnTo>
                  <a:lnTo>
                    <a:pt x="1556" y="500"/>
                  </a:lnTo>
                  <a:lnTo>
                    <a:pt x="1553" y="491"/>
                  </a:lnTo>
                  <a:lnTo>
                    <a:pt x="1548" y="457"/>
                  </a:lnTo>
                  <a:lnTo>
                    <a:pt x="1544" y="439"/>
                  </a:lnTo>
                  <a:lnTo>
                    <a:pt x="1540" y="424"/>
                  </a:lnTo>
                  <a:lnTo>
                    <a:pt x="1537" y="418"/>
                  </a:lnTo>
                  <a:lnTo>
                    <a:pt x="1535" y="415"/>
                  </a:lnTo>
                  <a:lnTo>
                    <a:pt x="1531" y="415"/>
                  </a:lnTo>
                  <a:lnTo>
                    <a:pt x="1528" y="416"/>
                  </a:lnTo>
                  <a:lnTo>
                    <a:pt x="1528" y="416"/>
                  </a:lnTo>
                  <a:lnTo>
                    <a:pt x="1517" y="426"/>
                  </a:lnTo>
                  <a:lnTo>
                    <a:pt x="1504" y="437"/>
                  </a:lnTo>
                  <a:lnTo>
                    <a:pt x="1491" y="446"/>
                  </a:lnTo>
                  <a:lnTo>
                    <a:pt x="1477" y="456"/>
                  </a:lnTo>
                  <a:lnTo>
                    <a:pt x="1477" y="456"/>
                  </a:lnTo>
                  <a:lnTo>
                    <a:pt x="1473" y="453"/>
                  </a:lnTo>
                  <a:lnTo>
                    <a:pt x="1470" y="449"/>
                  </a:lnTo>
                  <a:lnTo>
                    <a:pt x="1470" y="446"/>
                  </a:lnTo>
                  <a:lnTo>
                    <a:pt x="1473" y="442"/>
                  </a:lnTo>
                  <a:lnTo>
                    <a:pt x="1475" y="438"/>
                  </a:lnTo>
                  <a:lnTo>
                    <a:pt x="1479" y="434"/>
                  </a:lnTo>
                  <a:lnTo>
                    <a:pt x="1488" y="425"/>
                  </a:lnTo>
                  <a:lnTo>
                    <a:pt x="1498" y="416"/>
                  </a:lnTo>
                  <a:lnTo>
                    <a:pt x="1503" y="411"/>
                  </a:lnTo>
                  <a:lnTo>
                    <a:pt x="1506" y="405"/>
                  </a:lnTo>
                  <a:lnTo>
                    <a:pt x="1508" y="401"/>
                  </a:lnTo>
                  <a:lnTo>
                    <a:pt x="1510" y="395"/>
                  </a:lnTo>
                  <a:lnTo>
                    <a:pt x="1510" y="389"/>
                  </a:lnTo>
                  <a:lnTo>
                    <a:pt x="1507" y="382"/>
                  </a:lnTo>
                  <a:lnTo>
                    <a:pt x="1507" y="382"/>
                  </a:lnTo>
                  <a:lnTo>
                    <a:pt x="1493" y="387"/>
                  </a:lnTo>
                  <a:lnTo>
                    <a:pt x="1481" y="393"/>
                  </a:lnTo>
                  <a:lnTo>
                    <a:pt x="1467" y="400"/>
                  </a:lnTo>
                  <a:lnTo>
                    <a:pt x="1453" y="408"/>
                  </a:lnTo>
                  <a:lnTo>
                    <a:pt x="1426" y="428"/>
                  </a:lnTo>
                  <a:lnTo>
                    <a:pt x="1397" y="449"/>
                  </a:lnTo>
                  <a:lnTo>
                    <a:pt x="1382" y="460"/>
                  </a:lnTo>
                  <a:lnTo>
                    <a:pt x="1367" y="469"/>
                  </a:lnTo>
                  <a:lnTo>
                    <a:pt x="1352" y="477"/>
                  </a:lnTo>
                  <a:lnTo>
                    <a:pt x="1337" y="485"/>
                  </a:lnTo>
                  <a:lnTo>
                    <a:pt x="1322" y="489"/>
                  </a:lnTo>
                  <a:lnTo>
                    <a:pt x="1307" y="493"/>
                  </a:lnTo>
                  <a:lnTo>
                    <a:pt x="1291" y="495"/>
                  </a:lnTo>
                  <a:lnTo>
                    <a:pt x="1283" y="494"/>
                  </a:lnTo>
                  <a:lnTo>
                    <a:pt x="1275" y="493"/>
                  </a:lnTo>
                  <a:lnTo>
                    <a:pt x="1275" y="493"/>
                  </a:lnTo>
                  <a:lnTo>
                    <a:pt x="1289" y="506"/>
                  </a:lnTo>
                  <a:lnTo>
                    <a:pt x="1299" y="516"/>
                  </a:lnTo>
                  <a:lnTo>
                    <a:pt x="1306" y="525"/>
                  </a:lnTo>
                  <a:lnTo>
                    <a:pt x="1311" y="532"/>
                  </a:lnTo>
                  <a:lnTo>
                    <a:pt x="1312" y="539"/>
                  </a:lnTo>
                  <a:lnTo>
                    <a:pt x="1311" y="546"/>
                  </a:lnTo>
                  <a:lnTo>
                    <a:pt x="1308" y="552"/>
                  </a:lnTo>
                  <a:lnTo>
                    <a:pt x="1305" y="557"/>
                  </a:lnTo>
                  <a:lnTo>
                    <a:pt x="1293" y="571"/>
                  </a:lnTo>
                  <a:lnTo>
                    <a:pt x="1288" y="579"/>
                  </a:lnTo>
                  <a:lnTo>
                    <a:pt x="1281" y="588"/>
                  </a:lnTo>
                  <a:lnTo>
                    <a:pt x="1275" y="599"/>
                  </a:lnTo>
                  <a:lnTo>
                    <a:pt x="1270" y="611"/>
                  </a:lnTo>
                  <a:lnTo>
                    <a:pt x="1267" y="626"/>
                  </a:lnTo>
                  <a:lnTo>
                    <a:pt x="1265" y="644"/>
                  </a:lnTo>
                  <a:lnTo>
                    <a:pt x="1265" y="644"/>
                  </a:lnTo>
                  <a:lnTo>
                    <a:pt x="1276" y="644"/>
                  </a:lnTo>
                  <a:lnTo>
                    <a:pt x="1286" y="641"/>
                  </a:lnTo>
                  <a:lnTo>
                    <a:pt x="1294" y="637"/>
                  </a:lnTo>
                  <a:lnTo>
                    <a:pt x="1301" y="632"/>
                  </a:lnTo>
                  <a:lnTo>
                    <a:pt x="1306" y="628"/>
                  </a:lnTo>
                  <a:lnTo>
                    <a:pt x="1311" y="623"/>
                  </a:lnTo>
                  <a:lnTo>
                    <a:pt x="1317" y="615"/>
                  </a:lnTo>
                  <a:lnTo>
                    <a:pt x="1320" y="613"/>
                  </a:lnTo>
                  <a:lnTo>
                    <a:pt x="1322" y="613"/>
                  </a:lnTo>
                  <a:lnTo>
                    <a:pt x="1324" y="616"/>
                  </a:lnTo>
                  <a:lnTo>
                    <a:pt x="1327" y="622"/>
                  </a:lnTo>
                  <a:lnTo>
                    <a:pt x="1334" y="644"/>
                  </a:lnTo>
                  <a:lnTo>
                    <a:pt x="1345" y="684"/>
                  </a:lnTo>
                  <a:lnTo>
                    <a:pt x="1345" y="684"/>
                  </a:lnTo>
                  <a:lnTo>
                    <a:pt x="1360" y="690"/>
                  </a:lnTo>
                  <a:lnTo>
                    <a:pt x="1373" y="695"/>
                  </a:lnTo>
                  <a:lnTo>
                    <a:pt x="1382" y="701"/>
                  </a:lnTo>
                  <a:lnTo>
                    <a:pt x="1388" y="707"/>
                  </a:lnTo>
                  <a:lnTo>
                    <a:pt x="1392" y="712"/>
                  </a:lnTo>
                  <a:lnTo>
                    <a:pt x="1395" y="717"/>
                  </a:lnTo>
                  <a:lnTo>
                    <a:pt x="1393" y="722"/>
                  </a:lnTo>
                  <a:lnTo>
                    <a:pt x="1391" y="725"/>
                  </a:lnTo>
                  <a:lnTo>
                    <a:pt x="1388" y="729"/>
                  </a:lnTo>
                  <a:lnTo>
                    <a:pt x="1382" y="732"/>
                  </a:lnTo>
                  <a:lnTo>
                    <a:pt x="1374" y="733"/>
                  </a:lnTo>
                  <a:lnTo>
                    <a:pt x="1366" y="735"/>
                  </a:lnTo>
                  <a:lnTo>
                    <a:pt x="1355" y="735"/>
                  </a:lnTo>
                  <a:lnTo>
                    <a:pt x="1344" y="735"/>
                  </a:lnTo>
                  <a:lnTo>
                    <a:pt x="1332" y="732"/>
                  </a:lnTo>
                  <a:lnTo>
                    <a:pt x="1320" y="729"/>
                  </a:lnTo>
                  <a:lnTo>
                    <a:pt x="1320" y="729"/>
                  </a:lnTo>
                  <a:lnTo>
                    <a:pt x="1315" y="733"/>
                  </a:lnTo>
                  <a:lnTo>
                    <a:pt x="1312" y="738"/>
                  </a:lnTo>
                  <a:lnTo>
                    <a:pt x="1308" y="743"/>
                  </a:lnTo>
                  <a:lnTo>
                    <a:pt x="1307" y="747"/>
                  </a:lnTo>
                  <a:lnTo>
                    <a:pt x="1306" y="752"/>
                  </a:lnTo>
                  <a:lnTo>
                    <a:pt x="1306" y="756"/>
                  </a:lnTo>
                  <a:lnTo>
                    <a:pt x="1308" y="766"/>
                  </a:lnTo>
                  <a:lnTo>
                    <a:pt x="1313" y="775"/>
                  </a:lnTo>
                  <a:lnTo>
                    <a:pt x="1317" y="784"/>
                  </a:lnTo>
                  <a:lnTo>
                    <a:pt x="1330" y="799"/>
                  </a:lnTo>
                  <a:lnTo>
                    <a:pt x="1338" y="811"/>
                  </a:lnTo>
                  <a:lnTo>
                    <a:pt x="1340" y="815"/>
                  </a:lnTo>
                  <a:lnTo>
                    <a:pt x="1340" y="816"/>
                  </a:lnTo>
                  <a:lnTo>
                    <a:pt x="1339" y="817"/>
                  </a:lnTo>
                  <a:lnTo>
                    <a:pt x="1335" y="817"/>
                  </a:lnTo>
                  <a:lnTo>
                    <a:pt x="1325" y="817"/>
                  </a:lnTo>
                  <a:lnTo>
                    <a:pt x="1313" y="814"/>
                  </a:lnTo>
                  <a:lnTo>
                    <a:pt x="1293" y="809"/>
                  </a:lnTo>
                  <a:lnTo>
                    <a:pt x="1293" y="809"/>
                  </a:lnTo>
                  <a:lnTo>
                    <a:pt x="1260" y="808"/>
                  </a:lnTo>
                  <a:lnTo>
                    <a:pt x="1238" y="808"/>
                  </a:lnTo>
                  <a:lnTo>
                    <a:pt x="1230" y="808"/>
                  </a:lnTo>
                  <a:lnTo>
                    <a:pt x="1223" y="808"/>
                  </a:lnTo>
                  <a:lnTo>
                    <a:pt x="1218" y="811"/>
                  </a:lnTo>
                  <a:lnTo>
                    <a:pt x="1215" y="813"/>
                  </a:lnTo>
                  <a:lnTo>
                    <a:pt x="1210" y="816"/>
                  </a:lnTo>
                  <a:lnTo>
                    <a:pt x="1207" y="821"/>
                  </a:lnTo>
                  <a:lnTo>
                    <a:pt x="1200" y="836"/>
                  </a:lnTo>
                  <a:lnTo>
                    <a:pt x="1187" y="858"/>
                  </a:lnTo>
                  <a:lnTo>
                    <a:pt x="1169" y="890"/>
                  </a:lnTo>
                  <a:lnTo>
                    <a:pt x="1169" y="890"/>
                  </a:lnTo>
                  <a:lnTo>
                    <a:pt x="1157" y="898"/>
                  </a:lnTo>
                  <a:lnTo>
                    <a:pt x="1148" y="904"/>
                  </a:lnTo>
                  <a:lnTo>
                    <a:pt x="1138" y="906"/>
                  </a:lnTo>
                  <a:lnTo>
                    <a:pt x="1129" y="906"/>
                  </a:lnTo>
                  <a:lnTo>
                    <a:pt x="1121" y="904"/>
                  </a:lnTo>
                  <a:lnTo>
                    <a:pt x="1113" y="901"/>
                  </a:lnTo>
                  <a:lnTo>
                    <a:pt x="1106" y="898"/>
                  </a:lnTo>
                  <a:lnTo>
                    <a:pt x="1099" y="893"/>
                  </a:lnTo>
                  <a:lnTo>
                    <a:pt x="1088" y="886"/>
                  </a:lnTo>
                  <a:lnTo>
                    <a:pt x="1084" y="883"/>
                  </a:lnTo>
                  <a:lnTo>
                    <a:pt x="1080" y="882"/>
                  </a:lnTo>
                  <a:lnTo>
                    <a:pt x="1077" y="882"/>
                  </a:lnTo>
                  <a:lnTo>
                    <a:pt x="1076" y="884"/>
                  </a:lnTo>
                  <a:lnTo>
                    <a:pt x="1073" y="890"/>
                  </a:lnTo>
                  <a:lnTo>
                    <a:pt x="1073" y="897"/>
                  </a:lnTo>
                  <a:lnTo>
                    <a:pt x="1073" y="897"/>
                  </a:lnTo>
                  <a:lnTo>
                    <a:pt x="1075" y="907"/>
                  </a:lnTo>
                  <a:lnTo>
                    <a:pt x="1077" y="919"/>
                  </a:lnTo>
                  <a:lnTo>
                    <a:pt x="1086" y="946"/>
                  </a:lnTo>
                  <a:lnTo>
                    <a:pt x="1097" y="976"/>
                  </a:lnTo>
                  <a:lnTo>
                    <a:pt x="1101" y="992"/>
                  </a:lnTo>
                  <a:lnTo>
                    <a:pt x="1106" y="1007"/>
                  </a:lnTo>
                  <a:lnTo>
                    <a:pt x="1108" y="1022"/>
                  </a:lnTo>
                  <a:lnTo>
                    <a:pt x="1109" y="1035"/>
                  </a:lnTo>
                  <a:lnTo>
                    <a:pt x="1108" y="1046"/>
                  </a:lnTo>
                  <a:lnTo>
                    <a:pt x="1107" y="1051"/>
                  </a:lnTo>
                  <a:lnTo>
                    <a:pt x="1105" y="1056"/>
                  </a:lnTo>
                  <a:lnTo>
                    <a:pt x="1101" y="1059"/>
                  </a:lnTo>
                  <a:lnTo>
                    <a:pt x="1098" y="1063"/>
                  </a:lnTo>
                  <a:lnTo>
                    <a:pt x="1093" y="1064"/>
                  </a:lnTo>
                  <a:lnTo>
                    <a:pt x="1087" y="1066"/>
                  </a:lnTo>
                  <a:lnTo>
                    <a:pt x="1080" y="1066"/>
                  </a:lnTo>
                  <a:lnTo>
                    <a:pt x="1073" y="1066"/>
                  </a:lnTo>
                  <a:lnTo>
                    <a:pt x="1064" y="1065"/>
                  </a:lnTo>
                  <a:lnTo>
                    <a:pt x="1055" y="1063"/>
                  </a:lnTo>
                  <a:lnTo>
                    <a:pt x="1055" y="1063"/>
                  </a:lnTo>
                  <a:lnTo>
                    <a:pt x="1029" y="1054"/>
                  </a:lnTo>
                  <a:lnTo>
                    <a:pt x="1016" y="1050"/>
                  </a:lnTo>
                  <a:lnTo>
                    <a:pt x="1004" y="1045"/>
                  </a:lnTo>
                  <a:lnTo>
                    <a:pt x="993" y="1040"/>
                  </a:lnTo>
                  <a:lnTo>
                    <a:pt x="983" y="1033"/>
                  </a:lnTo>
                  <a:lnTo>
                    <a:pt x="973" y="1026"/>
                  </a:lnTo>
                  <a:lnTo>
                    <a:pt x="965" y="1018"/>
                  </a:lnTo>
                  <a:lnTo>
                    <a:pt x="957" y="1008"/>
                  </a:lnTo>
                  <a:lnTo>
                    <a:pt x="950" y="999"/>
                  </a:lnTo>
                  <a:lnTo>
                    <a:pt x="945" y="988"/>
                  </a:lnTo>
                  <a:lnTo>
                    <a:pt x="939" y="976"/>
                  </a:lnTo>
                  <a:lnTo>
                    <a:pt x="935" y="964"/>
                  </a:lnTo>
                  <a:lnTo>
                    <a:pt x="932" y="951"/>
                  </a:lnTo>
                  <a:lnTo>
                    <a:pt x="931" y="936"/>
                  </a:lnTo>
                  <a:lnTo>
                    <a:pt x="930" y="920"/>
                  </a:lnTo>
                  <a:lnTo>
                    <a:pt x="930" y="920"/>
                  </a:lnTo>
                  <a:lnTo>
                    <a:pt x="929" y="915"/>
                  </a:lnTo>
                  <a:lnTo>
                    <a:pt x="925" y="911"/>
                  </a:lnTo>
                  <a:lnTo>
                    <a:pt x="920" y="908"/>
                  </a:lnTo>
                  <a:lnTo>
                    <a:pt x="916" y="906"/>
                  </a:lnTo>
                  <a:lnTo>
                    <a:pt x="904" y="903"/>
                  </a:lnTo>
                  <a:lnTo>
                    <a:pt x="892" y="900"/>
                  </a:lnTo>
                  <a:lnTo>
                    <a:pt x="879" y="897"/>
                  </a:lnTo>
                  <a:lnTo>
                    <a:pt x="874" y="893"/>
                  </a:lnTo>
                  <a:lnTo>
                    <a:pt x="870" y="890"/>
                  </a:lnTo>
                  <a:lnTo>
                    <a:pt x="866" y="886"/>
                  </a:lnTo>
                  <a:lnTo>
                    <a:pt x="864" y="881"/>
                  </a:lnTo>
                  <a:lnTo>
                    <a:pt x="863" y="873"/>
                  </a:lnTo>
                  <a:lnTo>
                    <a:pt x="864" y="865"/>
                  </a:lnTo>
                  <a:lnTo>
                    <a:pt x="864" y="865"/>
                  </a:lnTo>
                  <a:lnTo>
                    <a:pt x="858" y="858"/>
                  </a:lnTo>
                  <a:lnTo>
                    <a:pt x="854" y="852"/>
                  </a:lnTo>
                  <a:lnTo>
                    <a:pt x="849" y="838"/>
                  </a:lnTo>
                  <a:lnTo>
                    <a:pt x="843" y="825"/>
                  </a:lnTo>
                  <a:lnTo>
                    <a:pt x="841" y="819"/>
                  </a:lnTo>
                  <a:lnTo>
                    <a:pt x="836" y="813"/>
                  </a:lnTo>
                  <a:lnTo>
                    <a:pt x="832" y="808"/>
                  </a:lnTo>
                  <a:lnTo>
                    <a:pt x="824" y="804"/>
                  </a:lnTo>
                  <a:lnTo>
                    <a:pt x="815" y="800"/>
                  </a:lnTo>
                  <a:lnTo>
                    <a:pt x="803" y="798"/>
                  </a:lnTo>
                  <a:lnTo>
                    <a:pt x="789" y="796"/>
                  </a:lnTo>
                  <a:lnTo>
                    <a:pt x="771" y="796"/>
                  </a:lnTo>
                  <a:lnTo>
                    <a:pt x="750" y="796"/>
                  </a:lnTo>
                  <a:lnTo>
                    <a:pt x="725" y="798"/>
                  </a:lnTo>
                  <a:lnTo>
                    <a:pt x="725" y="798"/>
                  </a:lnTo>
                  <a:lnTo>
                    <a:pt x="724" y="805"/>
                  </a:lnTo>
                  <a:lnTo>
                    <a:pt x="721" y="812"/>
                  </a:lnTo>
                  <a:lnTo>
                    <a:pt x="719" y="816"/>
                  </a:lnTo>
                  <a:lnTo>
                    <a:pt x="717" y="822"/>
                  </a:lnTo>
                  <a:lnTo>
                    <a:pt x="713" y="825"/>
                  </a:lnTo>
                  <a:lnTo>
                    <a:pt x="710" y="829"/>
                  </a:lnTo>
                  <a:lnTo>
                    <a:pt x="705" y="831"/>
                  </a:lnTo>
                  <a:lnTo>
                    <a:pt x="701" y="834"/>
                  </a:lnTo>
                  <a:lnTo>
                    <a:pt x="690" y="837"/>
                  </a:lnTo>
                  <a:lnTo>
                    <a:pt x="679" y="838"/>
                  </a:lnTo>
                  <a:lnTo>
                    <a:pt x="666" y="838"/>
                  </a:lnTo>
                  <a:lnTo>
                    <a:pt x="652" y="837"/>
                  </a:lnTo>
                  <a:lnTo>
                    <a:pt x="626" y="835"/>
                  </a:lnTo>
                  <a:lnTo>
                    <a:pt x="613" y="834"/>
                  </a:lnTo>
                  <a:lnTo>
                    <a:pt x="601" y="835"/>
                  </a:lnTo>
                  <a:lnTo>
                    <a:pt x="589" y="836"/>
                  </a:lnTo>
                  <a:lnTo>
                    <a:pt x="579" y="839"/>
                  </a:lnTo>
                  <a:lnTo>
                    <a:pt x="574" y="842"/>
                  </a:lnTo>
                  <a:lnTo>
                    <a:pt x="569" y="845"/>
                  </a:lnTo>
                  <a:lnTo>
                    <a:pt x="566" y="849"/>
                  </a:lnTo>
                  <a:lnTo>
                    <a:pt x="563" y="853"/>
                  </a:lnTo>
                  <a:lnTo>
                    <a:pt x="563" y="853"/>
                  </a:lnTo>
                  <a:lnTo>
                    <a:pt x="559" y="857"/>
                  </a:lnTo>
                  <a:lnTo>
                    <a:pt x="557" y="860"/>
                  </a:lnTo>
                  <a:lnTo>
                    <a:pt x="556" y="866"/>
                  </a:lnTo>
                  <a:lnTo>
                    <a:pt x="557" y="870"/>
                  </a:lnTo>
                  <a:lnTo>
                    <a:pt x="558" y="876"/>
                  </a:lnTo>
                  <a:lnTo>
                    <a:pt x="561" y="883"/>
                  </a:lnTo>
                  <a:lnTo>
                    <a:pt x="568" y="896"/>
                  </a:lnTo>
                  <a:lnTo>
                    <a:pt x="578" y="909"/>
                  </a:lnTo>
                  <a:lnTo>
                    <a:pt x="587" y="922"/>
                  </a:lnTo>
                  <a:lnTo>
                    <a:pt x="595" y="933"/>
                  </a:lnTo>
                  <a:lnTo>
                    <a:pt x="599" y="942"/>
                  </a:lnTo>
                  <a:lnTo>
                    <a:pt x="599" y="942"/>
                  </a:lnTo>
                  <a:lnTo>
                    <a:pt x="604" y="954"/>
                  </a:lnTo>
                  <a:lnTo>
                    <a:pt x="606" y="965"/>
                  </a:lnTo>
                  <a:lnTo>
                    <a:pt x="605" y="970"/>
                  </a:lnTo>
                  <a:lnTo>
                    <a:pt x="605" y="975"/>
                  </a:lnTo>
                  <a:lnTo>
                    <a:pt x="601" y="982"/>
                  </a:lnTo>
                  <a:lnTo>
                    <a:pt x="595" y="989"/>
                  </a:lnTo>
                  <a:lnTo>
                    <a:pt x="588" y="995"/>
                  </a:lnTo>
                  <a:lnTo>
                    <a:pt x="579" y="999"/>
                  </a:lnTo>
                  <a:lnTo>
                    <a:pt x="567" y="1004"/>
                  </a:lnTo>
                  <a:lnTo>
                    <a:pt x="543" y="1010"/>
                  </a:lnTo>
                  <a:lnTo>
                    <a:pt x="515" y="1015"/>
                  </a:lnTo>
                  <a:lnTo>
                    <a:pt x="489" y="1021"/>
                  </a:lnTo>
                  <a:lnTo>
                    <a:pt x="475" y="1026"/>
                  </a:lnTo>
                  <a:lnTo>
                    <a:pt x="464" y="1029"/>
                  </a:lnTo>
                  <a:lnTo>
                    <a:pt x="464" y="1029"/>
                  </a:lnTo>
                  <a:lnTo>
                    <a:pt x="444" y="1036"/>
                  </a:lnTo>
                  <a:lnTo>
                    <a:pt x="429" y="1040"/>
                  </a:lnTo>
                  <a:lnTo>
                    <a:pt x="422" y="1041"/>
                  </a:lnTo>
                  <a:lnTo>
                    <a:pt x="416" y="1041"/>
                  </a:lnTo>
                  <a:lnTo>
                    <a:pt x="411" y="1040"/>
                  </a:lnTo>
                  <a:lnTo>
                    <a:pt x="406" y="1038"/>
                  </a:lnTo>
                  <a:lnTo>
                    <a:pt x="401" y="1036"/>
                  </a:lnTo>
                  <a:lnTo>
                    <a:pt x="398" y="1034"/>
                  </a:lnTo>
                  <a:lnTo>
                    <a:pt x="392" y="1027"/>
                  </a:lnTo>
                  <a:lnTo>
                    <a:pt x="388" y="1020"/>
                  </a:lnTo>
                  <a:lnTo>
                    <a:pt x="385" y="1012"/>
                  </a:lnTo>
                  <a:lnTo>
                    <a:pt x="381" y="995"/>
                  </a:lnTo>
                  <a:lnTo>
                    <a:pt x="378" y="981"/>
                  </a:lnTo>
                  <a:lnTo>
                    <a:pt x="376" y="975"/>
                  </a:lnTo>
                  <a:lnTo>
                    <a:pt x="374" y="973"/>
                  </a:lnTo>
                  <a:lnTo>
                    <a:pt x="372" y="972"/>
                  </a:lnTo>
                  <a:lnTo>
                    <a:pt x="369" y="972"/>
                  </a:lnTo>
                  <a:lnTo>
                    <a:pt x="365" y="974"/>
                  </a:lnTo>
                  <a:lnTo>
                    <a:pt x="365" y="974"/>
                  </a:lnTo>
                  <a:lnTo>
                    <a:pt x="247" y="1000"/>
                  </a:lnTo>
                  <a:lnTo>
                    <a:pt x="247" y="1000"/>
                  </a:lnTo>
                  <a:lnTo>
                    <a:pt x="247" y="1000"/>
                  </a:lnTo>
                  <a:lnTo>
                    <a:pt x="225" y="1018"/>
                  </a:lnTo>
                  <a:lnTo>
                    <a:pt x="212" y="1027"/>
                  </a:lnTo>
                  <a:lnTo>
                    <a:pt x="198" y="1035"/>
                  </a:lnTo>
                  <a:lnTo>
                    <a:pt x="185" y="1042"/>
                  </a:lnTo>
                  <a:lnTo>
                    <a:pt x="178" y="1043"/>
                  </a:lnTo>
                  <a:lnTo>
                    <a:pt x="172" y="1045"/>
                  </a:lnTo>
                  <a:lnTo>
                    <a:pt x="167" y="1045"/>
                  </a:lnTo>
                  <a:lnTo>
                    <a:pt x="162" y="1044"/>
                  </a:lnTo>
                  <a:lnTo>
                    <a:pt x="159" y="1042"/>
                  </a:lnTo>
                  <a:lnTo>
                    <a:pt x="155" y="1037"/>
                  </a:lnTo>
                  <a:lnTo>
                    <a:pt x="155" y="1037"/>
                  </a:lnTo>
                  <a:lnTo>
                    <a:pt x="151" y="1029"/>
                  </a:lnTo>
                  <a:lnTo>
                    <a:pt x="147" y="1025"/>
                  </a:lnTo>
                  <a:lnTo>
                    <a:pt x="144" y="1022"/>
                  </a:lnTo>
                  <a:lnTo>
                    <a:pt x="140" y="1021"/>
                  </a:lnTo>
                  <a:lnTo>
                    <a:pt x="137" y="1022"/>
                  </a:lnTo>
                  <a:lnTo>
                    <a:pt x="133" y="1025"/>
                  </a:lnTo>
                  <a:lnTo>
                    <a:pt x="126" y="1031"/>
                  </a:lnTo>
                  <a:lnTo>
                    <a:pt x="116" y="1040"/>
                  </a:lnTo>
                  <a:lnTo>
                    <a:pt x="110" y="1044"/>
                  </a:lnTo>
                  <a:lnTo>
                    <a:pt x="103" y="1048"/>
                  </a:lnTo>
                  <a:lnTo>
                    <a:pt x="94" y="1050"/>
                  </a:lnTo>
                  <a:lnTo>
                    <a:pt x="84" y="1051"/>
                  </a:lnTo>
                  <a:lnTo>
                    <a:pt x="72" y="1050"/>
                  </a:lnTo>
                  <a:lnTo>
                    <a:pt x="60" y="1048"/>
                  </a:lnTo>
                  <a:lnTo>
                    <a:pt x="60" y="1048"/>
                  </a:lnTo>
                  <a:lnTo>
                    <a:pt x="59" y="1066"/>
                  </a:lnTo>
                  <a:lnTo>
                    <a:pt x="56" y="1077"/>
                  </a:lnTo>
                  <a:lnTo>
                    <a:pt x="53" y="1084"/>
                  </a:lnTo>
                  <a:lnTo>
                    <a:pt x="52" y="1092"/>
                  </a:lnTo>
                  <a:lnTo>
                    <a:pt x="52" y="1092"/>
                  </a:lnTo>
                  <a:lnTo>
                    <a:pt x="52" y="1097"/>
                  </a:lnTo>
                  <a:lnTo>
                    <a:pt x="51" y="1103"/>
                  </a:lnTo>
                  <a:lnTo>
                    <a:pt x="46" y="1113"/>
                  </a:lnTo>
                  <a:lnTo>
                    <a:pt x="39" y="1127"/>
                  </a:lnTo>
                  <a:lnTo>
                    <a:pt x="33" y="1144"/>
                  </a:lnTo>
                  <a:lnTo>
                    <a:pt x="33" y="1144"/>
                  </a:lnTo>
                  <a:lnTo>
                    <a:pt x="47" y="1150"/>
                  </a:lnTo>
                  <a:lnTo>
                    <a:pt x="53" y="1152"/>
                  </a:lnTo>
                  <a:lnTo>
                    <a:pt x="56" y="1156"/>
                  </a:lnTo>
                  <a:lnTo>
                    <a:pt x="60" y="1160"/>
                  </a:lnTo>
                  <a:lnTo>
                    <a:pt x="62" y="1164"/>
                  </a:lnTo>
                  <a:lnTo>
                    <a:pt x="65" y="1172"/>
                  </a:lnTo>
                  <a:lnTo>
                    <a:pt x="71" y="1193"/>
                  </a:lnTo>
                  <a:lnTo>
                    <a:pt x="75" y="1204"/>
                  </a:lnTo>
                  <a:lnTo>
                    <a:pt x="82" y="1217"/>
                  </a:lnTo>
                  <a:lnTo>
                    <a:pt x="82" y="1217"/>
                  </a:lnTo>
                  <a:lnTo>
                    <a:pt x="86" y="1225"/>
                  </a:lnTo>
                  <a:lnTo>
                    <a:pt x="91" y="1232"/>
                  </a:lnTo>
                  <a:lnTo>
                    <a:pt x="100" y="1244"/>
                  </a:lnTo>
                  <a:lnTo>
                    <a:pt x="112" y="1255"/>
                  </a:lnTo>
                  <a:lnTo>
                    <a:pt x="123" y="1264"/>
                  </a:lnTo>
                  <a:lnTo>
                    <a:pt x="147" y="1282"/>
                  </a:lnTo>
                  <a:lnTo>
                    <a:pt x="159" y="1293"/>
                  </a:lnTo>
                  <a:lnTo>
                    <a:pt x="170" y="1305"/>
                  </a:lnTo>
                  <a:lnTo>
                    <a:pt x="170" y="1305"/>
                  </a:lnTo>
                  <a:lnTo>
                    <a:pt x="174" y="1310"/>
                  </a:lnTo>
                  <a:lnTo>
                    <a:pt x="176" y="1316"/>
                  </a:lnTo>
                  <a:lnTo>
                    <a:pt x="181" y="1326"/>
                  </a:lnTo>
                  <a:lnTo>
                    <a:pt x="183" y="1338"/>
                  </a:lnTo>
                  <a:lnTo>
                    <a:pt x="184" y="1350"/>
                  </a:lnTo>
                  <a:lnTo>
                    <a:pt x="185" y="1362"/>
                  </a:lnTo>
                  <a:lnTo>
                    <a:pt x="186" y="1374"/>
                  </a:lnTo>
                  <a:lnTo>
                    <a:pt x="190" y="1386"/>
                  </a:lnTo>
                  <a:lnTo>
                    <a:pt x="192" y="1392"/>
                  </a:lnTo>
                  <a:lnTo>
                    <a:pt x="196" y="1397"/>
                  </a:lnTo>
                  <a:lnTo>
                    <a:pt x="196" y="1397"/>
                  </a:lnTo>
                  <a:lnTo>
                    <a:pt x="200" y="1402"/>
                  </a:lnTo>
                  <a:lnTo>
                    <a:pt x="207" y="1407"/>
                  </a:lnTo>
                  <a:lnTo>
                    <a:pt x="221" y="1416"/>
                  </a:lnTo>
                  <a:lnTo>
                    <a:pt x="228" y="1420"/>
                  </a:lnTo>
                  <a:lnTo>
                    <a:pt x="233" y="1427"/>
                  </a:lnTo>
                  <a:lnTo>
                    <a:pt x="236" y="1431"/>
                  </a:lnTo>
                  <a:lnTo>
                    <a:pt x="238" y="1435"/>
                  </a:lnTo>
                  <a:lnTo>
                    <a:pt x="239" y="1440"/>
                  </a:lnTo>
                  <a:lnTo>
                    <a:pt x="239" y="1445"/>
                  </a:lnTo>
                  <a:lnTo>
                    <a:pt x="239" y="1445"/>
                  </a:lnTo>
                  <a:lnTo>
                    <a:pt x="238" y="1451"/>
                  </a:lnTo>
                  <a:lnTo>
                    <a:pt x="237" y="1457"/>
                  </a:lnTo>
                  <a:lnTo>
                    <a:pt x="235" y="1463"/>
                  </a:lnTo>
                  <a:lnTo>
                    <a:pt x="231" y="1468"/>
                  </a:lnTo>
                  <a:lnTo>
                    <a:pt x="228" y="1472"/>
                  </a:lnTo>
                  <a:lnTo>
                    <a:pt x="223" y="1476"/>
                  </a:lnTo>
                  <a:lnTo>
                    <a:pt x="214" y="1483"/>
                  </a:lnTo>
                  <a:lnTo>
                    <a:pt x="204" y="1488"/>
                  </a:lnTo>
                  <a:lnTo>
                    <a:pt x="193" y="1493"/>
                  </a:lnTo>
                  <a:lnTo>
                    <a:pt x="184" y="1499"/>
                  </a:lnTo>
                  <a:lnTo>
                    <a:pt x="177" y="1503"/>
                  </a:lnTo>
                  <a:lnTo>
                    <a:pt x="177" y="1503"/>
                  </a:lnTo>
                  <a:lnTo>
                    <a:pt x="125" y="1636"/>
                  </a:lnTo>
                  <a:lnTo>
                    <a:pt x="125" y="1636"/>
                  </a:lnTo>
                  <a:lnTo>
                    <a:pt x="125" y="1636"/>
                  </a:lnTo>
                  <a:lnTo>
                    <a:pt x="126" y="1642"/>
                  </a:lnTo>
                  <a:lnTo>
                    <a:pt x="129" y="1648"/>
                  </a:lnTo>
                  <a:lnTo>
                    <a:pt x="135" y="1660"/>
                  </a:lnTo>
                  <a:lnTo>
                    <a:pt x="141" y="1671"/>
                  </a:lnTo>
                  <a:lnTo>
                    <a:pt x="144" y="1677"/>
                  </a:lnTo>
                  <a:lnTo>
                    <a:pt x="144" y="1684"/>
                  </a:lnTo>
                  <a:lnTo>
                    <a:pt x="144" y="1684"/>
                  </a:lnTo>
                  <a:lnTo>
                    <a:pt x="144" y="1690"/>
                  </a:lnTo>
                  <a:lnTo>
                    <a:pt x="143" y="1694"/>
                  </a:lnTo>
                  <a:lnTo>
                    <a:pt x="140" y="1699"/>
                  </a:lnTo>
                  <a:lnTo>
                    <a:pt x="138" y="1701"/>
                  </a:lnTo>
                  <a:lnTo>
                    <a:pt x="136" y="1703"/>
                  </a:lnTo>
                  <a:lnTo>
                    <a:pt x="132" y="1705"/>
                  </a:lnTo>
                  <a:lnTo>
                    <a:pt x="124" y="1706"/>
                  </a:lnTo>
                  <a:lnTo>
                    <a:pt x="106" y="1706"/>
                  </a:lnTo>
                  <a:lnTo>
                    <a:pt x="95" y="1707"/>
                  </a:lnTo>
                  <a:lnTo>
                    <a:pt x="90" y="1708"/>
                  </a:lnTo>
                  <a:lnTo>
                    <a:pt x="85" y="1709"/>
                  </a:lnTo>
                  <a:lnTo>
                    <a:pt x="85" y="1709"/>
                  </a:lnTo>
                  <a:lnTo>
                    <a:pt x="80" y="1712"/>
                  </a:lnTo>
                  <a:lnTo>
                    <a:pt x="77" y="1714"/>
                  </a:lnTo>
                  <a:lnTo>
                    <a:pt x="67" y="1723"/>
                  </a:lnTo>
                  <a:lnTo>
                    <a:pt x="57" y="1735"/>
                  </a:lnTo>
                  <a:lnTo>
                    <a:pt x="47" y="1747"/>
                  </a:lnTo>
                  <a:lnTo>
                    <a:pt x="36" y="1760"/>
                  </a:lnTo>
                  <a:lnTo>
                    <a:pt x="24" y="1773"/>
                  </a:lnTo>
                  <a:lnTo>
                    <a:pt x="13" y="1783"/>
                  </a:lnTo>
                  <a:lnTo>
                    <a:pt x="7" y="1786"/>
                  </a:lnTo>
                  <a:lnTo>
                    <a:pt x="0" y="1790"/>
                  </a:lnTo>
                  <a:lnTo>
                    <a:pt x="0" y="1790"/>
                  </a:lnTo>
                  <a:lnTo>
                    <a:pt x="22" y="1827"/>
                  </a:lnTo>
                  <a:lnTo>
                    <a:pt x="41" y="1865"/>
                  </a:lnTo>
                  <a:lnTo>
                    <a:pt x="60" y="1904"/>
                  </a:lnTo>
                  <a:lnTo>
                    <a:pt x="68" y="1924"/>
                  </a:lnTo>
                  <a:lnTo>
                    <a:pt x="76" y="1944"/>
                  </a:lnTo>
                  <a:lnTo>
                    <a:pt x="83" y="1965"/>
                  </a:lnTo>
                  <a:lnTo>
                    <a:pt x="88" y="1987"/>
                  </a:lnTo>
                  <a:lnTo>
                    <a:pt x="94" y="2008"/>
                  </a:lnTo>
                  <a:lnTo>
                    <a:pt x="99" y="2030"/>
                  </a:lnTo>
                  <a:lnTo>
                    <a:pt x="102" y="2052"/>
                  </a:lnTo>
                  <a:lnTo>
                    <a:pt x="105" y="2075"/>
                  </a:lnTo>
                  <a:lnTo>
                    <a:pt x="106" y="2098"/>
                  </a:lnTo>
                  <a:lnTo>
                    <a:pt x="107" y="2121"/>
                  </a:lnTo>
                  <a:lnTo>
                    <a:pt x="107" y="2121"/>
                  </a:lnTo>
                  <a:lnTo>
                    <a:pt x="106" y="2127"/>
                  </a:lnTo>
                  <a:lnTo>
                    <a:pt x="105" y="2133"/>
                  </a:lnTo>
                  <a:lnTo>
                    <a:pt x="102" y="2137"/>
                  </a:lnTo>
                  <a:lnTo>
                    <a:pt x="99" y="2142"/>
                  </a:lnTo>
                  <a:lnTo>
                    <a:pt x="92" y="2149"/>
                  </a:lnTo>
                  <a:lnTo>
                    <a:pt x="83" y="2156"/>
                  </a:lnTo>
                  <a:lnTo>
                    <a:pt x="72" y="2161"/>
                  </a:lnTo>
                  <a:lnTo>
                    <a:pt x="63" y="2170"/>
                  </a:lnTo>
                  <a:lnTo>
                    <a:pt x="60" y="2173"/>
                  </a:lnTo>
                  <a:lnTo>
                    <a:pt x="56" y="2179"/>
                  </a:lnTo>
                  <a:lnTo>
                    <a:pt x="54" y="2183"/>
                  </a:lnTo>
                  <a:lnTo>
                    <a:pt x="52" y="2190"/>
                  </a:lnTo>
                  <a:lnTo>
                    <a:pt x="52" y="2190"/>
                  </a:lnTo>
                  <a:lnTo>
                    <a:pt x="70" y="2194"/>
                  </a:lnTo>
                  <a:lnTo>
                    <a:pt x="88" y="2198"/>
                  </a:lnTo>
                  <a:lnTo>
                    <a:pt x="97" y="2201"/>
                  </a:lnTo>
                  <a:lnTo>
                    <a:pt x="103" y="2205"/>
                  </a:lnTo>
                  <a:lnTo>
                    <a:pt x="108" y="2210"/>
                  </a:lnTo>
                  <a:lnTo>
                    <a:pt x="110" y="2213"/>
                  </a:lnTo>
                  <a:lnTo>
                    <a:pt x="112" y="2217"/>
                  </a:lnTo>
                  <a:lnTo>
                    <a:pt x="112" y="2217"/>
                  </a:lnTo>
                  <a:lnTo>
                    <a:pt x="113" y="2225"/>
                  </a:lnTo>
                  <a:lnTo>
                    <a:pt x="113" y="2233"/>
                  </a:lnTo>
                  <a:lnTo>
                    <a:pt x="112" y="2240"/>
                  </a:lnTo>
                  <a:lnTo>
                    <a:pt x="109" y="2248"/>
                  </a:lnTo>
                  <a:lnTo>
                    <a:pt x="107" y="2256"/>
                  </a:lnTo>
                  <a:lnTo>
                    <a:pt x="106" y="2265"/>
                  </a:lnTo>
                  <a:lnTo>
                    <a:pt x="106" y="2273"/>
                  </a:lnTo>
                  <a:lnTo>
                    <a:pt x="107" y="2282"/>
                  </a:lnTo>
                  <a:lnTo>
                    <a:pt x="107" y="2282"/>
                  </a:lnTo>
                  <a:lnTo>
                    <a:pt x="109" y="2291"/>
                  </a:lnTo>
                  <a:lnTo>
                    <a:pt x="112" y="2300"/>
                  </a:lnTo>
                  <a:lnTo>
                    <a:pt x="116" y="2308"/>
                  </a:lnTo>
                  <a:lnTo>
                    <a:pt x="121" y="2315"/>
                  </a:lnTo>
                  <a:lnTo>
                    <a:pt x="132" y="2329"/>
                  </a:lnTo>
                  <a:lnTo>
                    <a:pt x="145" y="2343"/>
                  </a:lnTo>
                  <a:lnTo>
                    <a:pt x="156" y="2357"/>
                  </a:lnTo>
                  <a:lnTo>
                    <a:pt x="167" y="2371"/>
                  </a:lnTo>
                  <a:lnTo>
                    <a:pt x="171" y="2379"/>
                  </a:lnTo>
                  <a:lnTo>
                    <a:pt x="174" y="2387"/>
                  </a:lnTo>
                  <a:lnTo>
                    <a:pt x="176" y="2395"/>
                  </a:lnTo>
                  <a:lnTo>
                    <a:pt x="177" y="2404"/>
                  </a:lnTo>
                  <a:lnTo>
                    <a:pt x="177" y="2404"/>
                  </a:lnTo>
                  <a:lnTo>
                    <a:pt x="176" y="2407"/>
                  </a:lnTo>
                  <a:lnTo>
                    <a:pt x="176" y="2410"/>
                  </a:lnTo>
                  <a:lnTo>
                    <a:pt x="171" y="2417"/>
                  </a:lnTo>
                  <a:lnTo>
                    <a:pt x="160" y="2431"/>
                  </a:lnTo>
                  <a:lnTo>
                    <a:pt x="154" y="2439"/>
                  </a:lnTo>
                  <a:lnTo>
                    <a:pt x="149" y="2448"/>
                  </a:lnTo>
                  <a:lnTo>
                    <a:pt x="145" y="2458"/>
                  </a:lnTo>
                  <a:lnTo>
                    <a:pt x="145" y="2464"/>
                  </a:lnTo>
                  <a:lnTo>
                    <a:pt x="144" y="2470"/>
                  </a:lnTo>
                  <a:lnTo>
                    <a:pt x="144" y="2470"/>
                  </a:lnTo>
                  <a:lnTo>
                    <a:pt x="144" y="2554"/>
                  </a:lnTo>
                  <a:lnTo>
                    <a:pt x="144" y="2554"/>
                  </a:lnTo>
                  <a:lnTo>
                    <a:pt x="152" y="2556"/>
                  </a:lnTo>
                  <a:lnTo>
                    <a:pt x="160" y="2557"/>
                  </a:lnTo>
                  <a:lnTo>
                    <a:pt x="177" y="2557"/>
                  </a:lnTo>
                  <a:lnTo>
                    <a:pt x="193" y="2555"/>
                  </a:lnTo>
                  <a:lnTo>
                    <a:pt x="209" y="2554"/>
                  </a:lnTo>
                  <a:lnTo>
                    <a:pt x="209" y="2554"/>
                  </a:lnTo>
                  <a:lnTo>
                    <a:pt x="220" y="2555"/>
                  </a:lnTo>
                  <a:lnTo>
                    <a:pt x="229" y="2558"/>
                  </a:lnTo>
                  <a:lnTo>
                    <a:pt x="240" y="2563"/>
                  </a:lnTo>
                  <a:lnTo>
                    <a:pt x="254" y="2569"/>
                  </a:lnTo>
                  <a:lnTo>
                    <a:pt x="254" y="2569"/>
                  </a:lnTo>
                  <a:lnTo>
                    <a:pt x="261" y="2571"/>
                  </a:lnTo>
                  <a:lnTo>
                    <a:pt x="269" y="2571"/>
                  </a:lnTo>
                  <a:lnTo>
                    <a:pt x="284" y="2572"/>
                  </a:lnTo>
                  <a:lnTo>
                    <a:pt x="315" y="2571"/>
                  </a:lnTo>
                  <a:lnTo>
                    <a:pt x="329" y="2572"/>
                  </a:lnTo>
                  <a:lnTo>
                    <a:pt x="335" y="2573"/>
                  </a:lnTo>
                  <a:lnTo>
                    <a:pt x="341" y="2576"/>
                  </a:lnTo>
                  <a:lnTo>
                    <a:pt x="344" y="2578"/>
                  </a:lnTo>
                  <a:lnTo>
                    <a:pt x="347" y="2583"/>
                  </a:lnTo>
                  <a:lnTo>
                    <a:pt x="349" y="2588"/>
                  </a:lnTo>
                  <a:lnTo>
                    <a:pt x="350" y="2595"/>
                  </a:lnTo>
                  <a:lnTo>
                    <a:pt x="350" y="2595"/>
                  </a:lnTo>
                  <a:lnTo>
                    <a:pt x="349" y="2602"/>
                  </a:lnTo>
                  <a:lnTo>
                    <a:pt x="347" y="2608"/>
                  </a:lnTo>
                  <a:lnTo>
                    <a:pt x="345" y="2614"/>
                  </a:lnTo>
                  <a:lnTo>
                    <a:pt x="342" y="2618"/>
                  </a:lnTo>
                  <a:lnTo>
                    <a:pt x="336" y="2627"/>
                  </a:lnTo>
                  <a:lnTo>
                    <a:pt x="332" y="2632"/>
                  </a:lnTo>
                  <a:lnTo>
                    <a:pt x="331" y="2639"/>
                  </a:lnTo>
                  <a:lnTo>
                    <a:pt x="331" y="2639"/>
                  </a:lnTo>
                  <a:lnTo>
                    <a:pt x="349" y="2642"/>
                  </a:lnTo>
                  <a:lnTo>
                    <a:pt x="365" y="2646"/>
                  </a:lnTo>
                  <a:lnTo>
                    <a:pt x="378" y="2651"/>
                  </a:lnTo>
                  <a:lnTo>
                    <a:pt x="391" y="2657"/>
                  </a:lnTo>
                  <a:lnTo>
                    <a:pt x="401" y="2665"/>
                  </a:lnTo>
                  <a:lnTo>
                    <a:pt x="410" y="2676"/>
                  </a:lnTo>
                  <a:lnTo>
                    <a:pt x="418" y="2687"/>
                  </a:lnTo>
                  <a:lnTo>
                    <a:pt x="423" y="2701"/>
                  </a:lnTo>
                  <a:lnTo>
                    <a:pt x="423" y="2701"/>
                  </a:lnTo>
                  <a:lnTo>
                    <a:pt x="429" y="2713"/>
                  </a:lnTo>
                  <a:lnTo>
                    <a:pt x="433" y="2723"/>
                  </a:lnTo>
                  <a:lnTo>
                    <a:pt x="435" y="2733"/>
                  </a:lnTo>
                  <a:lnTo>
                    <a:pt x="436" y="2744"/>
                  </a:lnTo>
                  <a:lnTo>
                    <a:pt x="437" y="2755"/>
                  </a:lnTo>
                  <a:lnTo>
                    <a:pt x="439" y="2766"/>
                  </a:lnTo>
                  <a:lnTo>
                    <a:pt x="443" y="2777"/>
                  </a:lnTo>
                  <a:lnTo>
                    <a:pt x="449" y="2790"/>
                  </a:lnTo>
                  <a:lnTo>
                    <a:pt x="449" y="2790"/>
                  </a:lnTo>
                  <a:lnTo>
                    <a:pt x="451" y="2792"/>
                  </a:lnTo>
                  <a:lnTo>
                    <a:pt x="454" y="2795"/>
                  </a:lnTo>
                  <a:lnTo>
                    <a:pt x="461" y="2799"/>
                  </a:lnTo>
                  <a:lnTo>
                    <a:pt x="481" y="2806"/>
                  </a:lnTo>
                  <a:lnTo>
                    <a:pt x="489" y="2810"/>
                  </a:lnTo>
                  <a:lnTo>
                    <a:pt x="494" y="2813"/>
                  </a:lnTo>
                  <a:lnTo>
                    <a:pt x="497" y="2815"/>
                  </a:lnTo>
                  <a:lnTo>
                    <a:pt x="499" y="2819"/>
                  </a:lnTo>
                  <a:lnTo>
                    <a:pt x="502" y="2823"/>
                  </a:lnTo>
                  <a:lnTo>
                    <a:pt x="503" y="2828"/>
                  </a:lnTo>
                  <a:lnTo>
                    <a:pt x="504" y="2833"/>
                  </a:lnTo>
                  <a:lnTo>
                    <a:pt x="504" y="2833"/>
                  </a:lnTo>
                  <a:lnTo>
                    <a:pt x="504" y="2874"/>
                  </a:lnTo>
                  <a:lnTo>
                    <a:pt x="504" y="2874"/>
                  </a:lnTo>
                  <a:lnTo>
                    <a:pt x="504" y="2883"/>
                  </a:lnTo>
                  <a:lnTo>
                    <a:pt x="505" y="2892"/>
                  </a:lnTo>
                  <a:lnTo>
                    <a:pt x="507" y="2900"/>
                  </a:lnTo>
                  <a:lnTo>
                    <a:pt x="511" y="2908"/>
                  </a:lnTo>
                  <a:lnTo>
                    <a:pt x="514" y="2916"/>
                  </a:lnTo>
                  <a:lnTo>
                    <a:pt x="519" y="2923"/>
                  </a:lnTo>
                  <a:lnTo>
                    <a:pt x="523" y="2930"/>
                  </a:lnTo>
                  <a:lnTo>
                    <a:pt x="529" y="2937"/>
                  </a:lnTo>
                  <a:lnTo>
                    <a:pt x="543" y="2949"/>
                  </a:lnTo>
                  <a:lnTo>
                    <a:pt x="558" y="2960"/>
                  </a:lnTo>
                  <a:lnTo>
                    <a:pt x="576" y="2970"/>
                  </a:lnTo>
                  <a:lnTo>
                    <a:pt x="596" y="2981"/>
                  </a:lnTo>
                  <a:lnTo>
                    <a:pt x="596" y="2981"/>
                  </a:lnTo>
                  <a:lnTo>
                    <a:pt x="594" y="2991"/>
                  </a:lnTo>
                  <a:lnTo>
                    <a:pt x="591" y="3001"/>
                  </a:lnTo>
                  <a:lnTo>
                    <a:pt x="586" y="3020"/>
                  </a:lnTo>
                  <a:lnTo>
                    <a:pt x="582" y="3029"/>
                  </a:lnTo>
                  <a:lnTo>
                    <a:pt x="580" y="3038"/>
                  </a:lnTo>
                  <a:lnTo>
                    <a:pt x="578" y="3050"/>
                  </a:lnTo>
                  <a:lnTo>
                    <a:pt x="578" y="3061"/>
                  </a:lnTo>
                  <a:lnTo>
                    <a:pt x="578" y="3061"/>
                  </a:lnTo>
                  <a:lnTo>
                    <a:pt x="578" y="3234"/>
                  </a:lnTo>
                  <a:lnTo>
                    <a:pt x="578" y="3234"/>
                  </a:lnTo>
                  <a:lnTo>
                    <a:pt x="578" y="3255"/>
                  </a:lnTo>
                  <a:lnTo>
                    <a:pt x="580" y="3264"/>
                  </a:lnTo>
                  <a:lnTo>
                    <a:pt x="583" y="3273"/>
                  </a:lnTo>
                  <a:lnTo>
                    <a:pt x="586" y="3278"/>
                  </a:lnTo>
                  <a:lnTo>
                    <a:pt x="588" y="3281"/>
                  </a:lnTo>
                  <a:lnTo>
                    <a:pt x="591" y="3285"/>
                  </a:lnTo>
                  <a:lnTo>
                    <a:pt x="596" y="3287"/>
                  </a:lnTo>
                  <a:lnTo>
                    <a:pt x="601" y="3289"/>
                  </a:lnTo>
                  <a:lnTo>
                    <a:pt x="606" y="3291"/>
                  </a:lnTo>
                  <a:lnTo>
                    <a:pt x="613" y="3293"/>
                  </a:lnTo>
                  <a:lnTo>
                    <a:pt x="621" y="3293"/>
                  </a:lnTo>
                  <a:lnTo>
                    <a:pt x="621" y="3293"/>
                  </a:lnTo>
                  <a:lnTo>
                    <a:pt x="635" y="3291"/>
                  </a:lnTo>
                  <a:lnTo>
                    <a:pt x="648" y="3288"/>
                  </a:lnTo>
                  <a:lnTo>
                    <a:pt x="659" y="3283"/>
                  </a:lnTo>
                  <a:lnTo>
                    <a:pt x="671" y="3276"/>
                  </a:lnTo>
                  <a:lnTo>
                    <a:pt x="680" y="3268"/>
                  </a:lnTo>
                  <a:lnTo>
                    <a:pt x="690" y="3259"/>
                  </a:lnTo>
                  <a:lnTo>
                    <a:pt x="708" y="3240"/>
                  </a:lnTo>
                  <a:lnTo>
                    <a:pt x="725" y="3220"/>
                  </a:lnTo>
                  <a:lnTo>
                    <a:pt x="734" y="3211"/>
                  </a:lnTo>
                  <a:lnTo>
                    <a:pt x="742" y="3203"/>
                  </a:lnTo>
                  <a:lnTo>
                    <a:pt x="751" y="3196"/>
                  </a:lnTo>
                  <a:lnTo>
                    <a:pt x="762" y="3191"/>
                  </a:lnTo>
                  <a:lnTo>
                    <a:pt x="772" y="3188"/>
                  </a:lnTo>
                  <a:lnTo>
                    <a:pt x="784" y="3187"/>
                  </a:lnTo>
                  <a:lnTo>
                    <a:pt x="784" y="3187"/>
                  </a:lnTo>
                  <a:lnTo>
                    <a:pt x="786" y="3187"/>
                  </a:lnTo>
                  <a:lnTo>
                    <a:pt x="789" y="3188"/>
                  </a:lnTo>
                  <a:lnTo>
                    <a:pt x="795" y="3192"/>
                  </a:lnTo>
                  <a:lnTo>
                    <a:pt x="801" y="3199"/>
                  </a:lnTo>
                  <a:lnTo>
                    <a:pt x="807" y="3206"/>
                  </a:lnTo>
                  <a:lnTo>
                    <a:pt x="813" y="3213"/>
                  </a:lnTo>
                  <a:lnTo>
                    <a:pt x="821" y="3220"/>
                  </a:lnTo>
                  <a:lnTo>
                    <a:pt x="826" y="3222"/>
                  </a:lnTo>
                  <a:lnTo>
                    <a:pt x="831" y="3225"/>
                  </a:lnTo>
                  <a:lnTo>
                    <a:pt x="836" y="3226"/>
                  </a:lnTo>
                  <a:lnTo>
                    <a:pt x="842" y="3226"/>
                  </a:lnTo>
                  <a:lnTo>
                    <a:pt x="842" y="3226"/>
                  </a:lnTo>
                  <a:lnTo>
                    <a:pt x="843" y="3217"/>
                  </a:lnTo>
                  <a:lnTo>
                    <a:pt x="847" y="3209"/>
                  </a:lnTo>
                  <a:lnTo>
                    <a:pt x="849" y="3199"/>
                  </a:lnTo>
                  <a:lnTo>
                    <a:pt x="854" y="3191"/>
                  </a:lnTo>
                  <a:lnTo>
                    <a:pt x="863" y="3176"/>
                  </a:lnTo>
                  <a:lnTo>
                    <a:pt x="874" y="3161"/>
                  </a:lnTo>
                  <a:lnTo>
                    <a:pt x="885" y="3146"/>
                  </a:lnTo>
                  <a:lnTo>
                    <a:pt x="896" y="3130"/>
                  </a:lnTo>
                  <a:lnTo>
                    <a:pt x="905" y="3113"/>
                  </a:lnTo>
                  <a:lnTo>
                    <a:pt x="909" y="3104"/>
                  </a:lnTo>
                  <a:lnTo>
                    <a:pt x="912" y="3094"/>
                  </a:lnTo>
                  <a:lnTo>
                    <a:pt x="912" y="3094"/>
                  </a:lnTo>
                  <a:lnTo>
                    <a:pt x="916" y="3076"/>
                  </a:lnTo>
                  <a:lnTo>
                    <a:pt x="919" y="3059"/>
                  </a:lnTo>
                  <a:lnTo>
                    <a:pt x="923" y="3028"/>
                  </a:lnTo>
                  <a:lnTo>
                    <a:pt x="926" y="3000"/>
                  </a:lnTo>
                  <a:lnTo>
                    <a:pt x="929" y="2989"/>
                  </a:lnTo>
                  <a:lnTo>
                    <a:pt x="932" y="2978"/>
                  </a:lnTo>
                  <a:lnTo>
                    <a:pt x="937" y="2968"/>
                  </a:lnTo>
                  <a:lnTo>
                    <a:pt x="942" y="2960"/>
                  </a:lnTo>
                  <a:lnTo>
                    <a:pt x="949" y="2953"/>
                  </a:lnTo>
                  <a:lnTo>
                    <a:pt x="958" y="2947"/>
                  </a:lnTo>
                  <a:lnTo>
                    <a:pt x="970" y="2943"/>
                  </a:lnTo>
                  <a:lnTo>
                    <a:pt x="984" y="2939"/>
                  </a:lnTo>
                  <a:lnTo>
                    <a:pt x="1001" y="2937"/>
                  </a:lnTo>
                  <a:lnTo>
                    <a:pt x="1022" y="2937"/>
                  </a:lnTo>
                  <a:lnTo>
                    <a:pt x="1022" y="2937"/>
                  </a:lnTo>
                  <a:lnTo>
                    <a:pt x="1036" y="2937"/>
                  </a:lnTo>
                  <a:lnTo>
                    <a:pt x="1048" y="2940"/>
                  </a:lnTo>
                  <a:lnTo>
                    <a:pt x="1057" y="2945"/>
                  </a:lnTo>
                  <a:lnTo>
                    <a:pt x="1067" y="2952"/>
                  </a:lnTo>
                  <a:lnTo>
                    <a:pt x="1073" y="2959"/>
                  </a:lnTo>
                  <a:lnTo>
                    <a:pt x="1079" y="2968"/>
                  </a:lnTo>
                  <a:lnTo>
                    <a:pt x="1091" y="2985"/>
                  </a:lnTo>
                  <a:lnTo>
                    <a:pt x="1100" y="3004"/>
                  </a:lnTo>
                  <a:lnTo>
                    <a:pt x="1106" y="3012"/>
                  </a:lnTo>
                  <a:lnTo>
                    <a:pt x="1113" y="3020"/>
                  </a:lnTo>
                  <a:lnTo>
                    <a:pt x="1120" y="3026"/>
                  </a:lnTo>
                  <a:lnTo>
                    <a:pt x="1129" y="3031"/>
                  </a:lnTo>
                  <a:lnTo>
                    <a:pt x="1138" y="3034"/>
                  </a:lnTo>
                  <a:lnTo>
                    <a:pt x="1151" y="3035"/>
                  </a:lnTo>
                  <a:lnTo>
                    <a:pt x="1151" y="3035"/>
                  </a:lnTo>
                  <a:lnTo>
                    <a:pt x="1159" y="3035"/>
                  </a:lnTo>
                  <a:lnTo>
                    <a:pt x="1166" y="3034"/>
                  </a:lnTo>
                  <a:lnTo>
                    <a:pt x="1171" y="3030"/>
                  </a:lnTo>
                  <a:lnTo>
                    <a:pt x="1175" y="3027"/>
                  </a:lnTo>
                  <a:lnTo>
                    <a:pt x="1178" y="3022"/>
                  </a:lnTo>
                  <a:lnTo>
                    <a:pt x="1181" y="3016"/>
                  </a:lnTo>
                  <a:lnTo>
                    <a:pt x="1184" y="3003"/>
                  </a:lnTo>
                  <a:lnTo>
                    <a:pt x="1184" y="3003"/>
                  </a:lnTo>
                  <a:lnTo>
                    <a:pt x="1220" y="3003"/>
                  </a:lnTo>
                  <a:lnTo>
                    <a:pt x="1220" y="3003"/>
                  </a:lnTo>
                  <a:lnTo>
                    <a:pt x="1220" y="3003"/>
                  </a:lnTo>
                  <a:lnTo>
                    <a:pt x="1229" y="3010"/>
                  </a:lnTo>
                  <a:lnTo>
                    <a:pt x="1235" y="3016"/>
                  </a:lnTo>
                  <a:lnTo>
                    <a:pt x="1239" y="3024"/>
                  </a:lnTo>
                  <a:lnTo>
                    <a:pt x="1243" y="3034"/>
                  </a:lnTo>
                  <a:lnTo>
                    <a:pt x="1247" y="3053"/>
                  </a:lnTo>
                  <a:lnTo>
                    <a:pt x="1250" y="3064"/>
                  </a:lnTo>
                  <a:lnTo>
                    <a:pt x="1253" y="3076"/>
                  </a:lnTo>
                  <a:lnTo>
                    <a:pt x="1253" y="3076"/>
                  </a:lnTo>
                  <a:lnTo>
                    <a:pt x="1255" y="3081"/>
                  </a:lnTo>
                  <a:lnTo>
                    <a:pt x="1259" y="3085"/>
                  </a:lnTo>
                  <a:lnTo>
                    <a:pt x="1267" y="3095"/>
                  </a:lnTo>
                  <a:lnTo>
                    <a:pt x="1277" y="3103"/>
                  </a:lnTo>
                  <a:lnTo>
                    <a:pt x="1289" y="3112"/>
                  </a:lnTo>
                  <a:lnTo>
                    <a:pt x="1312" y="3128"/>
                  </a:lnTo>
                  <a:lnTo>
                    <a:pt x="1322" y="3135"/>
                  </a:lnTo>
                  <a:lnTo>
                    <a:pt x="1330" y="3142"/>
                  </a:lnTo>
                  <a:lnTo>
                    <a:pt x="1330" y="3142"/>
                  </a:lnTo>
                  <a:lnTo>
                    <a:pt x="1340" y="3152"/>
                  </a:lnTo>
                  <a:lnTo>
                    <a:pt x="1350" y="3164"/>
                  </a:lnTo>
                  <a:lnTo>
                    <a:pt x="1358" y="3176"/>
                  </a:lnTo>
                  <a:lnTo>
                    <a:pt x="1365" y="3190"/>
                  </a:lnTo>
                  <a:lnTo>
                    <a:pt x="1378" y="3217"/>
                  </a:lnTo>
                  <a:lnTo>
                    <a:pt x="1392" y="3244"/>
                  </a:lnTo>
                  <a:lnTo>
                    <a:pt x="1399" y="3257"/>
                  </a:lnTo>
                  <a:lnTo>
                    <a:pt x="1408" y="3268"/>
                  </a:lnTo>
                  <a:lnTo>
                    <a:pt x="1418" y="3280"/>
                  </a:lnTo>
                  <a:lnTo>
                    <a:pt x="1429" y="3289"/>
                  </a:lnTo>
                  <a:lnTo>
                    <a:pt x="1442" y="3296"/>
                  </a:lnTo>
                  <a:lnTo>
                    <a:pt x="1456" y="3303"/>
                  </a:lnTo>
                  <a:lnTo>
                    <a:pt x="1464" y="3304"/>
                  </a:lnTo>
                  <a:lnTo>
                    <a:pt x="1473" y="3306"/>
                  </a:lnTo>
                  <a:lnTo>
                    <a:pt x="1492" y="3308"/>
                  </a:lnTo>
                  <a:lnTo>
                    <a:pt x="1492" y="3308"/>
                  </a:lnTo>
                  <a:lnTo>
                    <a:pt x="1498" y="3300"/>
                  </a:lnTo>
                  <a:lnTo>
                    <a:pt x="1505" y="3290"/>
                  </a:lnTo>
                  <a:lnTo>
                    <a:pt x="1512" y="3282"/>
                  </a:lnTo>
                  <a:lnTo>
                    <a:pt x="1521" y="3275"/>
                  </a:lnTo>
                  <a:lnTo>
                    <a:pt x="1530" y="3270"/>
                  </a:lnTo>
                  <a:lnTo>
                    <a:pt x="1542" y="3264"/>
                  </a:lnTo>
                  <a:lnTo>
                    <a:pt x="1554" y="3262"/>
                  </a:lnTo>
                  <a:lnTo>
                    <a:pt x="1569" y="3260"/>
                  </a:lnTo>
                  <a:lnTo>
                    <a:pt x="1569" y="3260"/>
                  </a:lnTo>
                  <a:lnTo>
                    <a:pt x="1712" y="3260"/>
                  </a:lnTo>
                  <a:lnTo>
                    <a:pt x="1712" y="3260"/>
                  </a:lnTo>
                  <a:lnTo>
                    <a:pt x="1722" y="3259"/>
                  </a:lnTo>
                  <a:lnTo>
                    <a:pt x="1732" y="3257"/>
                  </a:lnTo>
                  <a:lnTo>
                    <a:pt x="1750" y="3250"/>
                  </a:lnTo>
                  <a:lnTo>
                    <a:pt x="1760" y="3247"/>
                  </a:lnTo>
                  <a:lnTo>
                    <a:pt x="1771" y="3244"/>
                  </a:lnTo>
                  <a:lnTo>
                    <a:pt x="1781" y="3242"/>
                  </a:lnTo>
                  <a:lnTo>
                    <a:pt x="1793" y="3241"/>
                  </a:lnTo>
                  <a:lnTo>
                    <a:pt x="1793" y="3241"/>
                  </a:lnTo>
                  <a:lnTo>
                    <a:pt x="1800" y="3242"/>
                  </a:lnTo>
                  <a:lnTo>
                    <a:pt x="1806" y="3243"/>
                  </a:lnTo>
                  <a:lnTo>
                    <a:pt x="1811" y="3244"/>
                  </a:lnTo>
                  <a:lnTo>
                    <a:pt x="1817" y="3248"/>
                  </a:lnTo>
                  <a:lnTo>
                    <a:pt x="1827" y="3253"/>
                  </a:lnTo>
                  <a:lnTo>
                    <a:pt x="1836" y="3262"/>
                  </a:lnTo>
                  <a:lnTo>
                    <a:pt x="1847" y="3268"/>
                  </a:lnTo>
                  <a:lnTo>
                    <a:pt x="1857" y="3275"/>
                  </a:lnTo>
                  <a:lnTo>
                    <a:pt x="1863" y="3278"/>
                  </a:lnTo>
                  <a:lnTo>
                    <a:pt x="1870" y="3280"/>
                  </a:lnTo>
                  <a:lnTo>
                    <a:pt x="1877" y="3281"/>
                  </a:lnTo>
                  <a:lnTo>
                    <a:pt x="1885" y="3281"/>
                  </a:lnTo>
                  <a:lnTo>
                    <a:pt x="1885" y="3281"/>
                  </a:lnTo>
                  <a:lnTo>
                    <a:pt x="1894" y="3281"/>
                  </a:lnTo>
                  <a:lnTo>
                    <a:pt x="1902" y="3280"/>
                  </a:lnTo>
                  <a:lnTo>
                    <a:pt x="1918" y="3276"/>
                  </a:lnTo>
                  <a:lnTo>
                    <a:pt x="1932" y="3271"/>
                  </a:lnTo>
                  <a:lnTo>
                    <a:pt x="1947" y="3265"/>
                  </a:lnTo>
                  <a:lnTo>
                    <a:pt x="1962" y="3259"/>
                  </a:lnTo>
                  <a:lnTo>
                    <a:pt x="1977" y="3253"/>
                  </a:lnTo>
                  <a:lnTo>
                    <a:pt x="1994" y="3250"/>
                  </a:lnTo>
                  <a:lnTo>
                    <a:pt x="2003" y="3249"/>
                  </a:lnTo>
                  <a:lnTo>
                    <a:pt x="2014" y="3249"/>
                  </a:lnTo>
                  <a:lnTo>
                    <a:pt x="2014" y="3249"/>
                  </a:lnTo>
                  <a:lnTo>
                    <a:pt x="2023" y="3248"/>
                  </a:lnTo>
                  <a:lnTo>
                    <a:pt x="2032" y="3247"/>
                  </a:lnTo>
                  <a:lnTo>
                    <a:pt x="2040" y="3244"/>
                  </a:lnTo>
                  <a:lnTo>
                    <a:pt x="2048" y="3242"/>
                  </a:lnTo>
                  <a:lnTo>
                    <a:pt x="2055" y="3239"/>
                  </a:lnTo>
                  <a:lnTo>
                    <a:pt x="2062" y="3234"/>
                  </a:lnTo>
                  <a:lnTo>
                    <a:pt x="2075" y="3225"/>
                  </a:lnTo>
                  <a:lnTo>
                    <a:pt x="2086" y="3214"/>
                  </a:lnTo>
                  <a:lnTo>
                    <a:pt x="2096" y="3204"/>
                  </a:lnTo>
                  <a:lnTo>
                    <a:pt x="2116" y="3182"/>
                  </a:lnTo>
                  <a:lnTo>
                    <a:pt x="2116" y="3182"/>
                  </a:lnTo>
                  <a:lnTo>
                    <a:pt x="2121" y="3179"/>
                  </a:lnTo>
                  <a:lnTo>
                    <a:pt x="2124" y="3176"/>
                  </a:lnTo>
                  <a:lnTo>
                    <a:pt x="2134" y="3173"/>
                  </a:lnTo>
                  <a:lnTo>
                    <a:pt x="2146" y="3169"/>
                  </a:lnTo>
                  <a:lnTo>
                    <a:pt x="2157" y="3167"/>
                  </a:lnTo>
                  <a:lnTo>
                    <a:pt x="2169" y="3166"/>
                  </a:lnTo>
                  <a:lnTo>
                    <a:pt x="2182" y="3163"/>
                  </a:lnTo>
                  <a:lnTo>
                    <a:pt x="2192" y="3159"/>
                  </a:lnTo>
                  <a:lnTo>
                    <a:pt x="2197" y="3156"/>
                  </a:lnTo>
                  <a:lnTo>
                    <a:pt x="2201" y="3152"/>
                  </a:lnTo>
                  <a:lnTo>
                    <a:pt x="2201" y="3152"/>
                  </a:lnTo>
                  <a:lnTo>
                    <a:pt x="2213" y="3145"/>
                  </a:lnTo>
                  <a:lnTo>
                    <a:pt x="2222" y="3137"/>
                  </a:lnTo>
                  <a:lnTo>
                    <a:pt x="2231" y="3129"/>
                  </a:lnTo>
                  <a:lnTo>
                    <a:pt x="2239" y="3120"/>
                  </a:lnTo>
                  <a:lnTo>
                    <a:pt x="2254" y="3103"/>
                  </a:lnTo>
                  <a:lnTo>
                    <a:pt x="2268" y="3085"/>
                  </a:lnTo>
                  <a:lnTo>
                    <a:pt x="2282" y="3068"/>
                  </a:lnTo>
                  <a:lnTo>
                    <a:pt x="2290" y="3060"/>
                  </a:lnTo>
                  <a:lnTo>
                    <a:pt x="2298" y="3053"/>
                  </a:lnTo>
                  <a:lnTo>
                    <a:pt x="2307" y="3046"/>
                  </a:lnTo>
                  <a:lnTo>
                    <a:pt x="2317" y="3039"/>
                  </a:lnTo>
                  <a:lnTo>
                    <a:pt x="2328" y="3034"/>
                  </a:lnTo>
                  <a:lnTo>
                    <a:pt x="2340" y="3028"/>
                  </a:lnTo>
                  <a:lnTo>
                    <a:pt x="2340" y="3028"/>
                  </a:lnTo>
                  <a:lnTo>
                    <a:pt x="2336" y="2988"/>
                  </a:lnTo>
                  <a:lnTo>
                    <a:pt x="2332" y="2950"/>
                  </a:lnTo>
                  <a:lnTo>
                    <a:pt x="2330" y="2914"/>
                  </a:lnTo>
                  <a:lnTo>
                    <a:pt x="2329" y="2881"/>
                  </a:lnTo>
                  <a:lnTo>
                    <a:pt x="2329" y="2881"/>
                  </a:lnTo>
                  <a:lnTo>
                    <a:pt x="2329" y="2873"/>
                  </a:lnTo>
                  <a:lnTo>
                    <a:pt x="2325" y="2865"/>
                  </a:lnTo>
                  <a:lnTo>
                    <a:pt x="2321" y="2859"/>
                  </a:lnTo>
                  <a:lnTo>
                    <a:pt x="2315" y="2854"/>
                  </a:lnTo>
                  <a:lnTo>
                    <a:pt x="2309" y="2850"/>
                  </a:lnTo>
                  <a:lnTo>
                    <a:pt x="2301" y="2846"/>
                  </a:lnTo>
                  <a:lnTo>
                    <a:pt x="2285" y="2842"/>
                  </a:lnTo>
                  <a:lnTo>
                    <a:pt x="2269" y="2837"/>
                  </a:lnTo>
                  <a:lnTo>
                    <a:pt x="2255" y="2832"/>
                  </a:lnTo>
                  <a:lnTo>
                    <a:pt x="2250" y="2829"/>
                  </a:lnTo>
                  <a:lnTo>
                    <a:pt x="2245" y="2825"/>
                  </a:lnTo>
                  <a:lnTo>
                    <a:pt x="2243" y="2821"/>
                  </a:lnTo>
                  <a:lnTo>
                    <a:pt x="2241" y="2815"/>
                  </a:lnTo>
                  <a:lnTo>
                    <a:pt x="2241" y="2815"/>
                  </a:lnTo>
                  <a:lnTo>
                    <a:pt x="2241" y="2810"/>
                  </a:lnTo>
                  <a:lnTo>
                    <a:pt x="2243" y="2806"/>
                  </a:lnTo>
                  <a:lnTo>
                    <a:pt x="2247" y="2798"/>
                  </a:lnTo>
                  <a:lnTo>
                    <a:pt x="2254" y="2790"/>
                  </a:lnTo>
                  <a:lnTo>
                    <a:pt x="2260" y="2782"/>
                  </a:lnTo>
                  <a:lnTo>
                    <a:pt x="2260" y="2782"/>
                  </a:lnTo>
                  <a:lnTo>
                    <a:pt x="2260" y="2728"/>
                  </a:lnTo>
                  <a:lnTo>
                    <a:pt x="2260" y="2728"/>
                  </a:lnTo>
                  <a:lnTo>
                    <a:pt x="2260" y="2728"/>
                  </a:lnTo>
                  <a:lnTo>
                    <a:pt x="2232" y="2723"/>
                  </a:lnTo>
                  <a:lnTo>
                    <a:pt x="2222" y="2721"/>
                  </a:lnTo>
                  <a:lnTo>
                    <a:pt x="2213" y="2718"/>
                  </a:lnTo>
                  <a:lnTo>
                    <a:pt x="2205" y="2715"/>
                  </a:lnTo>
                  <a:lnTo>
                    <a:pt x="2198" y="2710"/>
                  </a:lnTo>
                  <a:lnTo>
                    <a:pt x="2191" y="2703"/>
                  </a:lnTo>
                  <a:lnTo>
                    <a:pt x="2183" y="2693"/>
                  </a:lnTo>
                  <a:lnTo>
                    <a:pt x="2183" y="2693"/>
                  </a:lnTo>
                  <a:lnTo>
                    <a:pt x="2193" y="2685"/>
                  </a:lnTo>
                  <a:lnTo>
                    <a:pt x="2205" y="2676"/>
                  </a:lnTo>
                  <a:lnTo>
                    <a:pt x="2210" y="2670"/>
                  </a:lnTo>
                  <a:lnTo>
                    <a:pt x="2215" y="2664"/>
                  </a:lnTo>
                  <a:lnTo>
                    <a:pt x="2218" y="2657"/>
                  </a:lnTo>
                  <a:lnTo>
                    <a:pt x="2220" y="2649"/>
                  </a:lnTo>
                  <a:lnTo>
                    <a:pt x="2220" y="2649"/>
                  </a:lnTo>
                  <a:lnTo>
                    <a:pt x="2218" y="2636"/>
                  </a:lnTo>
                  <a:lnTo>
                    <a:pt x="2216" y="2623"/>
                  </a:lnTo>
                  <a:lnTo>
                    <a:pt x="2210" y="2598"/>
                  </a:lnTo>
                  <a:lnTo>
                    <a:pt x="2205" y="2572"/>
                  </a:lnTo>
                  <a:lnTo>
                    <a:pt x="2202" y="2557"/>
                  </a:lnTo>
                  <a:lnTo>
                    <a:pt x="2201" y="2543"/>
                  </a:lnTo>
                  <a:lnTo>
                    <a:pt x="2201" y="2543"/>
                  </a:lnTo>
                  <a:lnTo>
                    <a:pt x="2201" y="2531"/>
                  </a:lnTo>
                  <a:lnTo>
                    <a:pt x="2202" y="2520"/>
                  </a:lnTo>
                  <a:lnTo>
                    <a:pt x="2205" y="2510"/>
                  </a:lnTo>
                  <a:lnTo>
                    <a:pt x="2207" y="2502"/>
                  </a:lnTo>
                  <a:lnTo>
                    <a:pt x="2209" y="2493"/>
                  </a:lnTo>
                  <a:lnTo>
                    <a:pt x="2213" y="2486"/>
                  </a:lnTo>
                  <a:lnTo>
                    <a:pt x="2216" y="2479"/>
                  </a:lnTo>
                  <a:lnTo>
                    <a:pt x="2221" y="2473"/>
                  </a:lnTo>
                  <a:lnTo>
                    <a:pt x="2230" y="2463"/>
                  </a:lnTo>
                  <a:lnTo>
                    <a:pt x="2239" y="2455"/>
                  </a:lnTo>
                  <a:lnTo>
                    <a:pt x="2251" y="2448"/>
                  </a:lnTo>
                  <a:lnTo>
                    <a:pt x="2262" y="2441"/>
                  </a:lnTo>
                  <a:lnTo>
                    <a:pt x="2284" y="2428"/>
                  </a:lnTo>
                  <a:lnTo>
                    <a:pt x="2294" y="2422"/>
                  </a:lnTo>
                  <a:lnTo>
                    <a:pt x="2304" y="2413"/>
                  </a:lnTo>
                  <a:lnTo>
                    <a:pt x="2312" y="2403"/>
                  </a:lnTo>
                  <a:lnTo>
                    <a:pt x="2314" y="2397"/>
                  </a:lnTo>
                  <a:lnTo>
                    <a:pt x="2317" y="2390"/>
                  </a:lnTo>
                  <a:lnTo>
                    <a:pt x="2320" y="2384"/>
                  </a:lnTo>
                  <a:lnTo>
                    <a:pt x="2321" y="2374"/>
                  </a:lnTo>
                  <a:lnTo>
                    <a:pt x="2322" y="2366"/>
                  </a:lnTo>
                  <a:lnTo>
                    <a:pt x="2322" y="2356"/>
                  </a:lnTo>
                  <a:lnTo>
                    <a:pt x="2322" y="2356"/>
                  </a:lnTo>
                  <a:lnTo>
                    <a:pt x="2323" y="2349"/>
                  </a:lnTo>
                  <a:lnTo>
                    <a:pt x="2324" y="2343"/>
                  </a:lnTo>
                  <a:lnTo>
                    <a:pt x="2327" y="2339"/>
                  </a:lnTo>
                  <a:lnTo>
                    <a:pt x="2329" y="2335"/>
                  </a:lnTo>
                  <a:lnTo>
                    <a:pt x="2332" y="2333"/>
                  </a:lnTo>
                  <a:lnTo>
                    <a:pt x="2337" y="2331"/>
                  </a:lnTo>
                  <a:lnTo>
                    <a:pt x="2346" y="2328"/>
                  </a:lnTo>
                  <a:lnTo>
                    <a:pt x="2357" y="2327"/>
                  </a:lnTo>
                  <a:lnTo>
                    <a:pt x="2367" y="2327"/>
                  </a:lnTo>
                  <a:lnTo>
                    <a:pt x="2378" y="2326"/>
                  </a:lnTo>
                  <a:lnTo>
                    <a:pt x="2389" y="2323"/>
                  </a:lnTo>
                  <a:lnTo>
                    <a:pt x="2389" y="2323"/>
                  </a:lnTo>
                  <a:lnTo>
                    <a:pt x="2396" y="2319"/>
                  </a:lnTo>
                  <a:lnTo>
                    <a:pt x="2401" y="2316"/>
                  </a:lnTo>
                  <a:lnTo>
                    <a:pt x="2406" y="2312"/>
                  </a:lnTo>
                  <a:lnTo>
                    <a:pt x="2411" y="2308"/>
                  </a:lnTo>
                  <a:lnTo>
                    <a:pt x="2414" y="2302"/>
                  </a:lnTo>
                  <a:lnTo>
                    <a:pt x="2416" y="2297"/>
                  </a:lnTo>
                  <a:lnTo>
                    <a:pt x="2420" y="2285"/>
                  </a:lnTo>
                  <a:lnTo>
                    <a:pt x="2422" y="2272"/>
                  </a:lnTo>
                  <a:lnTo>
                    <a:pt x="2422" y="2259"/>
                  </a:lnTo>
                  <a:lnTo>
                    <a:pt x="2422" y="2231"/>
                  </a:lnTo>
                  <a:lnTo>
                    <a:pt x="2422" y="2231"/>
                  </a:lnTo>
                  <a:lnTo>
                    <a:pt x="2423" y="2225"/>
                  </a:lnTo>
                  <a:lnTo>
                    <a:pt x="2426" y="2220"/>
                  </a:lnTo>
                  <a:lnTo>
                    <a:pt x="2430" y="2217"/>
                  </a:lnTo>
                  <a:lnTo>
                    <a:pt x="2435" y="2213"/>
                  </a:lnTo>
                  <a:lnTo>
                    <a:pt x="2439" y="2210"/>
                  </a:lnTo>
                  <a:lnTo>
                    <a:pt x="2443" y="2206"/>
                  </a:lnTo>
                  <a:lnTo>
                    <a:pt x="2446" y="2203"/>
                  </a:lnTo>
                  <a:lnTo>
                    <a:pt x="2447" y="2198"/>
                  </a:lnTo>
                  <a:lnTo>
                    <a:pt x="2447" y="2198"/>
                  </a:lnTo>
                  <a:lnTo>
                    <a:pt x="2446" y="2190"/>
                  </a:lnTo>
                  <a:lnTo>
                    <a:pt x="2445" y="2182"/>
                  </a:lnTo>
                  <a:lnTo>
                    <a:pt x="2442" y="2168"/>
                  </a:lnTo>
                  <a:lnTo>
                    <a:pt x="2436" y="2156"/>
                  </a:lnTo>
                  <a:lnTo>
                    <a:pt x="2429" y="2144"/>
                  </a:lnTo>
                  <a:lnTo>
                    <a:pt x="2420" y="2133"/>
                  </a:lnTo>
                  <a:lnTo>
                    <a:pt x="2409" y="2123"/>
                  </a:lnTo>
                  <a:lnTo>
                    <a:pt x="2389" y="2105"/>
                  </a:lnTo>
                  <a:lnTo>
                    <a:pt x="2367" y="2086"/>
                  </a:lnTo>
                  <a:lnTo>
                    <a:pt x="2357" y="2076"/>
                  </a:lnTo>
                  <a:lnTo>
                    <a:pt x="2347" y="2066"/>
                  </a:lnTo>
                  <a:lnTo>
                    <a:pt x="2340" y="2054"/>
                  </a:lnTo>
                  <a:lnTo>
                    <a:pt x="2335" y="2043"/>
                  </a:lnTo>
                  <a:lnTo>
                    <a:pt x="2331" y="2029"/>
                  </a:lnTo>
                  <a:lnTo>
                    <a:pt x="2330" y="2021"/>
                  </a:lnTo>
                  <a:lnTo>
                    <a:pt x="2329" y="2014"/>
                  </a:lnTo>
                  <a:lnTo>
                    <a:pt x="2329" y="2014"/>
                  </a:lnTo>
                  <a:lnTo>
                    <a:pt x="2330" y="2006"/>
                  </a:lnTo>
                  <a:lnTo>
                    <a:pt x="2331" y="2000"/>
                  </a:lnTo>
                  <a:lnTo>
                    <a:pt x="2331" y="1995"/>
                  </a:lnTo>
                  <a:lnTo>
                    <a:pt x="2329" y="1989"/>
                  </a:lnTo>
                  <a:lnTo>
                    <a:pt x="2329" y="1989"/>
                  </a:lnTo>
                  <a:lnTo>
                    <a:pt x="2338" y="1968"/>
                  </a:lnTo>
                  <a:lnTo>
                    <a:pt x="2346" y="1950"/>
                  </a:lnTo>
                  <a:lnTo>
                    <a:pt x="2350" y="1941"/>
                  </a:lnTo>
                  <a:lnTo>
                    <a:pt x="2353" y="1930"/>
                  </a:lnTo>
                  <a:lnTo>
                    <a:pt x="2354" y="1920"/>
                  </a:lnTo>
                  <a:lnTo>
                    <a:pt x="2355" y="1907"/>
                  </a:lnTo>
                  <a:lnTo>
                    <a:pt x="2355" y="1907"/>
                  </a:lnTo>
                  <a:lnTo>
                    <a:pt x="2355" y="1899"/>
                  </a:lnTo>
                  <a:lnTo>
                    <a:pt x="2353" y="1890"/>
                  </a:lnTo>
                  <a:lnTo>
                    <a:pt x="2348" y="1870"/>
                  </a:lnTo>
                  <a:lnTo>
                    <a:pt x="2342" y="1851"/>
                  </a:lnTo>
                  <a:lnTo>
                    <a:pt x="2334" y="1830"/>
                  </a:lnTo>
                  <a:lnTo>
                    <a:pt x="2319" y="1793"/>
                  </a:lnTo>
                  <a:lnTo>
                    <a:pt x="2313" y="1777"/>
                  </a:lnTo>
                  <a:lnTo>
                    <a:pt x="2312" y="1770"/>
                  </a:lnTo>
                  <a:lnTo>
                    <a:pt x="2312" y="1764"/>
                  </a:lnTo>
                  <a:lnTo>
                    <a:pt x="2312" y="1764"/>
                  </a:lnTo>
                  <a:lnTo>
                    <a:pt x="2312" y="1760"/>
                  </a:lnTo>
                  <a:lnTo>
                    <a:pt x="2313" y="1755"/>
                  </a:lnTo>
                  <a:lnTo>
                    <a:pt x="2316" y="1748"/>
                  </a:lnTo>
                  <a:lnTo>
                    <a:pt x="2322" y="1743"/>
                  </a:lnTo>
                  <a:lnTo>
                    <a:pt x="2329" y="1738"/>
                  </a:lnTo>
                  <a:lnTo>
                    <a:pt x="2337" y="1735"/>
                  </a:lnTo>
                  <a:lnTo>
                    <a:pt x="2345" y="1732"/>
                  </a:lnTo>
                  <a:lnTo>
                    <a:pt x="2354" y="1731"/>
                  </a:lnTo>
                  <a:lnTo>
                    <a:pt x="2363" y="1731"/>
                  </a:lnTo>
                  <a:lnTo>
                    <a:pt x="2363" y="1731"/>
                  </a:lnTo>
                  <a:lnTo>
                    <a:pt x="2414" y="1731"/>
                  </a:lnTo>
                  <a:lnTo>
                    <a:pt x="2414" y="1731"/>
                  </a:lnTo>
                  <a:lnTo>
                    <a:pt x="2421" y="1733"/>
                  </a:lnTo>
                  <a:lnTo>
                    <a:pt x="2432" y="1737"/>
                  </a:lnTo>
                  <a:lnTo>
                    <a:pt x="2441" y="1738"/>
                  </a:lnTo>
                  <a:lnTo>
                    <a:pt x="2449" y="1739"/>
                  </a:lnTo>
                  <a:lnTo>
                    <a:pt x="2457" y="1738"/>
                  </a:lnTo>
                  <a:lnTo>
                    <a:pt x="2465" y="1736"/>
                  </a:lnTo>
                  <a:lnTo>
                    <a:pt x="2465" y="1736"/>
                  </a:lnTo>
                  <a:lnTo>
                    <a:pt x="2470" y="1732"/>
                  </a:lnTo>
                  <a:lnTo>
                    <a:pt x="2475" y="1728"/>
                  </a:lnTo>
                  <a:lnTo>
                    <a:pt x="2478" y="1723"/>
                  </a:lnTo>
                  <a:lnTo>
                    <a:pt x="2483" y="1717"/>
                  </a:lnTo>
                  <a:lnTo>
                    <a:pt x="2497" y="1691"/>
                  </a:lnTo>
                  <a:lnTo>
                    <a:pt x="2505" y="1678"/>
                  </a:lnTo>
                  <a:lnTo>
                    <a:pt x="2510" y="1672"/>
                  </a:lnTo>
                  <a:lnTo>
                    <a:pt x="2516" y="1668"/>
                  </a:lnTo>
                  <a:lnTo>
                    <a:pt x="2522" y="1663"/>
                  </a:lnTo>
                  <a:lnTo>
                    <a:pt x="2530" y="1660"/>
                  </a:lnTo>
                  <a:lnTo>
                    <a:pt x="2539" y="1659"/>
                  </a:lnTo>
                  <a:lnTo>
                    <a:pt x="2550" y="1657"/>
                  </a:lnTo>
                  <a:lnTo>
                    <a:pt x="2550" y="1657"/>
                  </a:lnTo>
                  <a:lnTo>
                    <a:pt x="2559" y="1657"/>
                  </a:lnTo>
                  <a:lnTo>
                    <a:pt x="2565" y="1659"/>
                  </a:lnTo>
                  <a:lnTo>
                    <a:pt x="2571" y="1662"/>
                  </a:lnTo>
                  <a:lnTo>
                    <a:pt x="2573" y="1662"/>
                  </a:lnTo>
                  <a:lnTo>
                    <a:pt x="2576" y="1662"/>
                  </a:lnTo>
                  <a:lnTo>
                    <a:pt x="2587" y="1657"/>
                  </a:lnTo>
                  <a:lnTo>
                    <a:pt x="2587" y="1657"/>
                  </a:lnTo>
                  <a:lnTo>
                    <a:pt x="2590" y="1655"/>
                  </a:lnTo>
                  <a:lnTo>
                    <a:pt x="2592" y="1653"/>
                  </a:lnTo>
                  <a:lnTo>
                    <a:pt x="2594" y="1649"/>
                  </a:lnTo>
                  <a:lnTo>
                    <a:pt x="2595" y="1645"/>
                  </a:lnTo>
                  <a:lnTo>
                    <a:pt x="2596" y="1633"/>
                  </a:lnTo>
                  <a:lnTo>
                    <a:pt x="2596" y="1622"/>
                  </a:lnTo>
                  <a:lnTo>
                    <a:pt x="2594" y="1601"/>
                  </a:lnTo>
                  <a:lnTo>
                    <a:pt x="2594" y="1594"/>
                  </a:lnTo>
                  <a:lnTo>
                    <a:pt x="2594" y="1592"/>
                  </a:lnTo>
                  <a:lnTo>
                    <a:pt x="2594" y="1592"/>
                  </a:lnTo>
                  <a:lnTo>
                    <a:pt x="2568" y="1592"/>
                  </a:lnTo>
                  <a:lnTo>
                    <a:pt x="2568" y="1592"/>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grpSp>
          <p:nvGrpSpPr>
            <p:cNvPr id="116" name="Группа 115"/>
            <p:cNvGrpSpPr/>
            <p:nvPr/>
          </p:nvGrpSpPr>
          <p:grpSpPr>
            <a:xfrm>
              <a:off x="2878863" y="1494037"/>
              <a:ext cx="4026283" cy="1907146"/>
              <a:chOff x="2878863" y="1494037"/>
              <a:chExt cx="4026283" cy="1907146"/>
            </a:xfrm>
          </p:grpSpPr>
          <p:sp>
            <p:nvSpPr>
              <p:cNvPr id="146" name="Freeform 51"/>
              <p:cNvSpPr>
                <a:spLocks/>
              </p:cNvSpPr>
              <p:nvPr/>
            </p:nvSpPr>
            <p:spPr bwMode="auto">
              <a:xfrm>
                <a:off x="3141858" y="2918564"/>
                <a:ext cx="229575" cy="332438"/>
              </a:xfrm>
              <a:custGeom>
                <a:avLst/>
                <a:gdLst/>
                <a:ahLst/>
                <a:cxnLst>
                  <a:cxn ang="0">
                    <a:pos x="218" y="8"/>
                  </a:cxn>
                  <a:cxn ang="0">
                    <a:pos x="199" y="0"/>
                  </a:cxn>
                  <a:cxn ang="0">
                    <a:pos x="185" y="40"/>
                  </a:cxn>
                  <a:cxn ang="0">
                    <a:pos x="176" y="50"/>
                  </a:cxn>
                  <a:cxn ang="0">
                    <a:pos x="154" y="39"/>
                  </a:cxn>
                  <a:cxn ang="0">
                    <a:pos x="144" y="38"/>
                  </a:cxn>
                  <a:cxn ang="0">
                    <a:pos x="119" y="55"/>
                  </a:cxn>
                  <a:cxn ang="0">
                    <a:pos x="130" y="73"/>
                  </a:cxn>
                  <a:cxn ang="0">
                    <a:pos x="144" y="88"/>
                  </a:cxn>
                  <a:cxn ang="0">
                    <a:pos x="114" y="94"/>
                  </a:cxn>
                  <a:cxn ang="0">
                    <a:pos x="100" y="103"/>
                  </a:cxn>
                  <a:cxn ang="0">
                    <a:pos x="95" y="115"/>
                  </a:cxn>
                  <a:cxn ang="0">
                    <a:pos x="86" y="137"/>
                  </a:cxn>
                  <a:cxn ang="0">
                    <a:pos x="74" y="140"/>
                  </a:cxn>
                  <a:cxn ang="0">
                    <a:pos x="61" y="133"/>
                  </a:cxn>
                  <a:cxn ang="0">
                    <a:pos x="49" y="118"/>
                  </a:cxn>
                  <a:cxn ang="0">
                    <a:pos x="39" y="118"/>
                  </a:cxn>
                  <a:cxn ang="0">
                    <a:pos x="26" y="124"/>
                  </a:cxn>
                  <a:cxn ang="0">
                    <a:pos x="7" y="150"/>
                  </a:cxn>
                  <a:cxn ang="0">
                    <a:pos x="0" y="184"/>
                  </a:cxn>
                  <a:cxn ang="0">
                    <a:pos x="2" y="199"/>
                  </a:cxn>
                  <a:cxn ang="0">
                    <a:pos x="13" y="217"/>
                  </a:cxn>
                  <a:cxn ang="0">
                    <a:pos x="40" y="238"/>
                  </a:cxn>
                  <a:cxn ang="0">
                    <a:pos x="70" y="250"/>
                  </a:cxn>
                  <a:cxn ang="0">
                    <a:pos x="68" y="270"/>
                  </a:cxn>
                  <a:cxn ang="0">
                    <a:pos x="70" y="285"/>
                  </a:cxn>
                  <a:cxn ang="0">
                    <a:pos x="70" y="298"/>
                  </a:cxn>
                  <a:cxn ang="0">
                    <a:pos x="61" y="313"/>
                  </a:cxn>
                  <a:cxn ang="0">
                    <a:pos x="46" y="325"/>
                  </a:cxn>
                  <a:cxn ang="0">
                    <a:pos x="42" y="338"/>
                  </a:cxn>
                  <a:cxn ang="0">
                    <a:pos x="45" y="360"/>
                  </a:cxn>
                  <a:cxn ang="0">
                    <a:pos x="62" y="387"/>
                  </a:cxn>
                  <a:cxn ang="0">
                    <a:pos x="90" y="410"/>
                  </a:cxn>
                  <a:cxn ang="0">
                    <a:pos x="153" y="446"/>
                  </a:cxn>
                  <a:cxn ang="0">
                    <a:pos x="191" y="455"/>
                  </a:cxn>
                  <a:cxn ang="0">
                    <a:pos x="185" y="423"/>
                  </a:cxn>
                  <a:cxn ang="0">
                    <a:pos x="175" y="362"/>
                  </a:cxn>
                  <a:cxn ang="0">
                    <a:pos x="174" y="323"/>
                  </a:cxn>
                  <a:cxn ang="0">
                    <a:pos x="179" y="261"/>
                  </a:cxn>
                  <a:cxn ang="0">
                    <a:pos x="194" y="216"/>
                  </a:cxn>
                  <a:cxn ang="0">
                    <a:pos x="217" y="183"/>
                  </a:cxn>
                  <a:cxn ang="0">
                    <a:pos x="265" y="138"/>
                  </a:cxn>
                  <a:cxn ang="0">
                    <a:pos x="282" y="115"/>
                  </a:cxn>
                  <a:cxn ang="0">
                    <a:pos x="276" y="107"/>
                  </a:cxn>
                  <a:cxn ang="0">
                    <a:pos x="310" y="95"/>
                  </a:cxn>
                  <a:cxn ang="0">
                    <a:pos x="310" y="84"/>
                  </a:cxn>
                  <a:cxn ang="0">
                    <a:pos x="284" y="55"/>
                  </a:cxn>
                  <a:cxn ang="0">
                    <a:pos x="273" y="26"/>
                  </a:cxn>
                  <a:cxn ang="0">
                    <a:pos x="258" y="24"/>
                  </a:cxn>
                  <a:cxn ang="0">
                    <a:pos x="227" y="13"/>
                  </a:cxn>
                  <a:cxn ang="0">
                    <a:pos x="226" y="11"/>
                  </a:cxn>
                </a:cxnLst>
                <a:rect l="0" t="0" r="r" b="b"/>
                <a:pathLst>
                  <a:path w="317" h="455">
                    <a:moveTo>
                      <a:pt x="226" y="11"/>
                    </a:moveTo>
                    <a:lnTo>
                      <a:pt x="226" y="11"/>
                    </a:lnTo>
                    <a:lnTo>
                      <a:pt x="218" y="8"/>
                    </a:lnTo>
                    <a:lnTo>
                      <a:pt x="212" y="4"/>
                    </a:lnTo>
                    <a:lnTo>
                      <a:pt x="199" y="0"/>
                    </a:lnTo>
                    <a:lnTo>
                      <a:pt x="199" y="0"/>
                    </a:lnTo>
                    <a:lnTo>
                      <a:pt x="195" y="15"/>
                    </a:lnTo>
                    <a:lnTo>
                      <a:pt x="190" y="27"/>
                    </a:lnTo>
                    <a:lnTo>
                      <a:pt x="185" y="40"/>
                    </a:lnTo>
                    <a:lnTo>
                      <a:pt x="181" y="51"/>
                    </a:lnTo>
                    <a:lnTo>
                      <a:pt x="181" y="51"/>
                    </a:lnTo>
                    <a:lnTo>
                      <a:pt x="176" y="50"/>
                    </a:lnTo>
                    <a:lnTo>
                      <a:pt x="172" y="48"/>
                    </a:lnTo>
                    <a:lnTo>
                      <a:pt x="162" y="43"/>
                    </a:lnTo>
                    <a:lnTo>
                      <a:pt x="154" y="39"/>
                    </a:lnTo>
                    <a:lnTo>
                      <a:pt x="150" y="38"/>
                    </a:lnTo>
                    <a:lnTo>
                      <a:pt x="144" y="38"/>
                    </a:lnTo>
                    <a:lnTo>
                      <a:pt x="144" y="38"/>
                    </a:lnTo>
                    <a:lnTo>
                      <a:pt x="119" y="38"/>
                    </a:lnTo>
                    <a:lnTo>
                      <a:pt x="119" y="55"/>
                    </a:lnTo>
                    <a:lnTo>
                      <a:pt x="119" y="55"/>
                    </a:lnTo>
                    <a:lnTo>
                      <a:pt x="119" y="55"/>
                    </a:lnTo>
                    <a:lnTo>
                      <a:pt x="124" y="65"/>
                    </a:lnTo>
                    <a:lnTo>
                      <a:pt x="130" y="73"/>
                    </a:lnTo>
                    <a:lnTo>
                      <a:pt x="136" y="80"/>
                    </a:lnTo>
                    <a:lnTo>
                      <a:pt x="144" y="88"/>
                    </a:lnTo>
                    <a:lnTo>
                      <a:pt x="144" y="88"/>
                    </a:lnTo>
                    <a:lnTo>
                      <a:pt x="135" y="89"/>
                    </a:lnTo>
                    <a:lnTo>
                      <a:pt x="121" y="92"/>
                    </a:lnTo>
                    <a:lnTo>
                      <a:pt x="114" y="94"/>
                    </a:lnTo>
                    <a:lnTo>
                      <a:pt x="107" y="96"/>
                    </a:lnTo>
                    <a:lnTo>
                      <a:pt x="103" y="100"/>
                    </a:lnTo>
                    <a:lnTo>
                      <a:pt x="100" y="103"/>
                    </a:lnTo>
                    <a:lnTo>
                      <a:pt x="100" y="103"/>
                    </a:lnTo>
                    <a:lnTo>
                      <a:pt x="97" y="109"/>
                    </a:lnTo>
                    <a:lnTo>
                      <a:pt x="95" y="115"/>
                    </a:lnTo>
                    <a:lnTo>
                      <a:pt x="91" y="127"/>
                    </a:lnTo>
                    <a:lnTo>
                      <a:pt x="89" y="132"/>
                    </a:lnTo>
                    <a:lnTo>
                      <a:pt x="86" y="137"/>
                    </a:lnTo>
                    <a:lnTo>
                      <a:pt x="81" y="139"/>
                    </a:lnTo>
                    <a:lnTo>
                      <a:pt x="74" y="140"/>
                    </a:lnTo>
                    <a:lnTo>
                      <a:pt x="74" y="140"/>
                    </a:lnTo>
                    <a:lnTo>
                      <a:pt x="69" y="139"/>
                    </a:lnTo>
                    <a:lnTo>
                      <a:pt x="65" y="137"/>
                    </a:lnTo>
                    <a:lnTo>
                      <a:pt x="61" y="133"/>
                    </a:lnTo>
                    <a:lnTo>
                      <a:pt x="58" y="128"/>
                    </a:lnTo>
                    <a:lnTo>
                      <a:pt x="52" y="122"/>
                    </a:lnTo>
                    <a:lnTo>
                      <a:pt x="49" y="118"/>
                    </a:lnTo>
                    <a:lnTo>
                      <a:pt x="45" y="118"/>
                    </a:lnTo>
                    <a:lnTo>
                      <a:pt x="45" y="118"/>
                    </a:lnTo>
                    <a:lnTo>
                      <a:pt x="39" y="118"/>
                    </a:lnTo>
                    <a:lnTo>
                      <a:pt x="35" y="119"/>
                    </a:lnTo>
                    <a:lnTo>
                      <a:pt x="30" y="122"/>
                    </a:lnTo>
                    <a:lnTo>
                      <a:pt x="26" y="124"/>
                    </a:lnTo>
                    <a:lnTo>
                      <a:pt x="17" y="131"/>
                    </a:lnTo>
                    <a:lnTo>
                      <a:pt x="12" y="140"/>
                    </a:lnTo>
                    <a:lnTo>
                      <a:pt x="7" y="150"/>
                    </a:lnTo>
                    <a:lnTo>
                      <a:pt x="4" y="162"/>
                    </a:lnTo>
                    <a:lnTo>
                      <a:pt x="1" y="173"/>
                    </a:lnTo>
                    <a:lnTo>
                      <a:pt x="0" y="184"/>
                    </a:lnTo>
                    <a:lnTo>
                      <a:pt x="0" y="184"/>
                    </a:lnTo>
                    <a:lnTo>
                      <a:pt x="1" y="192"/>
                    </a:lnTo>
                    <a:lnTo>
                      <a:pt x="2" y="199"/>
                    </a:lnTo>
                    <a:lnTo>
                      <a:pt x="6" y="204"/>
                    </a:lnTo>
                    <a:lnTo>
                      <a:pt x="9" y="211"/>
                    </a:lnTo>
                    <a:lnTo>
                      <a:pt x="13" y="217"/>
                    </a:lnTo>
                    <a:lnTo>
                      <a:pt x="17" y="222"/>
                    </a:lnTo>
                    <a:lnTo>
                      <a:pt x="29" y="231"/>
                    </a:lnTo>
                    <a:lnTo>
                      <a:pt x="40" y="238"/>
                    </a:lnTo>
                    <a:lnTo>
                      <a:pt x="52" y="244"/>
                    </a:lnTo>
                    <a:lnTo>
                      <a:pt x="62" y="248"/>
                    </a:lnTo>
                    <a:lnTo>
                      <a:pt x="70" y="250"/>
                    </a:lnTo>
                    <a:lnTo>
                      <a:pt x="70" y="250"/>
                    </a:lnTo>
                    <a:lnTo>
                      <a:pt x="68" y="267"/>
                    </a:lnTo>
                    <a:lnTo>
                      <a:pt x="68" y="270"/>
                    </a:lnTo>
                    <a:lnTo>
                      <a:pt x="68" y="273"/>
                    </a:lnTo>
                    <a:lnTo>
                      <a:pt x="69" y="279"/>
                    </a:lnTo>
                    <a:lnTo>
                      <a:pt x="70" y="285"/>
                    </a:lnTo>
                    <a:lnTo>
                      <a:pt x="70" y="294"/>
                    </a:lnTo>
                    <a:lnTo>
                      <a:pt x="70" y="294"/>
                    </a:lnTo>
                    <a:lnTo>
                      <a:pt x="70" y="298"/>
                    </a:lnTo>
                    <a:lnTo>
                      <a:pt x="69" y="301"/>
                    </a:lnTo>
                    <a:lnTo>
                      <a:pt x="66" y="307"/>
                    </a:lnTo>
                    <a:lnTo>
                      <a:pt x="61" y="313"/>
                    </a:lnTo>
                    <a:lnTo>
                      <a:pt x="55" y="316"/>
                    </a:lnTo>
                    <a:lnTo>
                      <a:pt x="51" y="321"/>
                    </a:lnTo>
                    <a:lnTo>
                      <a:pt x="46" y="325"/>
                    </a:lnTo>
                    <a:lnTo>
                      <a:pt x="43" y="331"/>
                    </a:lnTo>
                    <a:lnTo>
                      <a:pt x="42" y="334"/>
                    </a:lnTo>
                    <a:lnTo>
                      <a:pt x="42" y="338"/>
                    </a:lnTo>
                    <a:lnTo>
                      <a:pt x="42" y="338"/>
                    </a:lnTo>
                    <a:lnTo>
                      <a:pt x="43" y="349"/>
                    </a:lnTo>
                    <a:lnTo>
                      <a:pt x="45" y="360"/>
                    </a:lnTo>
                    <a:lnTo>
                      <a:pt x="50" y="370"/>
                    </a:lnTo>
                    <a:lnTo>
                      <a:pt x="55" y="379"/>
                    </a:lnTo>
                    <a:lnTo>
                      <a:pt x="62" y="387"/>
                    </a:lnTo>
                    <a:lnTo>
                      <a:pt x="72" y="395"/>
                    </a:lnTo>
                    <a:lnTo>
                      <a:pt x="81" y="403"/>
                    </a:lnTo>
                    <a:lnTo>
                      <a:pt x="90" y="410"/>
                    </a:lnTo>
                    <a:lnTo>
                      <a:pt x="112" y="423"/>
                    </a:lnTo>
                    <a:lnTo>
                      <a:pt x="133" y="436"/>
                    </a:lnTo>
                    <a:lnTo>
                      <a:pt x="153" y="446"/>
                    </a:lnTo>
                    <a:lnTo>
                      <a:pt x="170" y="455"/>
                    </a:lnTo>
                    <a:lnTo>
                      <a:pt x="170" y="455"/>
                    </a:lnTo>
                    <a:lnTo>
                      <a:pt x="191" y="455"/>
                    </a:lnTo>
                    <a:lnTo>
                      <a:pt x="191" y="455"/>
                    </a:lnTo>
                    <a:lnTo>
                      <a:pt x="191" y="455"/>
                    </a:lnTo>
                    <a:lnTo>
                      <a:pt x="185" y="423"/>
                    </a:lnTo>
                    <a:lnTo>
                      <a:pt x="180" y="394"/>
                    </a:lnTo>
                    <a:lnTo>
                      <a:pt x="177" y="378"/>
                    </a:lnTo>
                    <a:lnTo>
                      <a:pt x="175" y="362"/>
                    </a:lnTo>
                    <a:lnTo>
                      <a:pt x="174" y="344"/>
                    </a:lnTo>
                    <a:lnTo>
                      <a:pt x="174" y="323"/>
                    </a:lnTo>
                    <a:lnTo>
                      <a:pt x="174" y="323"/>
                    </a:lnTo>
                    <a:lnTo>
                      <a:pt x="174" y="300"/>
                    </a:lnTo>
                    <a:lnTo>
                      <a:pt x="176" y="279"/>
                    </a:lnTo>
                    <a:lnTo>
                      <a:pt x="179" y="261"/>
                    </a:lnTo>
                    <a:lnTo>
                      <a:pt x="183" y="244"/>
                    </a:lnTo>
                    <a:lnTo>
                      <a:pt x="188" y="229"/>
                    </a:lnTo>
                    <a:lnTo>
                      <a:pt x="194" y="216"/>
                    </a:lnTo>
                    <a:lnTo>
                      <a:pt x="200" y="203"/>
                    </a:lnTo>
                    <a:lnTo>
                      <a:pt x="208" y="193"/>
                    </a:lnTo>
                    <a:lnTo>
                      <a:pt x="217" y="183"/>
                    </a:lnTo>
                    <a:lnTo>
                      <a:pt x="226" y="173"/>
                    </a:lnTo>
                    <a:lnTo>
                      <a:pt x="244" y="156"/>
                    </a:lnTo>
                    <a:lnTo>
                      <a:pt x="265" y="138"/>
                    </a:lnTo>
                    <a:lnTo>
                      <a:pt x="287" y="118"/>
                    </a:lnTo>
                    <a:lnTo>
                      <a:pt x="287" y="118"/>
                    </a:lnTo>
                    <a:lnTo>
                      <a:pt x="282" y="115"/>
                    </a:lnTo>
                    <a:lnTo>
                      <a:pt x="279" y="112"/>
                    </a:lnTo>
                    <a:lnTo>
                      <a:pt x="278" y="110"/>
                    </a:lnTo>
                    <a:lnTo>
                      <a:pt x="276" y="107"/>
                    </a:lnTo>
                    <a:lnTo>
                      <a:pt x="276" y="107"/>
                    </a:lnTo>
                    <a:lnTo>
                      <a:pt x="301" y="100"/>
                    </a:lnTo>
                    <a:lnTo>
                      <a:pt x="310" y="95"/>
                    </a:lnTo>
                    <a:lnTo>
                      <a:pt x="317" y="93"/>
                    </a:lnTo>
                    <a:lnTo>
                      <a:pt x="317" y="93"/>
                    </a:lnTo>
                    <a:lnTo>
                      <a:pt x="310" y="84"/>
                    </a:lnTo>
                    <a:lnTo>
                      <a:pt x="303" y="76"/>
                    </a:lnTo>
                    <a:lnTo>
                      <a:pt x="290" y="62"/>
                    </a:lnTo>
                    <a:lnTo>
                      <a:pt x="284" y="55"/>
                    </a:lnTo>
                    <a:lnTo>
                      <a:pt x="280" y="47"/>
                    </a:lnTo>
                    <a:lnTo>
                      <a:pt x="276" y="38"/>
                    </a:lnTo>
                    <a:lnTo>
                      <a:pt x="273" y="26"/>
                    </a:lnTo>
                    <a:lnTo>
                      <a:pt x="273" y="26"/>
                    </a:lnTo>
                    <a:lnTo>
                      <a:pt x="266" y="25"/>
                    </a:lnTo>
                    <a:lnTo>
                      <a:pt x="258" y="24"/>
                    </a:lnTo>
                    <a:lnTo>
                      <a:pt x="242" y="20"/>
                    </a:lnTo>
                    <a:lnTo>
                      <a:pt x="230" y="15"/>
                    </a:lnTo>
                    <a:lnTo>
                      <a:pt x="227" y="13"/>
                    </a:lnTo>
                    <a:lnTo>
                      <a:pt x="226" y="11"/>
                    </a:lnTo>
                    <a:lnTo>
                      <a:pt x="226" y="11"/>
                    </a:lnTo>
                    <a:lnTo>
                      <a:pt x="226" y="11"/>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47" name="Freeform 52"/>
              <p:cNvSpPr>
                <a:spLocks/>
              </p:cNvSpPr>
              <p:nvPr/>
            </p:nvSpPr>
            <p:spPr bwMode="auto">
              <a:xfrm>
                <a:off x="3329296" y="2686732"/>
                <a:ext cx="552143" cy="288696"/>
              </a:xfrm>
              <a:custGeom>
                <a:avLst/>
                <a:gdLst/>
                <a:ahLst/>
                <a:cxnLst>
                  <a:cxn ang="0">
                    <a:pos x="665" y="22"/>
                  </a:cxn>
                  <a:cxn ang="0">
                    <a:pos x="642" y="49"/>
                  </a:cxn>
                  <a:cxn ang="0">
                    <a:pos x="605" y="46"/>
                  </a:cxn>
                  <a:cxn ang="0">
                    <a:pos x="550" y="62"/>
                  </a:cxn>
                  <a:cxn ang="0">
                    <a:pos x="518" y="63"/>
                  </a:cxn>
                  <a:cxn ang="0">
                    <a:pos x="460" y="33"/>
                  </a:cxn>
                  <a:cxn ang="0">
                    <a:pos x="433" y="46"/>
                  </a:cxn>
                  <a:cxn ang="0">
                    <a:pos x="316" y="64"/>
                  </a:cxn>
                  <a:cxn ang="0">
                    <a:pos x="283" y="82"/>
                  </a:cxn>
                  <a:cxn ang="0">
                    <a:pos x="272" y="105"/>
                  </a:cxn>
                  <a:cxn ang="0">
                    <a:pos x="245" y="91"/>
                  </a:cxn>
                  <a:cxn ang="0">
                    <a:pos x="213" y="113"/>
                  </a:cxn>
                  <a:cxn ang="0">
                    <a:pos x="204" y="101"/>
                  </a:cxn>
                  <a:cxn ang="0">
                    <a:pos x="186" y="128"/>
                  </a:cxn>
                  <a:cxn ang="0">
                    <a:pos x="201" y="142"/>
                  </a:cxn>
                  <a:cxn ang="0">
                    <a:pos x="176" y="162"/>
                  </a:cxn>
                  <a:cxn ang="0">
                    <a:pos x="169" y="177"/>
                  </a:cxn>
                  <a:cxn ang="0">
                    <a:pos x="143" y="168"/>
                  </a:cxn>
                  <a:cxn ang="0">
                    <a:pos x="143" y="200"/>
                  </a:cxn>
                  <a:cxn ang="0">
                    <a:pos x="124" y="200"/>
                  </a:cxn>
                  <a:cxn ang="0">
                    <a:pos x="113" y="205"/>
                  </a:cxn>
                  <a:cxn ang="0">
                    <a:pos x="102" y="249"/>
                  </a:cxn>
                  <a:cxn ang="0">
                    <a:pos x="72" y="227"/>
                  </a:cxn>
                  <a:cxn ang="0">
                    <a:pos x="36" y="234"/>
                  </a:cxn>
                  <a:cxn ang="0">
                    <a:pos x="1" y="260"/>
                  </a:cxn>
                  <a:cxn ang="0">
                    <a:pos x="23" y="283"/>
                  </a:cxn>
                  <a:cxn ang="0">
                    <a:pos x="25" y="304"/>
                  </a:cxn>
                  <a:cxn ang="0">
                    <a:pos x="1" y="312"/>
                  </a:cxn>
                  <a:cxn ang="0">
                    <a:pos x="7" y="330"/>
                  </a:cxn>
                  <a:cxn ang="0">
                    <a:pos x="29" y="337"/>
                  </a:cxn>
                  <a:cxn ang="0">
                    <a:pos x="41" y="362"/>
                  </a:cxn>
                  <a:cxn ang="0">
                    <a:pos x="52" y="383"/>
                  </a:cxn>
                  <a:cxn ang="0">
                    <a:pos x="102" y="396"/>
                  </a:cxn>
                  <a:cxn ang="0">
                    <a:pos x="113" y="390"/>
                  </a:cxn>
                  <a:cxn ang="0">
                    <a:pos x="113" y="344"/>
                  </a:cxn>
                  <a:cxn ang="0">
                    <a:pos x="146" y="356"/>
                  </a:cxn>
                  <a:cxn ang="0">
                    <a:pos x="138" y="315"/>
                  </a:cxn>
                  <a:cxn ang="0">
                    <a:pos x="154" y="331"/>
                  </a:cxn>
                  <a:cxn ang="0">
                    <a:pos x="169" y="336"/>
                  </a:cxn>
                  <a:cxn ang="0">
                    <a:pos x="179" y="314"/>
                  </a:cxn>
                  <a:cxn ang="0">
                    <a:pos x="175" y="295"/>
                  </a:cxn>
                  <a:cxn ang="0">
                    <a:pos x="183" y="291"/>
                  </a:cxn>
                  <a:cxn ang="0">
                    <a:pos x="201" y="303"/>
                  </a:cxn>
                  <a:cxn ang="0">
                    <a:pos x="236" y="257"/>
                  </a:cxn>
                  <a:cxn ang="0">
                    <a:pos x="260" y="258"/>
                  </a:cxn>
                  <a:cxn ang="0">
                    <a:pos x="274" y="257"/>
                  </a:cxn>
                  <a:cxn ang="0">
                    <a:pos x="285" y="241"/>
                  </a:cxn>
                  <a:cxn ang="0">
                    <a:pos x="341" y="234"/>
                  </a:cxn>
                  <a:cxn ang="0">
                    <a:pos x="350" y="213"/>
                  </a:cxn>
                  <a:cxn ang="0">
                    <a:pos x="379" y="196"/>
                  </a:cxn>
                  <a:cxn ang="0">
                    <a:pos x="518" y="165"/>
                  </a:cxn>
                  <a:cxn ang="0">
                    <a:pos x="679" y="147"/>
                  </a:cxn>
                  <a:cxn ang="0">
                    <a:pos x="735" y="114"/>
                  </a:cxn>
                  <a:cxn ang="0">
                    <a:pos x="759" y="63"/>
                  </a:cxn>
                  <a:cxn ang="0">
                    <a:pos x="752" y="26"/>
                  </a:cxn>
                  <a:cxn ang="0">
                    <a:pos x="723" y="5"/>
                  </a:cxn>
                  <a:cxn ang="0">
                    <a:pos x="686" y="2"/>
                  </a:cxn>
                </a:cxnLst>
                <a:rect l="0" t="0" r="r" b="b"/>
                <a:pathLst>
                  <a:path w="759" h="396">
                    <a:moveTo>
                      <a:pt x="686" y="2"/>
                    </a:moveTo>
                    <a:lnTo>
                      <a:pt x="686" y="2"/>
                    </a:lnTo>
                    <a:lnTo>
                      <a:pt x="678" y="7"/>
                    </a:lnTo>
                    <a:lnTo>
                      <a:pt x="671" y="14"/>
                    </a:lnTo>
                    <a:lnTo>
                      <a:pt x="665" y="22"/>
                    </a:lnTo>
                    <a:lnTo>
                      <a:pt x="660" y="29"/>
                    </a:lnTo>
                    <a:lnTo>
                      <a:pt x="651" y="43"/>
                    </a:lnTo>
                    <a:lnTo>
                      <a:pt x="647" y="47"/>
                    </a:lnTo>
                    <a:lnTo>
                      <a:pt x="642" y="49"/>
                    </a:lnTo>
                    <a:lnTo>
                      <a:pt x="642" y="49"/>
                    </a:lnTo>
                    <a:lnTo>
                      <a:pt x="637" y="51"/>
                    </a:lnTo>
                    <a:lnTo>
                      <a:pt x="633" y="51"/>
                    </a:lnTo>
                    <a:lnTo>
                      <a:pt x="622" y="49"/>
                    </a:lnTo>
                    <a:lnTo>
                      <a:pt x="613" y="47"/>
                    </a:lnTo>
                    <a:lnTo>
                      <a:pt x="605" y="46"/>
                    </a:lnTo>
                    <a:lnTo>
                      <a:pt x="605" y="46"/>
                    </a:lnTo>
                    <a:lnTo>
                      <a:pt x="595" y="47"/>
                    </a:lnTo>
                    <a:lnTo>
                      <a:pt x="586" y="49"/>
                    </a:lnTo>
                    <a:lnTo>
                      <a:pt x="567" y="55"/>
                    </a:lnTo>
                    <a:lnTo>
                      <a:pt x="550" y="62"/>
                    </a:lnTo>
                    <a:lnTo>
                      <a:pt x="542" y="63"/>
                    </a:lnTo>
                    <a:lnTo>
                      <a:pt x="533" y="64"/>
                    </a:lnTo>
                    <a:lnTo>
                      <a:pt x="533" y="64"/>
                    </a:lnTo>
                    <a:lnTo>
                      <a:pt x="525" y="64"/>
                    </a:lnTo>
                    <a:lnTo>
                      <a:pt x="518" y="63"/>
                    </a:lnTo>
                    <a:lnTo>
                      <a:pt x="505" y="59"/>
                    </a:lnTo>
                    <a:lnTo>
                      <a:pt x="494" y="53"/>
                    </a:lnTo>
                    <a:lnTo>
                      <a:pt x="482" y="46"/>
                    </a:lnTo>
                    <a:lnTo>
                      <a:pt x="472" y="40"/>
                    </a:lnTo>
                    <a:lnTo>
                      <a:pt x="460" y="33"/>
                    </a:lnTo>
                    <a:lnTo>
                      <a:pt x="448" y="30"/>
                    </a:lnTo>
                    <a:lnTo>
                      <a:pt x="441" y="29"/>
                    </a:lnTo>
                    <a:lnTo>
                      <a:pt x="433" y="29"/>
                    </a:lnTo>
                    <a:lnTo>
                      <a:pt x="433" y="29"/>
                    </a:lnTo>
                    <a:lnTo>
                      <a:pt x="433" y="46"/>
                    </a:lnTo>
                    <a:lnTo>
                      <a:pt x="349" y="46"/>
                    </a:lnTo>
                    <a:lnTo>
                      <a:pt x="349" y="46"/>
                    </a:lnTo>
                    <a:lnTo>
                      <a:pt x="349" y="46"/>
                    </a:lnTo>
                    <a:lnTo>
                      <a:pt x="331" y="55"/>
                    </a:lnTo>
                    <a:lnTo>
                      <a:pt x="316" y="64"/>
                    </a:lnTo>
                    <a:lnTo>
                      <a:pt x="301" y="72"/>
                    </a:lnTo>
                    <a:lnTo>
                      <a:pt x="293" y="76"/>
                    </a:lnTo>
                    <a:lnTo>
                      <a:pt x="285" y="79"/>
                    </a:lnTo>
                    <a:lnTo>
                      <a:pt x="285" y="79"/>
                    </a:lnTo>
                    <a:lnTo>
                      <a:pt x="283" y="82"/>
                    </a:lnTo>
                    <a:lnTo>
                      <a:pt x="282" y="85"/>
                    </a:lnTo>
                    <a:lnTo>
                      <a:pt x="278" y="94"/>
                    </a:lnTo>
                    <a:lnTo>
                      <a:pt x="276" y="98"/>
                    </a:lnTo>
                    <a:lnTo>
                      <a:pt x="274" y="101"/>
                    </a:lnTo>
                    <a:lnTo>
                      <a:pt x="272" y="105"/>
                    </a:lnTo>
                    <a:lnTo>
                      <a:pt x="268" y="105"/>
                    </a:lnTo>
                    <a:lnTo>
                      <a:pt x="268" y="105"/>
                    </a:lnTo>
                    <a:lnTo>
                      <a:pt x="262" y="102"/>
                    </a:lnTo>
                    <a:lnTo>
                      <a:pt x="255" y="98"/>
                    </a:lnTo>
                    <a:lnTo>
                      <a:pt x="245" y="91"/>
                    </a:lnTo>
                    <a:lnTo>
                      <a:pt x="245" y="91"/>
                    </a:lnTo>
                    <a:lnTo>
                      <a:pt x="236" y="100"/>
                    </a:lnTo>
                    <a:lnTo>
                      <a:pt x="229" y="106"/>
                    </a:lnTo>
                    <a:lnTo>
                      <a:pt x="222" y="109"/>
                    </a:lnTo>
                    <a:lnTo>
                      <a:pt x="213" y="113"/>
                    </a:lnTo>
                    <a:lnTo>
                      <a:pt x="213" y="113"/>
                    </a:lnTo>
                    <a:lnTo>
                      <a:pt x="211" y="108"/>
                    </a:lnTo>
                    <a:lnTo>
                      <a:pt x="209" y="105"/>
                    </a:lnTo>
                    <a:lnTo>
                      <a:pt x="206" y="102"/>
                    </a:lnTo>
                    <a:lnTo>
                      <a:pt x="204" y="101"/>
                    </a:lnTo>
                    <a:lnTo>
                      <a:pt x="197" y="101"/>
                    </a:lnTo>
                    <a:lnTo>
                      <a:pt x="186" y="101"/>
                    </a:lnTo>
                    <a:lnTo>
                      <a:pt x="186" y="101"/>
                    </a:lnTo>
                    <a:lnTo>
                      <a:pt x="186" y="128"/>
                    </a:lnTo>
                    <a:lnTo>
                      <a:pt x="186" y="128"/>
                    </a:lnTo>
                    <a:lnTo>
                      <a:pt x="186" y="128"/>
                    </a:lnTo>
                    <a:lnTo>
                      <a:pt x="191" y="130"/>
                    </a:lnTo>
                    <a:lnTo>
                      <a:pt x="196" y="133"/>
                    </a:lnTo>
                    <a:lnTo>
                      <a:pt x="198" y="137"/>
                    </a:lnTo>
                    <a:lnTo>
                      <a:pt x="201" y="142"/>
                    </a:lnTo>
                    <a:lnTo>
                      <a:pt x="201" y="142"/>
                    </a:lnTo>
                    <a:lnTo>
                      <a:pt x="168" y="142"/>
                    </a:lnTo>
                    <a:lnTo>
                      <a:pt x="168" y="142"/>
                    </a:lnTo>
                    <a:lnTo>
                      <a:pt x="171" y="153"/>
                    </a:lnTo>
                    <a:lnTo>
                      <a:pt x="176" y="162"/>
                    </a:lnTo>
                    <a:lnTo>
                      <a:pt x="181" y="170"/>
                    </a:lnTo>
                    <a:lnTo>
                      <a:pt x="186" y="182"/>
                    </a:lnTo>
                    <a:lnTo>
                      <a:pt x="186" y="182"/>
                    </a:lnTo>
                    <a:lnTo>
                      <a:pt x="177" y="181"/>
                    </a:lnTo>
                    <a:lnTo>
                      <a:pt x="169" y="177"/>
                    </a:lnTo>
                    <a:lnTo>
                      <a:pt x="164" y="173"/>
                    </a:lnTo>
                    <a:lnTo>
                      <a:pt x="161" y="168"/>
                    </a:lnTo>
                    <a:lnTo>
                      <a:pt x="161" y="168"/>
                    </a:lnTo>
                    <a:lnTo>
                      <a:pt x="143" y="168"/>
                    </a:lnTo>
                    <a:lnTo>
                      <a:pt x="143" y="168"/>
                    </a:lnTo>
                    <a:lnTo>
                      <a:pt x="143" y="168"/>
                    </a:lnTo>
                    <a:lnTo>
                      <a:pt x="143" y="178"/>
                    </a:lnTo>
                    <a:lnTo>
                      <a:pt x="144" y="186"/>
                    </a:lnTo>
                    <a:lnTo>
                      <a:pt x="144" y="193"/>
                    </a:lnTo>
                    <a:lnTo>
                      <a:pt x="143" y="200"/>
                    </a:lnTo>
                    <a:lnTo>
                      <a:pt x="143" y="200"/>
                    </a:lnTo>
                    <a:lnTo>
                      <a:pt x="139" y="201"/>
                    </a:lnTo>
                    <a:lnTo>
                      <a:pt x="137" y="203"/>
                    </a:lnTo>
                    <a:lnTo>
                      <a:pt x="131" y="203"/>
                    </a:lnTo>
                    <a:lnTo>
                      <a:pt x="124" y="200"/>
                    </a:lnTo>
                    <a:lnTo>
                      <a:pt x="124" y="200"/>
                    </a:lnTo>
                    <a:lnTo>
                      <a:pt x="121" y="200"/>
                    </a:lnTo>
                    <a:lnTo>
                      <a:pt x="117" y="201"/>
                    </a:lnTo>
                    <a:lnTo>
                      <a:pt x="115" y="204"/>
                    </a:lnTo>
                    <a:lnTo>
                      <a:pt x="113" y="205"/>
                    </a:lnTo>
                    <a:lnTo>
                      <a:pt x="110" y="211"/>
                    </a:lnTo>
                    <a:lnTo>
                      <a:pt x="109" y="217"/>
                    </a:lnTo>
                    <a:lnTo>
                      <a:pt x="107" y="234"/>
                    </a:lnTo>
                    <a:lnTo>
                      <a:pt x="106" y="242"/>
                    </a:lnTo>
                    <a:lnTo>
                      <a:pt x="102" y="249"/>
                    </a:lnTo>
                    <a:lnTo>
                      <a:pt x="102" y="249"/>
                    </a:lnTo>
                    <a:lnTo>
                      <a:pt x="94" y="241"/>
                    </a:lnTo>
                    <a:lnTo>
                      <a:pt x="85" y="234"/>
                    </a:lnTo>
                    <a:lnTo>
                      <a:pt x="77" y="228"/>
                    </a:lnTo>
                    <a:lnTo>
                      <a:pt x="72" y="227"/>
                    </a:lnTo>
                    <a:lnTo>
                      <a:pt x="69" y="227"/>
                    </a:lnTo>
                    <a:lnTo>
                      <a:pt x="69" y="227"/>
                    </a:lnTo>
                    <a:lnTo>
                      <a:pt x="59" y="227"/>
                    </a:lnTo>
                    <a:lnTo>
                      <a:pt x="47" y="229"/>
                    </a:lnTo>
                    <a:lnTo>
                      <a:pt x="36" y="234"/>
                    </a:lnTo>
                    <a:lnTo>
                      <a:pt x="25" y="238"/>
                    </a:lnTo>
                    <a:lnTo>
                      <a:pt x="15" y="243"/>
                    </a:lnTo>
                    <a:lnTo>
                      <a:pt x="7" y="250"/>
                    </a:lnTo>
                    <a:lnTo>
                      <a:pt x="2" y="257"/>
                    </a:lnTo>
                    <a:lnTo>
                      <a:pt x="1" y="260"/>
                    </a:lnTo>
                    <a:lnTo>
                      <a:pt x="0" y="264"/>
                    </a:lnTo>
                    <a:lnTo>
                      <a:pt x="0" y="264"/>
                    </a:lnTo>
                    <a:lnTo>
                      <a:pt x="2" y="267"/>
                    </a:lnTo>
                    <a:lnTo>
                      <a:pt x="7" y="272"/>
                    </a:lnTo>
                    <a:lnTo>
                      <a:pt x="23" y="283"/>
                    </a:lnTo>
                    <a:lnTo>
                      <a:pt x="40" y="295"/>
                    </a:lnTo>
                    <a:lnTo>
                      <a:pt x="51" y="304"/>
                    </a:lnTo>
                    <a:lnTo>
                      <a:pt x="51" y="304"/>
                    </a:lnTo>
                    <a:lnTo>
                      <a:pt x="25" y="304"/>
                    </a:lnTo>
                    <a:lnTo>
                      <a:pt x="25" y="304"/>
                    </a:lnTo>
                    <a:lnTo>
                      <a:pt x="18" y="303"/>
                    </a:lnTo>
                    <a:lnTo>
                      <a:pt x="10" y="304"/>
                    </a:lnTo>
                    <a:lnTo>
                      <a:pt x="7" y="305"/>
                    </a:lnTo>
                    <a:lnTo>
                      <a:pt x="3" y="308"/>
                    </a:lnTo>
                    <a:lnTo>
                      <a:pt x="1" y="312"/>
                    </a:lnTo>
                    <a:lnTo>
                      <a:pt x="0" y="318"/>
                    </a:lnTo>
                    <a:lnTo>
                      <a:pt x="0" y="318"/>
                    </a:lnTo>
                    <a:lnTo>
                      <a:pt x="1" y="325"/>
                    </a:lnTo>
                    <a:lnTo>
                      <a:pt x="3" y="328"/>
                    </a:lnTo>
                    <a:lnTo>
                      <a:pt x="7" y="330"/>
                    </a:lnTo>
                    <a:lnTo>
                      <a:pt x="10" y="331"/>
                    </a:lnTo>
                    <a:lnTo>
                      <a:pt x="20" y="334"/>
                    </a:lnTo>
                    <a:lnTo>
                      <a:pt x="24" y="335"/>
                    </a:lnTo>
                    <a:lnTo>
                      <a:pt x="29" y="337"/>
                    </a:lnTo>
                    <a:lnTo>
                      <a:pt x="29" y="337"/>
                    </a:lnTo>
                    <a:lnTo>
                      <a:pt x="33" y="339"/>
                    </a:lnTo>
                    <a:lnTo>
                      <a:pt x="37" y="343"/>
                    </a:lnTo>
                    <a:lnTo>
                      <a:pt x="39" y="348"/>
                    </a:lnTo>
                    <a:lnTo>
                      <a:pt x="40" y="352"/>
                    </a:lnTo>
                    <a:lnTo>
                      <a:pt x="41" y="362"/>
                    </a:lnTo>
                    <a:lnTo>
                      <a:pt x="44" y="373"/>
                    </a:lnTo>
                    <a:lnTo>
                      <a:pt x="44" y="373"/>
                    </a:lnTo>
                    <a:lnTo>
                      <a:pt x="45" y="376"/>
                    </a:lnTo>
                    <a:lnTo>
                      <a:pt x="46" y="379"/>
                    </a:lnTo>
                    <a:lnTo>
                      <a:pt x="52" y="383"/>
                    </a:lnTo>
                    <a:lnTo>
                      <a:pt x="59" y="387"/>
                    </a:lnTo>
                    <a:lnTo>
                      <a:pt x="67" y="390"/>
                    </a:lnTo>
                    <a:lnTo>
                      <a:pt x="76" y="392"/>
                    </a:lnTo>
                    <a:lnTo>
                      <a:pt x="86" y="395"/>
                    </a:lnTo>
                    <a:lnTo>
                      <a:pt x="102" y="396"/>
                    </a:lnTo>
                    <a:lnTo>
                      <a:pt x="102" y="396"/>
                    </a:lnTo>
                    <a:lnTo>
                      <a:pt x="106" y="396"/>
                    </a:lnTo>
                    <a:lnTo>
                      <a:pt x="109" y="395"/>
                    </a:lnTo>
                    <a:lnTo>
                      <a:pt x="112" y="392"/>
                    </a:lnTo>
                    <a:lnTo>
                      <a:pt x="113" y="390"/>
                    </a:lnTo>
                    <a:lnTo>
                      <a:pt x="115" y="384"/>
                    </a:lnTo>
                    <a:lnTo>
                      <a:pt x="116" y="376"/>
                    </a:lnTo>
                    <a:lnTo>
                      <a:pt x="114" y="360"/>
                    </a:lnTo>
                    <a:lnTo>
                      <a:pt x="113" y="344"/>
                    </a:lnTo>
                    <a:lnTo>
                      <a:pt x="113" y="344"/>
                    </a:lnTo>
                    <a:lnTo>
                      <a:pt x="123" y="348"/>
                    </a:lnTo>
                    <a:lnTo>
                      <a:pt x="131" y="351"/>
                    </a:lnTo>
                    <a:lnTo>
                      <a:pt x="138" y="354"/>
                    </a:lnTo>
                    <a:lnTo>
                      <a:pt x="146" y="356"/>
                    </a:lnTo>
                    <a:lnTo>
                      <a:pt x="146" y="356"/>
                    </a:lnTo>
                    <a:lnTo>
                      <a:pt x="147" y="349"/>
                    </a:lnTo>
                    <a:lnTo>
                      <a:pt x="146" y="342"/>
                    </a:lnTo>
                    <a:lnTo>
                      <a:pt x="143" y="330"/>
                    </a:lnTo>
                    <a:lnTo>
                      <a:pt x="139" y="320"/>
                    </a:lnTo>
                    <a:lnTo>
                      <a:pt x="138" y="315"/>
                    </a:lnTo>
                    <a:lnTo>
                      <a:pt x="139" y="311"/>
                    </a:lnTo>
                    <a:lnTo>
                      <a:pt x="139" y="311"/>
                    </a:lnTo>
                    <a:lnTo>
                      <a:pt x="145" y="320"/>
                    </a:lnTo>
                    <a:lnTo>
                      <a:pt x="151" y="328"/>
                    </a:lnTo>
                    <a:lnTo>
                      <a:pt x="154" y="331"/>
                    </a:lnTo>
                    <a:lnTo>
                      <a:pt x="156" y="335"/>
                    </a:lnTo>
                    <a:lnTo>
                      <a:pt x="161" y="336"/>
                    </a:lnTo>
                    <a:lnTo>
                      <a:pt x="164" y="337"/>
                    </a:lnTo>
                    <a:lnTo>
                      <a:pt x="164" y="337"/>
                    </a:lnTo>
                    <a:lnTo>
                      <a:pt x="169" y="336"/>
                    </a:lnTo>
                    <a:lnTo>
                      <a:pt x="174" y="335"/>
                    </a:lnTo>
                    <a:lnTo>
                      <a:pt x="176" y="331"/>
                    </a:lnTo>
                    <a:lnTo>
                      <a:pt x="177" y="329"/>
                    </a:lnTo>
                    <a:lnTo>
                      <a:pt x="179" y="321"/>
                    </a:lnTo>
                    <a:lnTo>
                      <a:pt x="179" y="314"/>
                    </a:lnTo>
                    <a:lnTo>
                      <a:pt x="179" y="314"/>
                    </a:lnTo>
                    <a:lnTo>
                      <a:pt x="179" y="308"/>
                    </a:lnTo>
                    <a:lnTo>
                      <a:pt x="178" y="304"/>
                    </a:lnTo>
                    <a:lnTo>
                      <a:pt x="175" y="297"/>
                    </a:lnTo>
                    <a:lnTo>
                      <a:pt x="175" y="295"/>
                    </a:lnTo>
                    <a:lnTo>
                      <a:pt x="175" y="292"/>
                    </a:lnTo>
                    <a:lnTo>
                      <a:pt x="176" y="289"/>
                    </a:lnTo>
                    <a:lnTo>
                      <a:pt x="179" y="285"/>
                    </a:lnTo>
                    <a:lnTo>
                      <a:pt x="179" y="285"/>
                    </a:lnTo>
                    <a:lnTo>
                      <a:pt x="183" y="291"/>
                    </a:lnTo>
                    <a:lnTo>
                      <a:pt x="189" y="297"/>
                    </a:lnTo>
                    <a:lnTo>
                      <a:pt x="193" y="301"/>
                    </a:lnTo>
                    <a:lnTo>
                      <a:pt x="198" y="304"/>
                    </a:lnTo>
                    <a:lnTo>
                      <a:pt x="198" y="304"/>
                    </a:lnTo>
                    <a:lnTo>
                      <a:pt x="201" y="303"/>
                    </a:lnTo>
                    <a:lnTo>
                      <a:pt x="205" y="301"/>
                    </a:lnTo>
                    <a:lnTo>
                      <a:pt x="212" y="296"/>
                    </a:lnTo>
                    <a:lnTo>
                      <a:pt x="217" y="287"/>
                    </a:lnTo>
                    <a:lnTo>
                      <a:pt x="224" y="277"/>
                    </a:lnTo>
                    <a:lnTo>
                      <a:pt x="236" y="257"/>
                    </a:lnTo>
                    <a:lnTo>
                      <a:pt x="240" y="250"/>
                    </a:lnTo>
                    <a:lnTo>
                      <a:pt x="245" y="244"/>
                    </a:lnTo>
                    <a:lnTo>
                      <a:pt x="245" y="244"/>
                    </a:lnTo>
                    <a:lnTo>
                      <a:pt x="255" y="254"/>
                    </a:lnTo>
                    <a:lnTo>
                      <a:pt x="260" y="258"/>
                    </a:lnTo>
                    <a:lnTo>
                      <a:pt x="263" y="259"/>
                    </a:lnTo>
                    <a:lnTo>
                      <a:pt x="268" y="259"/>
                    </a:lnTo>
                    <a:lnTo>
                      <a:pt x="268" y="259"/>
                    </a:lnTo>
                    <a:lnTo>
                      <a:pt x="272" y="259"/>
                    </a:lnTo>
                    <a:lnTo>
                      <a:pt x="274" y="257"/>
                    </a:lnTo>
                    <a:lnTo>
                      <a:pt x="277" y="250"/>
                    </a:lnTo>
                    <a:lnTo>
                      <a:pt x="280" y="244"/>
                    </a:lnTo>
                    <a:lnTo>
                      <a:pt x="282" y="242"/>
                    </a:lnTo>
                    <a:lnTo>
                      <a:pt x="285" y="241"/>
                    </a:lnTo>
                    <a:lnTo>
                      <a:pt x="285" y="241"/>
                    </a:lnTo>
                    <a:lnTo>
                      <a:pt x="296" y="241"/>
                    </a:lnTo>
                    <a:lnTo>
                      <a:pt x="311" y="241"/>
                    </a:lnTo>
                    <a:lnTo>
                      <a:pt x="328" y="238"/>
                    </a:lnTo>
                    <a:lnTo>
                      <a:pt x="335" y="236"/>
                    </a:lnTo>
                    <a:lnTo>
                      <a:pt x="341" y="234"/>
                    </a:lnTo>
                    <a:lnTo>
                      <a:pt x="341" y="234"/>
                    </a:lnTo>
                    <a:lnTo>
                      <a:pt x="344" y="230"/>
                    </a:lnTo>
                    <a:lnTo>
                      <a:pt x="346" y="227"/>
                    </a:lnTo>
                    <a:lnTo>
                      <a:pt x="349" y="217"/>
                    </a:lnTo>
                    <a:lnTo>
                      <a:pt x="350" y="213"/>
                    </a:lnTo>
                    <a:lnTo>
                      <a:pt x="352" y="209"/>
                    </a:lnTo>
                    <a:lnTo>
                      <a:pt x="354" y="206"/>
                    </a:lnTo>
                    <a:lnTo>
                      <a:pt x="359" y="205"/>
                    </a:lnTo>
                    <a:lnTo>
                      <a:pt x="359" y="205"/>
                    </a:lnTo>
                    <a:lnTo>
                      <a:pt x="379" y="196"/>
                    </a:lnTo>
                    <a:lnTo>
                      <a:pt x="397" y="190"/>
                    </a:lnTo>
                    <a:lnTo>
                      <a:pt x="414" y="184"/>
                    </a:lnTo>
                    <a:lnTo>
                      <a:pt x="431" y="181"/>
                    </a:lnTo>
                    <a:lnTo>
                      <a:pt x="469" y="173"/>
                    </a:lnTo>
                    <a:lnTo>
                      <a:pt x="518" y="165"/>
                    </a:lnTo>
                    <a:lnTo>
                      <a:pt x="518" y="165"/>
                    </a:lnTo>
                    <a:lnTo>
                      <a:pt x="639" y="165"/>
                    </a:lnTo>
                    <a:lnTo>
                      <a:pt x="639" y="165"/>
                    </a:lnTo>
                    <a:lnTo>
                      <a:pt x="639" y="165"/>
                    </a:lnTo>
                    <a:lnTo>
                      <a:pt x="679" y="147"/>
                    </a:lnTo>
                    <a:lnTo>
                      <a:pt x="700" y="138"/>
                    </a:lnTo>
                    <a:lnTo>
                      <a:pt x="709" y="133"/>
                    </a:lnTo>
                    <a:lnTo>
                      <a:pt x="718" y="128"/>
                    </a:lnTo>
                    <a:lnTo>
                      <a:pt x="727" y="121"/>
                    </a:lnTo>
                    <a:lnTo>
                      <a:pt x="735" y="114"/>
                    </a:lnTo>
                    <a:lnTo>
                      <a:pt x="742" y="106"/>
                    </a:lnTo>
                    <a:lnTo>
                      <a:pt x="748" y="98"/>
                    </a:lnTo>
                    <a:lnTo>
                      <a:pt x="752" y="87"/>
                    </a:lnTo>
                    <a:lnTo>
                      <a:pt x="757" y="76"/>
                    </a:lnTo>
                    <a:lnTo>
                      <a:pt x="759" y="63"/>
                    </a:lnTo>
                    <a:lnTo>
                      <a:pt x="759" y="49"/>
                    </a:lnTo>
                    <a:lnTo>
                      <a:pt x="759" y="49"/>
                    </a:lnTo>
                    <a:lnTo>
                      <a:pt x="759" y="41"/>
                    </a:lnTo>
                    <a:lnTo>
                      <a:pt x="757" y="33"/>
                    </a:lnTo>
                    <a:lnTo>
                      <a:pt x="752" y="26"/>
                    </a:lnTo>
                    <a:lnTo>
                      <a:pt x="748" y="20"/>
                    </a:lnTo>
                    <a:lnTo>
                      <a:pt x="742" y="15"/>
                    </a:lnTo>
                    <a:lnTo>
                      <a:pt x="736" y="10"/>
                    </a:lnTo>
                    <a:lnTo>
                      <a:pt x="729" y="7"/>
                    </a:lnTo>
                    <a:lnTo>
                      <a:pt x="723" y="5"/>
                    </a:lnTo>
                    <a:lnTo>
                      <a:pt x="710" y="1"/>
                    </a:lnTo>
                    <a:lnTo>
                      <a:pt x="697" y="0"/>
                    </a:lnTo>
                    <a:lnTo>
                      <a:pt x="689" y="0"/>
                    </a:lnTo>
                    <a:lnTo>
                      <a:pt x="687" y="1"/>
                    </a:lnTo>
                    <a:lnTo>
                      <a:pt x="686" y="2"/>
                    </a:lnTo>
                    <a:lnTo>
                      <a:pt x="686" y="2"/>
                    </a:lnTo>
                    <a:lnTo>
                      <a:pt x="686" y="2"/>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48" name="Freeform 87"/>
              <p:cNvSpPr>
                <a:spLocks/>
              </p:cNvSpPr>
              <p:nvPr/>
            </p:nvSpPr>
            <p:spPr bwMode="auto">
              <a:xfrm>
                <a:off x="2878863" y="3202886"/>
                <a:ext cx="90086" cy="77277"/>
              </a:xfrm>
              <a:custGeom>
                <a:avLst/>
                <a:gdLst/>
                <a:ahLst/>
                <a:cxnLst>
                  <a:cxn ang="0">
                    <a:pos x="106" y="55"/>
                  </a:cxn>
                  <a:cxn ang="0">
                    <a:pos x="106" y="55"/>
                  </a:cxn>
                  <a:cxn ang="0">
                    <a:pos x="104" y="54"/>
                  </a:cxn>
                  <a:cxn ang="0">
                    <a:pos x="102" y="53"/>
                  </a:cxn>
                  <a:cxn ang="0">
                    <a:pos x="99" y="47"/>
                  </a:cxn>
                  <a:cxn ang="0">
                    <a:pos x="89" y="30"/>
                  </a:cxn>
                  <a:cxn ang="0">
                    <a:pos x="77" y="0"/>
                  </a:cxn>
                  <a:cxn ang="0">
                    <a:pos x="77" y="0"/>
                  </a:cxn>
                  <a:cxn ang="0">
                    <a:pos x="63" y="2"/>
                  </a:cxn>
                  <a:cxn ang="0">
                    <a:pos x="50" y="7"/>
                  </a:cxn>
                  <a:cxn ang="0">
                    <a:pos x="38" y="12"/>
                  </a:cxn>
                  <a:cxn ang="0">
                    <a:pos x="25" y="20"/>
                  </a:cxn>
                  <a:cxn ang="0">
                    <a:pos x="20" y="25"/>
                  </a:cxn>
                  <a:cxn ang="0">
                    <a:pos x="15" y="30"/>
                  </a:cxn>
                  <a:cxn ang="0">
                    <a:pos x="10" y="35"/>
                  </a:cxn>
                  <a:cxn ang="0">
                    <a:pos x="7" y="42"/>
                  </a:cxn>
                  <a:cxn ang="0">
                    <a:pos x="3" y="49"/>
                  </a:cxn>
                  <a:cxn ang="0">
                    <a:pos x="1" y="56"/>
                  </a:cxn>
                  <a:cxn ang="0">
                    <a:pos x="0" y="64"/>
                  </a:cxn>
                  <a:cxn ang="0">
                    <a:pos x="0" y="73"/>
                  </a:cxn>
                  <a:cxn ang="0">
                    <a:pos x="0" y="73"/>
                  </a:cxn>
                  <a:cxn ang="0">
                    <a:pos x="0" y="87"/>
                  </a:cxn>
                  <a:cxn ang="0">
                    <a:pos x="0" y="93"/>
                  </a:cxn>
                  <a:cxn ang="0">
                    <a:pos x="2" y="97"/>
                  </a:cxn>
                  <a:cxn ang="0">
                    <a:pos x="3" y="102"/>
                  </a:cxn>
                  <a:cxn ang="0">
                    <a:pos x="7" y="104"/>
                  </a:cxn>
                  <a:cxn ang="0">
                    <a:pos x="11" y="106"/>
                  </a:cxn>
                  <a:cxn ang="0">
                    <a:pos x="17" y="107"/>
                  </a:cxn>
                  <a:cxn ang="0">
                    <a:pos x="17" y="107"/>
                  </a:cxn>
                  <a:cxn ang="0">
                    <a:pos x="25" y="106"/>
                  </a:cxn>
                  <a:cxn ang="0">
                    <a:pos x="32" y="104"/>
                  </a:cxn>
                  <a:cxn ang="0">
                    <a:pos x="45" y="101"/>
                  </a:cxn>
                  <a:cxn ang="0">
                    <a:pos x="55" y="96"/>
                  </a:cxn>
                  <a:cxn ang="0">
                    <a:pos x="60" y="95"/>
                  </a:cxn>
                  <a:cxn ang="0">
                    <a:pos x="65" y="95"/>
                  </a:cxn>
                  <a:cxn ang="0">
                    <a:pos x="65" y="95"/>
                  </a:cxn>
                  <a:cxn ang="0">
                    <a:pos x="106" y="95"/>
                  </a:cxn>
                  <a:cxn ang="0">
                    <a:pos x="106" y="95"/>
                  </a:cxn>
                  <a:cxn ang="0">
                    <a:pos x="110" y="95"/>
                  </a:cxn>
                  <a:cxn ang="0">
                    <a:pos x="116" y="93"/>
                  </a:cxn>
                  <a:cxn ang="0">
                    <a:pos x="119" y="92"/>
                  </a:cxn>
                  <a:cxn ang="0">
                    <a:pos x="122" y="89"/>
                  </a:cxn>
                  <a:cxn ang="0">
                    <a:pos x="123" y="85"/>
                  </a:cxn>
                  <a:cxn ang="0">
                    <a:pos x="124" y="80"/>
                  </a:cxn>
                  <a:cxn ang="0">
                    <a:pos x="124" y="80"/>
                  </a:cxn>
                  <a:cxn ang="0">
                    <a:pos x="124" y="76"/>
                  </a:cxn>
                  <a:cxn ang="0">
                    <a:pos x="122" y="72"/>
                  </a:cxn>
                  <a:cxn ang="0">
                    <a:pos x="118" y="63"/>
                  </a:cxn>
                  <a:cxn ang="0">
                    <a:pos x="111" y="57"/>
                  </a:cxn>
                  <a:cxn ang="0">
                    <a:pos x="109" y="55"/>
                  </a:cxn>
                  <a:cxn ang="0">
                    <a:pos x="106" y="55"/>
                  </a:cxn>
                  <a:cxn ang="0">
                    <a:pos x="106" y="55"/>
                  </a:cxn>
                  <a:cxn ang="0">
                    <a:pos x="106" y="55"/>
                  </a:cxn>
                </a:cxnLst>
                <a:rect l="0" t="0" r="r" b="b"/>
                <a:pathLst>
                  <a:path w="124" h="107">
                    <a:moveTo>
                      <a:pt x="106" y="55"/>
                    </a:moveTo>
                    <a:lnTo>
                      <a:pt x="106" y="55"/>
                    </a:lnTo>
                    <a:lnTo>
                      <a:pt x="104" y="54"/>
                    </a:lnTo>
                    <a:lnTo>
                      <a:pt x="102" y="53"/>
                    </a:lnTo>
                    <a:lnTo>
                      <a:pt x="99" y="47"/>
                    </a:lnTo>
                    <a:lnTo>
                      <a:pt x="89" y="30"/>
                    </a:lnTo>
                    <a:lnTo>
                      <a:pt x="77" y="0"/>
                    </a:lnTo>
                    <a:lnTo>
                      <a:pt x="77" y="0"/>
                    </a:lnTo>
                    <a:lnTo>
                      <a:pt x="63" y="2"/>
                    </a:lnTo>
                    <a:lnTo>
                      <a:pt x="50" y="7"/>
                    </a:lnTo>
                    <a:lnTo>
                      <a:pt x="38" y="12"/>
                    </a:lnTo>
                    <a:lnTo>
                      <a:pt x="25" y="20"/>
                    </a:lnTo>
                    <a:lnTo>
                      <a:pt x="20" y="25"/>
                    </a:lnTo>
                    <a:lnTo>
                      <a:pt x="15" y="30"/>
                    </a:lnTo>
                    <a:lnTo>
                      <a:pt x="10" y="35"/>
                    </a:lnTo>
                    <a:lnTo>
                      <a:pt x="7" y="42"/>
                    </a:lnTo>
                    <a:lnTo>
                      <a:pt x="3" y="49"/>
                    </a:lnTo>
                    <a:lnTo>
                      <a:pt x="1" y="56"/>
                    </a:lnTo>
                    <a:lnTo>
                      <a:pt x="0" y="64"/>
                    </a:lnTo>
                    <a:lnTo>
                      <a:pt x="0" y="73"/>
                    </a:lnTo>
                    <a:lnTo>
                      <a:pt x="0" y="73"/>
                    </a:lnTo>
                    <a:lnTo>
                      <a:pt x="0" y="87"/>
                    </a:lnTo>
                    <a:lnTo>
                      <a:pt x="0" y="93"/>
                    </a:lnTo>
                    <a:lnTo>
                      <a:pt x="2" y="97"/>
                    </a:lnTo>
                    <a:lnTo>
                      <a:pt x="3" y="102"/>
                    </a:lnTo>
                    <a:lnTo>
                      <a:pt x="7" y="104"/>
                    </a:lnTo>
                    <a:lnTo>
                      <a:pt x="11" y="106"/>
                    </a:lnTo>
                    <a:lnTo>
                      <a:pt x="17" y="107"/>
                    </a:lnTo>
                    <a:lnTo>
                      <a:pt x="17" y="107"/>
                    </a:lnTo>
                    <a:lnTo>
                      <a:pt x="25" y="106"/>
                    </a:lnTo>
                    <a:lnTo>
                      <a:pt x="32" y="104"/>
                    </a:lnTo>
                    <a:lnTo>
                      <a:pt x="45" y="101"/>
                    </a:lnTo>
                    <a:lnTo>
                      <a:pt x="55" y="96"/>
                    </a:lnTo>
                    <a:lnTo>
                      <a:pt x="60" y="95"/>
                    </a:lnTo>
                    <a:lnTo>
                      <a:pt x="65" y="95"/>
                    </a:lnTo>
                    <a:lnTo>
                      <a:pt x="65" y="95"/>
                    </a:lnTo>
                    <a:lnTo>
                      <a:pt x="106" y="95"/>
                    </a:lnTo>
                    <a:lnTo>
                      <a:pt x="106" y="95"/>
                    </a:lnTo>
                    <a:lnTo>
                      <a:pt x="110" y="95"/>
                    </a:lnTo>
                    <a:lnTo>
                      <a:pt x="116" y="93"/>
                    </a:lnTo>
                    <a:lnTo>
                      <a:pt x="119" y="92"/>
                    </a:lnTo>
                    <a:lnTo>
                      <a:pt x="122" y="89"/>
                    </a:lnTo>
                    <a:lnTo>
                      <a:pt x="123" y="85"/>
                    </a:lnTo>
                    <a:lnTo>
                      <a:pt x="124" y="80"/>
                    </a:lnTo>
                    <a:lnTo>
                      <a:pt x="124" y="80"/>
                    </a:lnTo>
                    <a:lnTo>
                      <a:pt x="124" y="76"/>
                    </a:lnTo>
                    <a:lnTo>
                      <a:pt x="122" y="72"/>
                    </a:lnTo>
                    <a:lnTo>
                      <a:pt x="118" y="63"/>
                    </a:lnTo>
                    <a:lnTo>
                      <a:pt x="111" y="57"/>
                    </a:lnTo>
                    <a:lnTo>
                      <a:pt x="109" y="55"/>
                    </a:lnTo>
                    <a:lnTo>
                      <a:pt x="106" y="55"/>
                    </a:lnTo>
                    <a:lnTo>
                      <a:pt x="106" y="55"/>
                    </a:lnTo>
                    <a:lnTo>
                      <a:pt x="106" y="55"/>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49" name="Freeform 92"/>
              <p:cNvSpPr>
                <a:spLocks/>
              </p:cNvSpPr>
              <p:nvPr/>
            </p:nvSpPr>
            <p:spPr bwMode="auto">
              <a:xfrm>
                <a:off x="3284252" y="3309325"/>
                <a:ext cx="65386" cy="91858"/>
              </a:xfrm>
              <a:custGeom>
                <a:avLst/>
                <a:gdLst/>
                <a:ahLst/>
                <a:cxnLst>
                  <a:cxn ang="0">
                    <a:pos x="65" y="51"/>
                  </a:cxn>
                  <a:cxn ang="0">
                    <a:pos x="65" y="51"/>
                  </a:cxn>
                  <a:cxn ang="0">
                    <a:pos x="63" y="49"/>
                  </a:cxn>
                  <a:cxn ang="0">
                    <a:pos x="62" y="47"/>
                  </a:cxn>
                  <a:cxn ang="0">
                    <a:pos x="63" y="38"/>
                  </a:cxn>
                  <a:cxn ang="0">
                    <a:pos x="64" y="29"/>
                  </a:cxn>
                  <a:cxn ang="0">
                    <a:pos x="65" y="25"/>
                  </a:cxn>
                  <a:cxn ang="0">
                    <a:pos x="65" y="25"/>
                  </a:cxn>
                  <a:cxn ang="0">
                    <a:pos x="64" y="22"/>
                  </a:cxn>
                  <a:cxn ang="0">
                    <a:pos x="62" y="17"/>
                  </a:cxn>
                  <a:cxn ang="0">
                    <a:pos x="58" y="15"/>
                  </a:cxn>
                  <a:cxn ang="0">
                    <a:pos x="54" y="11"/>
                  </a:cxn>
                  <a:cxn ang="0">
                    <a:pos x="45" y="6"/>
                  </a:cxn>
                  <a:cxn ang="0">
                    <a:pos x="37" y="0"/>
                  </a:cxn>
                  <a:cxn ang="0">
                    <a:pos x="37" y="0"/>
                  </a:cxn>
                  <a:cxn ang="0">
                    <a:pos x="33" y="6"/>
                  </a:cxn>
                  <a:cxn ang="0">
                    <a:pos x="29" y="10"/>
                  </a:cxn>
                  <a:cxn ang="0">
                    <a:pos x="17" y="21"/>
                  </a:cxn>
                  <a:cxn ang="0">
                    <a:pos x="10" y="25"/>
                  </a:cxn>
                  <a:cxn ang="0">
                    <a:pos x="6" y="31"/>
                  </a:cxn>
                  <a:cxn ang="0">
                    <a:pos x="1" y="37"/>
                  </a:cxn>
                  <a:cxn ang="0">
                    <a:pos x="0" y="40"/>
                  </a:cxn>
                  <a:cxn ang="0">
                    <a:pos x="0" y="44"/>
                  </a:cxn>
                  <a:cxn ang="0">
                    <a:pos x="0" y="44"/>
                  </a:cxn>
                  <a:cxn ang="0">
                    <a:pos x="2" y="49"/>
                  </a:cxn>
                  <a:cxn ang="0">
                    <a:pos x="9" y="60"/>
                  </a:cxn>
                  <a:cxn ang="0">
                    <a:pos x="27" y="87"/>
                  </a:cxn>
                  <a:cxn ang="0">
                    <a:pos x="47" y="113"/>
                  </a:cxn>
                  <a:cxn ang="0">
                    <a:pos x="55" y="121"/>
                  </a:cxn>
                  <a:cxn ang="0">
                    <a:pos x="58" y="124"/>
                  </a:cxn>
                  <a:cxn ang="0">
                    <a:pos x="58" y="124"/>
                  </a:cxn>
                  <a:cxn ang="0">
                    <a:pos x="65" y="124"/>
                  </a:cxn>
                  <a:cxn ang="0">
                    <a:pos x="71" y="122"/>
                  </a:cxn>
                  <a:cxn ang="0">
                    <a:pos x="77" y="117"/>
                  </a:cxn>
                  <a:cxn ang="0">
                    <a:pos x="82" y="113"/>
                  </a:cxn>
                  <a:cxn ang="0">
                    <a:pos x="85" y="108"/>
                  </a:cxn>
                  <a:cxn ang="0">
                    <a:pos x="88" y="101"/>
                  </a:cxn>
                  <a:cxn ang="0">
                    <a:pos x="91" y="95"/>
                  </a:cxn>
                  <a:cxn ang="0">
                    <a:pos x="91" y="89"/>
                  </a:cxn>
                  <a:cxn ang="0">
                    <a:pos x="91" y="89"/>
                  </a:cxn>
                  <a:cxn ang="0">
                    <a:pos x="91" y="84"/>
                  </a:cxn>
                  <a:cxn ang="0">
                    <a:pos x="88" y="79"/>
                  </a:cxn>
                  <a:cxn ang="0">
                    <a:pos x="83" y="67"/>
                  </a:cxn>
                  <a:cxn ang="0">
                    <a:pos x="78" y="61"/>
                  </a:cxn>
                  <a:cxn ang="0">
                    <a:pos x="75" y="55"/>
                  </a:cxn>
                  <a:cxn ang="0">
                    <a:pos x="70" y="52"/>
                  </a:cxn>
                  <a:cxn ang="0">
                    <a:pos x="65" y="51"/>
                  </a:cxn>
                  <a:cxn ang="0">
                    <a:pos x="65" y="51"/>
                  </a:cxn>
                  <a:cxn ang="0">
                    <a:pos x="65" y="51"/>
                  </a:cxn>
                </a:cxnLst>
                <a:rect l="0" t="0" r="r" b="b"/>
                <a:pathLst>
                  <a:path w="91" h="124">
                    <a:moveTo>
                      <a:pt x="65" y="51"/>
                    </a:moveTo>
                    <a:lnTo>
                      <a:pt x="65" y="51"/>
                    </a:lnTo>
                    <a:lnTo>
                      <a:pt x="63" y="49"/>
                    </a:lnTo>
                    <a:lnTo>
                      <a:pt x="62" y="47"/>
                    </a:lnTo>
                    <a:lnTo>
                      <a:pt x="63" y="38"/>
                    </a:lnTo>
                    <a:lnTo>
                      <a:pt x="64" y="29"/>
                    </a:lnTo>
                    <a:lnTo>
                      <a:pt x="65" y="25"/>
                    </a:lnTo>
                    <a:lnTo>
                      <a:pt x="65" y="25"/>
                    </a:lnTo>
                    <a:lnTo>
                      <a:pt x="64" y="22"/>
                    </a:lnTo>
                    <a:lnTo>
                      <a:pt x="62" y="17"/>
                    </a:lnTo>
                    <a:lnTo>
                      <a:pt x="58" y="15"/>
                    </a:lnTo>
                    <a:lnTo>
                      <a:pt x="54" y="11"/>
                    </a:lnTo>
                    <a:lnTo>
                      <a:pt x="45" y="6"/>
                    </a:lnTo>
                    <a:lnTo>
                      <a:pt x="37" y="0"/>
                    </a:lnTo>
                    <a:lnTo>
                      <a:pt x="37" y="0"/>
                    </a:lnTo>
                    <a:lnTo>
                      <a:pt x="33" y="6"/>
                    </a:lnTo>
                    <a:lnTo>
                      <a:pt x="29" y="10"/>
                    </a:lnTo>
                    <a:lnTo>
                      <a:pt x="17" y="21"/>
                    </a:lnTo>
                    <a:lnTo>
                      <a:pt x="10" y="25"/>
                    </a:lnTo>
                    <a:lnTo>
                      <a:pt x="6" y="31"/>
                    </a:lnTo>
                    <a:lnTo>
                      <a:pt x="1" y="37"/>
                    </a:lnTo>
                    <a:lnTo>
                      <a:pt x="0" y="40"/>
                    </a:lnTo>
                    <a:lnTo>
                      <a:pt x="0" y="44"/>
                    </a:lnTo>
                    <a:lnTo>
                      <a:pt x="0" y="44"/>
                    </a:lnTo>
                    <a:lnTo>
                      <a:pt x="2" y="49"/>
                    </a:lnTo>
                    <a:lnTo>
                      <a:pt x="9" y="60"/>
                    </a:lnTo>
                    <a:lnTo>
                      <a:pt x="27" y="87"/>
                    </a:lnTo>
                    <a:lnTo>
                      <a:pt x="47" y="113"/>
                    </a:lnTo>
                    <a:lnTo>
                      <a:pt x="55" y="121"/>
                    </a:lnTo>
                    <a:lnTo>
                      <a:pt x="58" y="124"/>
                    </a:lnTo>
                    <a:lnTo>
                      <a:pt x="58" y="124"/>
                    </a:lnTo>
                    <a:lnTo>
                      <a:pt x="65" y="124"/>
                    </a:lnTo>
                    <a:lnTo>
                      <a:pt x="71" y="122"/>
                    </a:lnTo>
                    <a:lnTo>
                      <a:pt x="77" y="117"/>
                    </a:lnTo>
                    <a:lnTo>
                      <a:pt x="82" y="113"/>
                    </a:lnTo>
                    <a:lnTo>
                      <a:pt x="85" y="108"/>
                    </a:lnTo>
                    <a:lnTo>
                      <a:pt x="88" y="101"/>
                    </a:lnTo>
                    <a:lnTo>
                      <a:pt x="91" y="95"/>
                    </a:lnTo>
                    <a:lnTo>
                      <a:pt x="91" y="89"/>
                    </a:lnTo>
                    <a:lnTo>
                      <a:pt x="91" y="89"/>
                    </a:lnTo>
                    <a:lnTo>
                      <a:pt x="91" y="84"/>
                    </a:lnTo>
                    <a:lnTo>
                      <a:pt x="88" y="79"/>
                    </a:lnTo>
                    <a:lnTo>
                      <a:pt x="83" y="67"/>
                    </a:lnTo>
                    <a:lnTo>
                      <a:pt x="78" y="61"/>
                    </a:lnTo>
                    <a:lnTo>
                      <a:pt x="75" y="55"/>
                    </a:lnTo>
                    <a:lnTo>
                      <a:pt x="70" y="52"/>
                    </a:lnTo>
                    <a:lnTo>
                      <a:pt x="65" y="51"/>
                    </a:lnTo>
                    <a:lnTo>
                      <a:pt x="65" y="51"/>
                    </a:lnTo>
                    <a:lnTo>
                      <a:pt x="65" y="51"/>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50" name="Freeform 93"/>
              <p:cNvSpPr>
                <a:spLocks/>
              </p:cNvSpPr>
              <p:nvPr/>
            </p:nvSpPr>
            <p:spPr bwMode="auto">
              <a:xfrm>
                <a:off x="3137499" y="3092073"/>
                <a:ext cx="26154" cy="56864"/>
              </a:xfrm>
              <a:custGeom>
                <a:avLst/>
                <a:gdLst/>
                <a:ahLst/>
                <a:cxnLst>
                  <a:cxn ang="0">
                    <a:pos x="0" y="15"/>
                  </a:cxn>
                  <a:cxn ang="0">
                    <a:pos x="0" y="15"/>
                  </a:cxn>
                  <a:cxn ang="0">
                    <a:pos x="0" y="7"/>
                  </a:cxn>
                  <a:cxn ang="0">
                    <a:pos x="1" y="3"/>
                  </a:cxn>
                  <a:cxn ang="0">
                    <a:pos x="3" y="2"/>
                  </a:cxn>
                  <a:cxn ang="0">
                    <a:pos x="4" y="1"/>
                  </a:cxn>
                  <a:cxn ang="0">
                    <a:pos x="7" y="1"/>
                  </a:cxn>
                  <a:cxn ang="0">
                    <a:pos x="15" y="0"/>
                  </a:cxn>
                  <a:cxn ang="0">
                    <a:pos x="15" y="0"/>
                  </a:cxn>
                  <a:cxn ang="0">
                    <a:pos x="21" y="1"/>
                  </a:cxn>
                  <a:cxn ang="0">
                    <a:pos x="27" y="3"/>
                  </a:cxn>
                  <a:cxn ang="0">
                    <a:pos x="30" y="6"/>
                  </a:cxn>
                  <a:cxn ang="0">
                    <a:pos x="33" y="10"/>
                  </a:cxn>
                  <a:cxn ang="0">
                    <a:pos x="35" y="15"/>
                  </a:cxn>
                  <a:cxn ang="0">
                    <a:pos x="36" y="21"/>
                  </a:cxn>
                  <a:cxn ang="0">
                    <a:pos x="37" y="33"/>
                  </a:cxn>
                  <a:cxn ang="0">
                    <a:pos x="37" y="33"/>
                  </a:cxn>
                  <a:cxn ang="0">
                    <a:pos x="37" y="70"/>
                  </a:cxn>
                  <a:cxn ang="0">
                    <a:pos x="37" y="70"/>
                  </a:cxn>
                  <a:cxn ang="0">
                    <a:pos x="36" y="72"/>
                  </a:cxn>
                  <a:cxn ang="0">
                    <a:pos x="35" y="74"/>
                  </a:cxn>
                  <a:cxn ang="0">
                    <a:pos x="31" y="76"/>
                  </a:cxn>
                  <a:cxn ang="0">
                    <a:pos x="27" y="77"/>
                  </a:cxn>
                  <a:cxn ang="0">
                    <a:pos x="22" y="77"/>
                  </a:cxn>
                  <a:cxn ang="0">
                    <a:pos x="22" y="77"/>
                  </a:cxn>
                  <a:cxn ang="0">
                    <a:pos x="18" y="77"/>
                  </a:cxn>
                  <a:cxn ang="0">
                    <a:pos x="15" y="76"/>
                  </a:cxn>
                  <a:cxn ang="0">
                    <a:pos x="14" y="75"/>
                  </a:cxn>
                  <a:cxn ang="0">
                    <a:pos x="13" y="72"/>
                  </a:cxn>
                  <a:cxn ang="0">
                    <a:pos x="14" y="67"/>
                  </a:cxn>
                  <a:cxn ang="0">
                    <a:pos x="15" y="59"/>
                  </a:cxn>
                  <a:cxn ang="0">
                    <a:pos x="15" y="59"/>
                  </a:cxn>
                  <a:cxn ang="0">
                    <a:pos x="14" y="53"/>
                  </a:cxn>
                  <a:cxn ang="0">
                    <a:pos x="13" y="48"/>
                  </a:cxn>
                  <a:cxn ang="0">
                    <a:pos x="8" y="38"/>
                  </a:cxn>
                  <a:cxn ang="0">
                    <a:pos x="3" y="28"/>
                  </a:cxn>
                  <a:cxn ang="0">
                    <a:pos x="1" y="21"/>
                  </a:cxn>
                  <a:cxn ang="0">
                    <a:pos x="0" y="15"/>
                  </a:cxn>
                  <a:cxn ang="0">
                    <a:pos x="0" y="15"/>
                  </a:cxn>
                  <a:cxn ang="0">
                    <a:pos x="0" y="15"/>
                  </a:cxn>
                </a:cxnLst>
                <a:rect l="0" t="0" r="r" b="b"/>
                <a:pathLst>
                  <a:path w="37" h="77">
                    <a:moveTo>
                      <a:pt x="0" y="15"/>
                    </a:moveTo>
                    <a:lnTo>
                      <a:pt x="0" y="15"/>
                    </a:lnTo>
                    <a:lnTo>
                      <a:pt x="0" y="7"/>
                    </a:lnTo>
                    <a:lnTo>
                      <a:pt x="1" y="3"/>
                    </a:lnTo>
                    <a:lnTo>
                      <a:pt x="3" y="2"/>
                    </a:lnTo>
                    <a:lnTo>
                      <a:pt x="4" y="1"/>
                    </a:lnTo>
                    <a:lnTo>
                      <a:pt x="7" y="1"/>
                    </a:lnTo>
                    <a:lnTo>
                      <a:pt x="15" y="0"/>
                    </a:lnTo>
                    <a:lnTo>
                      <a:pt x="15" y="0"/>
                    </a:lnTo>
                    <a:lnTo>
                      <a:pt x="21" y="1"/>
                    </a:lnTo>
                    <a:lnTo>
                      <a:pt x="27" y="3"/>
                    </a:lnTo>
                    <a:lnTo>
                      <a:pt x="30" y="6"/>
                    </a:lnTo>
                    <a:lnTo>
                      <a:pt x="33" y="10"/>
                    </a:lnTo>
                    <a:lnTo>
                      <a:pt x="35" y="15"/>
                    </a:lnTo>
                    <a:lnTo>
                      <a:pt x="36" y="21"/>
                    </a:lnTo>
                    <a:lnTo>
                      <a:pt x="37" y="33"/>
                    </a:lnTo>
                    <a:lnTo>
                      <a:pt x="37" y="33"/>
                    </a:lnTo>
                    <a:lnTo>
                      <a:pt x="37" y="70"/>
                    </a:lnTo>
                    <a:lnTo>
                      <a:pt x="37" y="70"/>
                    </a:lnTo>
                    <a:lnTo>
                      <a:pt x="36" y="72"/>
                    </a:lnTo>
                    <a:lnTo>
                      <a:pt x="35" y="74"/>
                    </a:lnTo>
                    <a:lnTo>
                      <a:pt x="31" y="76"/>
                    </a:lnTo>
                    <a:lnTo>
                      <a:pt x="27" y="77"/>
                    </a:lnTo>
                    <a:lnTo>
                      <a:pt x="22" y="77"/>
                    </a:lnTo>
                    <a:lnTo>
                      <a:pt x="22" y="77"/>
                    </a:lnTo>
                    <a:lnTo>
                      <a:pt x="18" y="77"/>
                    </a:lnTo>
                    <a:lnTo>
                      <a:pt x="15" y="76"/>
                    </a:lnTo>
                    <a:lnTo>
                      <a:pt x="14" y="75"/>
                    </a:lnTo>
                    <a:lnTo>
                      <a:pt x="13" y="72"/>
                    </a:lnTo>
                    <a:lnTo>
                      <a:pt x="14" y="67"/>
                    </a:lnTo>
                    <a:lnTo>
                      <a:pt x="15" y="59"/>
                    </a:lnTo>
                    <a:lnTo>
                      <a:pt x="15" y="59"/>
                    </a:lnTo>
                    <a:lnTo>
                      <a:pt x="14" y="53"/>
                    </a:lnTo>
                    <a:lnTo>
                      <a:pt x="13" y="48"/>
                    </a:lnTo>
                    <a:lnTo>
                      <a:pt x="8" y="38"/>
                    </a:lnTo>
                    <a:lnTo>
                      <a:pt x="3" y="28"/>
                    </a:lnTo>
                    <a:lnTo>
                      <a:pt x="1" y="21"/>
                    </a:lnTo>
                    <a:lnTo>
                      <a:pt x="0" y="15"/>
                    </a:lnTo>
                    <a:lnTo>
                      <a:pt x="0" y="15"/>
                    </a:lnTo>
                    <a:lnTo>
                      <a:pt x="0" y="15"/>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51" name="Freeform 94"/>
              <p:cNvSpPr>
                <a:spLocks/>
              </p:cNvSpPr>
              <p:nvPr/>
            </p:nvSpPr>
            <p:spPr bwMode="auto">
              <a:xfrm>
                <a:off x="3786993" y="3124151"/>
                <a:ext cx="59573" cy="43742"/>
              </a:xfrm>
              <a:custGeom>
                <a:avLst/>
                <a:gdLst/>
                <a:ahLst/>
                <a:cxnLst>
                  <a:cxn ang="0">
                    <a:pos x="70" y="19"/>
                  </a:cxn>
                  <a:cxn ang="0">
                    <a:pos x="70" y="0"/>
                  </a:cxn>
                  <a:cxn ang="0">
                    <a:pos x="70" y="0"/>
                  </a:cxn>
                  <a:cxn ang="0">
                    <a:pos x="70" y="0"/>
                  </a:cxn>
                  <a:cxn ang="0">
                    <a:pos x="48" y="0"/>
                  </a:cxn>
                  <a:cxn ang="0">
                    <a:pos x="48" y="0"/>
                  </a:cxn>
                  <a:cxn ang="0">
                    <a:pos x="41" y="1"/>
                  </a:cxn>
                  <a:cxn ang="0">
                    <a:pos x="33" y="2"/>
                  </a:cxn>
                  <a:cxn ang="0">
                    <a:pos x="25" y="5"/>
                  </a:cxn>
                  <a:cxn ang="0">
                    <a:pos x="17" y="10"/>
                  </a:cxn>
                  <a:cxn ang="0">
                    <a:pos x="10" y="16"/>
                  </a:cxn>
                  <a:cxn ang="0">
                    <a:pos x="5" y="23"/>
                  </a:cxn>
                  <a:cxn ang="0">
                    <a:pos x="1" y="31"/>
                  </a:cxn>
                  <a:cxn ang="0">
                    <a:pos x="0" y="40"/>
                  </a:cxn>
                  <a:cxn ang="0">
                    <a:pos x="0" y="40"/>
                  </a:cxn>
                  <a:cxn ang="0">
                    <a:pos x="1" y="45"/>
                  </a:cxn>
                  <a:cxn ang="0">
                    <a:pos x="3" y="48"/>
                  </a:cxn>
                  <a:cxn ang="0">
                    <a:pos x="6" y="51"/>
                  </a:cxn>
                  <a:cxn ang="0">
                    <a:pos x="10" y="54"/>
                  </a:cxn>
                  <a:cxn ang="0">
                    <a:pos x="19" y="57"/>
                  </a:cxn>
                  <a:cxn ang="0">
                    <a:pos x="26" y="58"/>
                  </a:cxn>
                  <a:cxn ang="0">
                    <a:pos x="26" y="58"/>
                  </a:cxn>
                  <a:cxn ang="0">
                    <a:pos x="41" y="57"/>
                  </a:cxn>
                  <a:cxn ang="0">
                    <a:pos x="54" y="56"/>
                  </a:cxn>
                  <a:cxn ang="0">
                    <a:pos x="66" y="56"/>
                  </a:cxn>
                  <a:cxn ang="0">
                    <a:pos x="73" y="56"/>
                  </a:cxn>
                  <a:cxn ang="0">
                    <a:pos x="81" y="58"/>
                  </a:cxn>
                  <a:cxn ang="0">
                    <a:pos x="81" y="58"/>
                  </a:cxn>
                  <a:cxn ang="0">
                    <a:pos x="81" y="40"/>
                  </a:cxn>
                  <a:cxn ang="0">
                    <a:pos x="81" y="40"/>
                  </a:cxn>
                  <a:cxn ang="0">
                    <a:pos x="81" y="40"/>
                  </a:cxn>
                  <a:cxn ang="0">
                    <a:pos x="73" y="39"/>
                  </a:cxn>
                  <a:cxn ang="0">
                    <a:pos x="67" y="36"/>
                  </a:cxn>
                  <a:cxn ang="0">
                    <a:pos x="63" y="34"/>
                  </a:cxn>
                  <a:cxn ang="0">
                    <a:pos x="58" y="33"/>
                  </a:cxn>
                  <a:cxn ang="0">
                    <a:pos x="58" y="33"/>
                  </a:cxn>
                  <a:cxn ang="0">
                    <a:pos x="64" y="30"/>
                  </a:cxn>
                  <a:cxn ang="0">
                    <a:pos x="67" y="26"/>
                  </a:cxn>
                  <a:cxn ang="0">
                    <a:pos x="70" y="22"/>
                  </a:cxn>
                  <a:cxn ang="0">
                    <a:pos x="70" y="19"/>
                  </a:cxn>
                  <a:cxn ang="0">
                    <a:pos x="70" y="19"/>
                  </a:cxn>
                  <a:cxn ang="0">
                    <a:pos x="70" y="19"/>
                  </a:cxn>
                </a:cxnLst>
                <a:rect l="0" t="0" r="r" b="b"/>
                <a:pathLst>
                  <a:path w="81" h="58">
                    <a:moveTo>
                      <a:pt x="70" y="19"/>
                    </a:moveTo>
                    <a:lnTo>
                      <a:pt x="70" y="0"/>
                    </a:lnTo>
                    <a:lnTo>
                      <a:pt x="70" y="0"/>
                    </a:lnTo>
                    <a:lnTo>
                      <a:pt x="70" y="0"/>
                    </a:lnTo>
                    <a:lnTo>
                      <a:pt x="48" y="0"/>
                    </a:lnTo>
                    <a:lnTo>
                      <a:pt x="48" y="0"/>
                    </a:lnTo>
                    <a:lnTo>
                      <a:pt x="41" y="1"/>
                    </a:lnTo>
                    <a:lnTo>
                      <a:pt x="33" y="2"/>
                    </a:lnTo>
                    <a:lnTo>
                      <a:pt x="25" y="5"/>
                    </a:lnTo>
                    <a:lnTo>
                      <a:pt x="17" y="10"/>
                    </a:lnTo>
                    <a:lnTo>
                      <a:pt x="10" y="16"/>
                    </a:lnTo>
                    <a:lnTo>
                      <a:pt x="5" y="23"/>
                    </a:lnTo>
                    <a:lnTo>
                      <a:pt x="1" y="31"/>
                    </a:lnTo>
                    <a:lnTo>
                      <a:pt x="0" y="40"/>
                    </a:lnTo>
                    <a:lnTo>
                      <a:pt x="0" y="40"/>
                    </a:lnTo>
                    <a:lnTo>
                      <a:pt x="1" y="45"/>
                    </a:lnTo>
                    <a:lnTo>
                      <a:pt x="3" y="48"/>
                    </a:lnTo>
                    <a:lnTo>
                      <a:pt x="6" y="51"/>
                    </a:lnTo>
                    <a:lnTo>
                      <a:pt x="10" y="54"/>
                    </a:lnTo>
                    <a:lnTo>
                      <a:pt x="19" y="57"/>
                    </a:lnTo>
                    <a:lnTo>
                      <a:pt x="26" y="58"/>
                    </a:lnTo>
                    <a:lnTo>
                      <a:pt x="26" y="58"/>
                    </a:lnTo>
                    <a:lnTo>
                      <a:pt x="41" y="57"/>
                    </a:lnTo>
                    <a:lnTo>
                      <a:pt x="54" y="56"/>
                    </a:lnTo>
                    <a:lnTo>
                      <a:pt x="66" y="56"/>
                    </a:lnTo>
                    <a:lnTo>
                      <a:pt x="73" y="56"/>
                    </a:lnTo>
                    <a:lnTo>
                      <a:pt x="81" y="58"/>
                    </a:lnTo>
                    <a:lnTo>
                      <a:pt x="81" y="58"/>
                    </a:lnTo>
                    <a:lnTo>
                      <a:pt x="81" y="40"/>
                    </a:lnTo>
                    <a:lnTo>
                      <a:pt x="81" y="40"/>
                    </a:lnTo>
                    <a:lnTo>
                      <a:pt x="81" y="40"/>
                    </a:lnTo>
                    <a:lnTo>
                      <a:pt x="73" y="39"/>
                    </a:lnTo>
                    <a:lnTo>
                      <a:pt x="67" y="36"/>
                    </a:lnTo>
                    <a:lnTo>
                      <a:pt x="63" y="34"/>
                    </a:lnTo>
                    <a:lnTo>
                      <a:pt x="58" y="33"/>
                    </a:lnTo>
                    <a:lnTo>
                      <a:pt x="58" y="33"/>
                    </a:lnTo>
                    <a:lnTo>
                      <a:pt x="64" y="30"/>
                    </a:lnTo>
                    <a:lnTo>
                      <a:pt x="67" y="26"/>
                    </a:lnTo>
                    <a:lnTo>
                      <a:pt x="70" y="22"/>
                    </a:lnTo>
                    <a:lnTo>
                      <a:pt x="70" y="19"/>
                    </a:lnTo>
                    <a:lnTo>
                      <a:pt x="70" y="19"/>
                    </a:lnTo>
                    <a:lnTo>
                      <a:pt x="70" y="19"/>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52" name="Freeform 95"/>
              <p:cNvSpPr>
                <a:spLocks/>
              </p:cNvSpPr>
              <p:nvPr/>
            </p:nvSpPr>
            <p:spPr bwMode="auto">
              <a:xfrm>
                <a:off x="3920670" y="3194138"/>
                <a:ext cx="27608" cy="20413"/>
              </a:xfrm>
              <a:custGeom>
                <a:avLst/>
                <a:gdLst/>
                <a:ahLst/>
                <a:cxnLst>
                  <a:cxn ang="0">
                    <a:pos x="0" y="0"/>
                  </a:cxn>
                  <a:cxn ang="0">
                    <a:pos x="0" y="22"/>
                  </a:cxn>
                  <a:cxn ang="0">
                    <a:pos x="0" y="22"/>
                  </a:cxn>
                  <a:cxn ang="0">
                    <a:pos x="0" y="22"/>
                  </a:cxn>
                  <a:cxn ang="0">
                    <a:pos x="3" y="25"/>
                  </a:cxn>
                  <a:cxn ang="0">
                    <a:pos x="8" y="27"/>
                  </a:cxn>
                  <a:cxn ang="0">
                    <a:pos x="12" y="28"/>
                  </a:cxn>
                  <a:cxn ang="0">
                    <a:pos x="18" y="27"/>
                  </a:cxn>
                  <a:cxn ang="0">
                    <a:pos x="24" y="25"/>
                  </a:cxn>
                  <a:cxn ang="0">
                    <a:pos x="28" y="22"/>
                  </a:cxn>
                  <a:cxn ang="0">
                    <a:pos x="33" y="17"/>
                  </a:cxn>
                  <a:cxn ang="0">
                    <a:pos x="36" y="12"/>
                  </a:cxn>
                  <a:cxn ang="0">
                    <a:pos x="36" y="12"/>
                  </a:cxn>
                  <a:cxn ang="0">
                    <a:pos x="31" y="12"/>
                  </a:cxn>
                  <a:cxn ang="0">
                    <a:pos x="25" y="11"/>
                  </a:cxn>
                  <a:cxn ang="0">
                    <a:pos x="17" y="7"/>
                  </a:cxn>
                  <a:cxn ang="0">
                    <a:pos x="9" y="4"/>
                  </a:cxn>
                  <a:cxn ang="0">
                    <a:pos x="0" y="0"/>
                  </a:cxn>
                  <a:cxn ang="0">
                    <a:pos x="0" y="0"/>
                  </a:cxn>
                  <a:cxn ang="0">
                    <a:pos x="0" y="0"/>
                  </a:cxn>
                </a:cxnLst>
                <a:rect l="0" t="0" r="r" b="b"/>
                <a:pathLst>
                  <a:path w="36" h="28">
                    <a:moveTo>
                      <a:pt x="0" y="0"/>
                    </a:moveTo>
                    <a:lnTo>
                      <a:pt x="0" y="22"/>
                    </a:lnTo>
                    <a:lnTo>
                      <a:pt x="0" y="22"/>
                    </a:lnTo>
                    <a:lnTo>
                      <a:pt x="0" y="22"/>
                    </a:lnTo>
                    <a:lnTo>
                      <a:pt x="3" y="25"/>
                    </a:lnTo>
                    <a:lnTo>
                      <a:pt x="8" y="27"/>
                    </a:lnTo>
                    <a:lnTo>
                      <a:pt x="12" y="28"/>
                    </a:lnTo>
                    <a:lnTo>
                      <a:pt x="18" y="27"/>
                    </a:lnTo>
                    <a:lnTo>
                      <a:pt x="24" y="25"/>
                    </a:lnTo>
                    <a:lnTo>
                      <a:pt x="28" y="22"/>
                    </a:lnTo>
                    <a:lnTo>
                      <a:pt x="33" y="17"/>
                    </a:lnTo>
                    <a:lnTo>
                      <a:pt x="36" y="12"/>
                    </a:lnTo>
                    <a:lnTo>
                      <a:pt x="36" y="12"/>
                    </a:lnTo>
                    <a:lnTo>
                      <a:pt x="31" y="12"/>
                    </a:lnTo>
                    <a:lnTo>
                      <a:pt x="25" y="11"/>
                    </a:lnTo>
                    <a:lnTo>
                      <a:pt x="17" y="7"/>
                    </a:lnTo>
                    <a:lnTo>
                      <a:pt x="9" y="4"/>
                    </a:lnTo>
                    <a:lnTo>
                      <a:pt x="0" y="0"/>
                    </a:lnTo>
                    <a:lnTo>
                      <a:pt x="0" y="0"/>
                    </a:lnTo>
                    <a:lnTo>
                      <a:pt x="0" y="0"/>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53" name="Freeform 96"/>
              <p:cNvSpPr>
                <a:spLocks/>
              </p:cNvSpPr>
              <p:nvPr/>
            </p:nvSpPr>
            <p:spPr bwMode="auto">
              <a:xfrm>
                <a:off x="3993320" y="3280164"/>
                <a:ext cx="53761" cy="34993"/>
              </a:xfrm>
              <a:custGeom>
                <a:avLst/>
                <a:gdLst/>
                <a:ahLst/>
                <a:cxnLst>
                  <a:cxn ang="0">
                    <a:pos x="40" y="0"/>
                  </a:cxn>
                  <a:cxn ang="0">
                    <a:pos x="40" y="0"/>
                  </a:cxn>
                  <a:cxn ang="0">
                    <a:pos x="39" y="2"/>
                  </a:cxn>
                  <a:cxn ang="0">
                    <a:pos x="38" y="5"/>
                  </a:cxn>
                  <a:cxn ang="0">
                    <a:pos x="33" y="10"/>
                  </a:cxn>
                  <a:cxn ang="0">
                    <a:pos x="26" y="12"/>
                  </a:cxn>
                  <a:cxn ang="0">
                    <a:pos x="19" y="16"/>
                  </a:cxn>
                  <a:cxn ang="0">
                    <a:pos x="11" y="18"/>
                  </a:cxn>
                  <a:cxn ang="0">
                    <a:pos x="5" y="22"/>
                  </a:cxn>
                  <a:cxn ang="0">
                    <a:pos x="2" y="26"/>
                  </a:cxn>
                  <a:cxn ang="0">
                    <a:pos x="0" y="30"/>
                  </a:cxn>
                  <a:cxn ang="0">
                    <a:pos x="0" y="32"/>
                  </a:cxn>
                  <a:cxn ang="0">
                    <a:pos x="0" y="32"/>
                  </a:cxn>
                  <a:cxn ang="0">
                    <a:pos x="1" y="37"/>
                  </a:cxn>
                  <a:cxn ang="0">
                    <a:pos x="2" y="39"/>
                  </a:cxn>
                  <a:cxn ang="0">
                    <a:pos x="4" y="42"/>
                  </a:cxn>
                  <a:cxn ang="0">
                    <a:pos x="7" y="43"/>
                  </a:cxn>
                  <a:cxn ang="0">
                    <a:pos x="12" y="46"/>
                  </a:cxn>
                  <a:cxn ang="0">
                    <a:pos x="19" y="47"/>
                  </a:cxn>
                  <a:cxn ang="0">
                    <a:pos x="19" y="47"/>
                  </a:cxn>
                  <a:cxn ang="0">
                    <a:pos x="24" y="46"/>
                  </a:cxn>
                  <a:cxn ang="0">
                    <a:pos x="32" y="43"/>
                  </a:cxn>
                  <a:cxn ang="0">
                    <a:pos x="50" y="34"/>
                  </a:cxn>
                  <a:cxn ang="0">
                    <a:pos x="58" y="30"/>
                  </a:cxn>
                  <a:cxn ang="0">
                    <a:pos x="66" y="24"/>
                  </a:cxn>
                  <a:cxn ang="0">
                    <a:pos x="71" y="18"/>
                  </a:cxn>
                  <a:cxn ang="0">
                    <a:pos x="73" y="16"/>
                  </a:cxn>
                  <a:cxn ang="0">
                    <a:pos x="73" y="14"/>
                  </a:cxn>
                  <a:cxn ang="0">
                    <a:pos x="73" y="14"/>
                  </a:cxn>
                  <a:cxn ang="0">
                    <a:pos x="72" y="11"/>
                  </a:cxn>
                  <a:cxn ang="0">
                    <a:pos x="70" y="9"/>
                  </a:cxn>
                  <a:cxn ang="0">
                    <a:pos x="66" y="5"/>
                  </a:cxn>
                  <a:cxn ang="0">
                    <a:pos x="61" y="4"/>
                  </a:cxn>
                  <a:cxn ang="0">
                    <a:pos x="50" y="1"/>
                  </a:cxn>
                  <a:cxn ang="0">
                    <a:pos x="40" y="0"/>
                  </a:cxn>
                  <a:cxn ang="0">
                    <a:pos x="40" y="0"/>
                  </a:cxn>
                  <a:cxn ang="0">
                    <a:pos x="40" y="0"/>
                  </a:cxn>
                </a:cxnLst>
                <a:rect l="0" t="0" r="r" b="b"/>
                <a:pathLst>
                  <a:path w="73" h="47">
                    <a:moveTo>
                      <a:pt x="40" y="0"/>
                    </a:moveTo>
                    <a:lnTo>
                      <a:pt x="40" y="0"/>
                    </a:lnTo>
                    <a:lnTo>
                      <a:pt x="39" y="2"/>
                    </a:lnTo>
                    <a:lnTo>
                      <a:pt x="38" y="5"/>
                    </a:lnTo>
                    <a:lnTo>
                      <a:pt x="33" y="10"/>
                    </a:lnTo>
                    <a:lnTo>
                      <a:pt x="26" y="12"/>
                    </a:lnTo>
                    <a:lnTo>
                      <a:pt x="19" y="16"/>
                    </a:lnTo>
                    <a:lnTo>
                      <a:pt x="11" y="18"/>
                    </a:lnTo>
                    <a:lnTo>
                      <a:pt x="5" y="22"/>
                    </a:lnTo>
                    <a:lnTo>
                      <a:pt x="2" y="26"/>
                    </a:lnTo>
                    <a:lnTo>
                      <a:pt x="0" y="30"/>
                    </a:lnTo>
                    <a:lnTo>
                      <a:pt x="0" y="32"/>
                    </a:lnTo>
                    <a:lnTo>
                      <a:pt x="0" y="32"/>
                    </a:lnTo>
                    <a:lnTo>
                      <a:pt x="1" y="37"/>
                    </a:lnTo>
                    <a:lnTo>
                      <a:pt x="2" y="39"/>
                    </a:lnTo>
                    <a:lnTo>
                      <a:pt x="4" y="42"/>
                    </a:lnTo>
                    <a:lnTo>
                      <a:pt x="7" y="43"/>
                    </a:lnTo>
                    <a:lnTo>
                      <a:pt x="12" y="46"/>
                    </a:lnTo>
                    <a:lnTo>
                      <a:pt x="19" y="47"/>
                    </a:lnTo>
                    <a:lnTo>
                      <a:pt x="19" y="47"/>
                    </a:lnTo>
                    <a:lnTo>
                      <a:pt x="24" y="46"/>
                    </a:lnTo>
                    <a:lnTo>
                      <a:pt x="32" y="43"/>
                    </a:lnTo>
                    <a:lnTo>
                      <a:pt x="50" y="34"/>
                    </a:lnTo>
                    <a:lnTo>
                      <a:pt x="58" y="30"/>
                    </a:lnTo>
                    <a:lnTo>
                      <a:pt x="66" y="24"/>
                    </a:lnTo>
                    <a:lnTo>
                      <a:pt x="71" y="18"/>
                    </a:lnTo>
                    <a:lnTo>
                      <a:pt x="73" y="16"/>
                    </a:lnTo>
                    <a:lnTo>
                      <a:pt x="73" y="14"/>
                    </a:lnTo>
                    <a:lnTo>
                      <a:pt x="73" y="14"/>
                    </a:lnTo>
                    <a:lnTo>
                      <a:pt x="72" y="11"/>
                    </a:lnTo>
                    <a:lnTo>
                      <a:pt x="70" y="9"/>
                    </a:lnTo>
                    <a:lnTo>
                      <a:pt x="66" y="5"/>
                    </a:lnTo>
                    <a:lnTo>
                      <a:pt x="61" y="4"/>
                    </a:lnTo>
                    <a:lnTo>
                      <a:pt x="50" y="1"/>
                    </a:lnTo>
                    <a:lnTo>
                      <a:pt x="40" y="0"/>
                    </a:lnTo>
                    <a:lnTo>
                      <a:pt x="40" y="0"/>
                    </a:lnTo>
                    <a:lnTo>
                      <a:pt x="40" y="0"/>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54" name="Freeform 104"/>
              <p:cNvSpPr>
                <a:spLocks/>
              </p:cNvSpPr>
              <p:nvPr/>
            </p:nvSpPr>
            <p:spPr bwMode="auto">
              <a:xfrm>
                <a:off x="4064517" y="3232048"/>
                <a:ext cx="39231" cy="42284"/>
              </a:xfrm>
              <a:custGeom>
                <a:avLst/>
                <a:gdLst/>
                <a:ahLst/>
                <a:cxnLst>
                  <a:cxn ang="0">
                    <a:pos x="44" y="25"/>
                  </a:cxn>
                  <a:cxn ang="0">
                    <a:pos x="44" y="25"/>
                  </a:cxn>
                  <a:cxn ang="0">
                    <a:pos x="41" y="25"/>
                  </a:cxn>
                  <a:cxn ang="0">
                    <a:pos x="39" y="23"/>
                  </a:cxn>
                  <a:cxn ang="0">
                    <a:pos x="38" y="21"/>
                  </a:cxn>
                  <a:cxn ang="0">
                    <a:pos x="36" y="17"/>
                  </a:cxn>
                  <a:cxn ang="0">
                    <a:pos x="36" y="8"/>
                  </a:cxn>
                  <a:cxn ang="0">
                    <a:pos x="38" y="0"/>
                  </a:cxn>
                  <a:cxn ang="0">
                    <a:pos x="38" y="0"/>
                  </a:cxn>
                  <a:cxn ang="0">
                    <a:pos x="27" y="5"/>
                  </a:cxn>
                  <a:cxn ang="0">
                    <a:pos x="15" y="13"/>
                  </a:cxn>
                  <a:cxn ang="0">
                    <a:pos x="9" y="17"/>
                  </a:cxn>
                  <a:cxn ang="0">
                    <a:pos x="4" y="23"/>
                  </a:cxn>
                  <a:cxn ang="0">
                    <a:pos x="1" y="28"/>
                  </a:cxn>
                  <a:cxn ang="0">
                    <a:pos x="0" y="33"/>
                  </a:cxn>
                  <a:cxn ang="0">
                    <a:pos x="0" y="33"/>
                  </a:cxn>
                  <a:cxn ang="0">
                    <a:pos x="1" y="37"/>
                  </a:cxn>
                  <a:cxn ang="0">
                    <a:pos x="2" y="40"/>
                  </a:cxn>
                  <a:cxn ang="0">
                    <a:pos x="5" y="46"/>
                  </a:cxn>
                  <a:cxn ang="0">
                    <a:pos x="11" y="51"/>
                  </a:cxn>
                  <a:cxn ang="0">
                    <a:pos x="18" y="54"/>
                  </a:cxn>
                  <a:cxn ang="0">
                    <a:pos x="26" y="56"/>
                  </a:cxn>
                  <a:cxn ang="0">
                    <a:pos x="34" y="57"/>
                  </a:cxn>
                  <a:cxn ang="0">
                    <a:pos x="52" y="59"/>
                  </a:cxn>
                  <a:cxn ang="0">
                    <a:pos x="52" y="59"/>
                  </a:cxn>
                  <a:cxn ang="0">
                    <a:pos x="52" y="37"/>
                  </a:cxn>
                  <a:cxn ang="0">
                    <a:pos x="52" y="37"/>
                  </a:cxn>
                  <a:cxn ang="0">
                    <a:pos x="52" y="37"/>
                  </a:cxn>
                  <a:cxn ang="0">
                    <a:pos x="50" y="37"/>
                  </a:cxn>
                  <a:cxn ang="0">
                    <a:pos x="49" y="36"/>
                  </a:cxn>
                  <a:cxn ang="0">
                    <a:pos x="48" y="31"/>
                  </a:cxn>
                  <a:cxn ang="0">
                    <a:pos x="47" y="28"/>
                  </a:cxn>
                  <a:cxn ang="0">
                    <a:pos x="46" y="26"/>
                  </a:cxn>
                  <a:cxn ang="0">
                    <a:pos x="44" y="25"/>
                  </a:cxn>
                  <a:cxn ang="0">
                    <a:pos x="44" y="25"/>
                  </a:cxn>
                  <a:cxn ang="0">
                    <a:pos x="44" y="25"/>
                  </a:cxn>
                </a:cxnLst>
                <a:rect l="0" t="0" r="r" b="b"/>
                <a:pathLst>
                  <a:path w="52" h="59">
                    <a:moveTo>
                      <a:pt x="44" y="25"/>
                    </a:moveTo>
                    <a:lnTo>
                      <a:pt x="44" y="25"/>
                    </a:lnTo>
                    <a:lnTo>
                      <a:pt x="41" y="25"/>
                    </a:lnTo>
                    <a:lnTo>
                      <a:pt x="39" y="23"/>
                    </a:lnTo>
                    <a:lnTo>
                      <a:pt x="38" y="21"/>
                    </a:lnTo>
                    <a:lnTo>
                      <a:pt x="36" y="17"/>
                    </a:lnTo>
                    <a:lnTo>
                      <a:pt x="36" y="8"/>
                    </a:lnTo>
                    <a:lnTo>
                      <a:pt x="38" y="0"/>
                    </a:lnTo>
                    <a:lnTo>
                      <a:pt x="38" y="0"/>
                    </a:lnTo>
                    <a:lnTo>
                      <a:pt x="27" y="5"/>
                    </a:lnTo>
                    <a:lnTo>
                      <a:pt x="15" y="13"/>
                    </a:lnTo>
                    <a:lnTo>
                      <a:pt x="9" y="17"/>
                    </a:lnTo>
                    <a:lnTo>
                      <a:pt x="4" y="23"/>
                    </a:lnTo>
                    <a:lnTo>
                      <a:pt x="1" y="28"/>
                    </a:lnTo>
                    <a:lnTo>
                      <a:pt x="0" y="33"/>
                    </a:lnTo>
                    <a:lnTo>
                      <a:pt x="0" y="33"/>
                    </a:lnTo>
                    <a:lnTo>
                      <a:pt x="1" y="37"/>
                    </a:lnTo>
                    <a:lnTo>
                      <a:pt x="2" y="40"/>
                    </a:lnTo>
                    <a:lnTo>
                      <a:pt x="5" y="46"/>
                    </a:lnTo>
                    <a:lnTo>
                      <a:pt x="11" y="51"/>
                    </a:lnTo>
                    <a:lnTo>
                      <a:pt x="18" y="54"/>
                    </a:lnTo>
                    <a:lnTo>
                      <a:pt x="26" y="56"/>
                    </a:lnTo>
                    <a:lnTo>
                      <a:pt x="34" y="57"/>
                    </a:lnTo>
                    <a:lnTo>
                      <a:pt x="52" y="59"/>
                    </a:lnTo>
                    <a:lnTo>
                      <a:pt x="52" y="59"/>
                    </a:lnTo>
                    <a:lnTo>
                      <a:pt x="52" y="37"/>
                    </a:lnTo>
                    <a:lnTo>
                      <a:pt x="52" y="37"/>
                    </a:lnTo>
                    <a:lnTo>
                      <a:pt x="52" y="37"/>
                    </a:lnTo>
                    <a:lnTo>
                      <a:pt x="50" y="37"/>
                    </a:lnTo>
                    <a:lnTo>
                      <a:pt x="49" y="36"/>
                    </a:lnTo>
                    <a:lnTo>
                      <a:pt x="48" y="31"/>
                    </a:lnTo>
                    <a:lnTo>
                      <a:pt x="47" y="28"/>
                    </a:lnTo>
                    <a:lnTo>
                      <a:pt x="46" y="26"/>
                    </a:lnTo>
                    <a:lnTo>
                      <a:pt x="44" y="25"/>
                    </a:lnTo>
                    <a:lnTo>
                      <a:pt x="44" y="25"/>
                    </a:lnTo>
                    <a:lnTo>
                      <a:pt x="44" y="25"/>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grpSp>
            <p:nvGrpSpPr>
              <p:cNvPr id="155" name="Группа 154"/>
              <p:cNvGrpSpPr/>
              <p:nvPr/>
            </p:nvGrpSpPr>
            <p:grpSpPr>
              <a:xfrm>
                <a:off x="3587930" y="1494037"/>
                <a:ext cx="3317216" cy="1157701"/>
                <a:chOff x="3587930" y="1494037"/>
                <a:chExt cx="3317216" cy="1157701"/>
              </a:xfrm>
            </p:grpSpPr>
            <p:sp>
              <p:nvSpPr>
                <p:cNvPr id="156" name="Freeform 6"/>
                <p:cNvSpPr>
                  <a:spLocks/>
                </p:cNvSpPr>
                <p:nvPr/>
              </p:nvSpPr>
              <p:spPr bwMode="auto">
                <a:xfrm>
                  <a:off x="4446658" y="2252229"/>
                  <a:ext cx="29060" cy="23329"/>
                </a:xfrm>
                <a:custGeom>
                  <a:avLst/>
                  <a:gdLst/>
                  <a:ahLst/>
                  <a:cxnLst>
                    <a:cxn ang="0">
                      <a:pos x="22" y="0"/>
                    </a:cxn>
                    <a:cxn ang="0">
                      <a:pos x="22" y="0"/>
                    </a:cxn>
                    <a:cxn ang="0">
                      <a:pos x="14" y="0"/>
                    </a:cxn>
                    <a:cxn ang="0">
                      <a:pos x="7" y="1"/>
                    </a:cxn>
                    <a:cxn ang="0">
                      <a:pos x="5" y="2"/>
                    </a:cxn>
                    <a:cxn ang="0">
                      <a:pos x="3" y="5"/>
                    </a:cxn>
                    <a:cxn ang="0">
                      <a:pos x="2" y="7"/>
                    </a:cxn>
                    <a:cxn ang="0">
                      <a:pos x="0" y="10"/>
                    </a:cxn>
                    <a:cxn ang="0">
                      <a:pos x="0" y="10"/>
                    </a:cxn>
                    <a:cxn ang="0">
                      <a:pos x="2" y="15"/>
                    </a:cxn>
                    <a:cxn ang="0">
                      <a:pos x="3" y="20"/>
                    </a:cxn>
                    <a:cxn ang="0">
                      <a:pos x="4" y="24"/>
                    </a:cxn>
                    <a:cxn ang="0">
                      <a:pos x="6" y="28"/>
                    </a:cxn>
                    <a:cxn ang="0">
                      <a:pos x="10" y="30"/>
                    </a:cxn>
                    <a:cxn ang="0">
                      <a:pos x="13" y="31"/>
                    </a:cxn>
                    <a:cxn ang="0">
                      <a:pos x="18" y="32"/>
                    </a:cxn>
                    <a:cxn ang="0">
                      <a:pos x="22" y="32"/>
                    </a:cxn>
                    <a:cxn ang="0">
                      <a:pos x="22" y="32"/>
                    </a:cxn>
                    <a:cxn ang="0">
                      <a:pos x="26" y="32"/>
                    </a:cxn>
                    <a:cxn ang="0">
                      <a:pos x="29" y="31"/>
                    </a:cxn>
                    <a:cxn ang="0">
                      <a:pos x="33" y="26"/>
                    </a:cxn>
                    <a:cxn ang="0">
                      <a:pos x="36" y="22"/>
                    </a:cxn>
                    <a:cxn ang="0">
                      <a:pos x="38" y="20"/>
                    </a:cxn>
                    <a:cxn ang="0">
                      <a:pos x="41" y="18"/>
                    </a:cxn>
                    <a:cxn ang="0">
                      <a:pos x="41" y="18"/>
                    </a:cxn>
                    <a:cxn ang="0">
                      <a:pos x="29" y="6"/>
                    </a:cxn>
                    <a:cxn ang="0">
                      <a:pos x="22" y="0"/>
                    </a:cxn>
                    <a:cxn ang="0">
                      <a:pos x="22" y="0"/>
                    </a:cxn>
                    <a:cxn ang="0">
                      <a:pos x="22" y="0"/>
                    </a:cxn>
                  </a:cxnLst>
                  <a:rect l="0" t="0" r="r" b="b"/>
                  <a:pathLst>
                    <a:path w="41" h="32">
                      <a:moveTo>
                        <a:pt x="22" y="0"/>
                      </a:moveTo>
                      <a:lnTo>
                        <a:pt x="22" y="0"/>
                      </a:lnTo>
                      <a:lnTo>
                        <a:pt x="14" y="0"/>
                      </a:lnTo>
                      <a:lnTo>
                        <a:pt x="7" y="1"/>
                      </a:lnTo>
                      <a:lnTo>
                        <a:pt x="5" y="2"/>
                      </a:lnTo>
                      <a:lnTo>
                        <a:pt x="3" y="5"/>
                      </a:lnTo>
                      <a:lnTo>
                        <a:pt x="2" y="7"/>
                      </a:lnTo>
                      <a:lnTo>
                        <a:pt x="0" y="10"/>
                      </a:lnTo>
                      <a:lnTo>
                        <a:pt x="0" y="10"/>
                      </a:lnTo>
                      <a:lnTo>
                        <a:pt x="2" y="15"/>
                      </a:lnTo>
                      <a:lnTo>
                        <a:pt x="3" y="20"/>
                      </a:lnTo>
                      <a:lnTo>
                        <a:pt x="4" y="24"/>
                      </a:lnTo>
                      <a:lnTo>
                        <a:pt x="6" y="28"/>
                      </a:lnTo>
                      <a:lnTo>
                        <a:pt x="10" y="30"/>
                      </a:lnTo>
                      <a:lnTo>
                        <a:pt x="13" y="31"/>
                      </a:lnTo>
                      <a:lnTo>
                        <a:pt x="18" y="32"/>
                      </a:lnTo>
                      <a:lnTo>
                        <a:pt x="22" y="32"/>
                      </a:lnTo>
                      <a:lnTo>
                        <a:pt x="22" y="32"/>
                      </a:lnTo>
                      <a:lnTo>
                        <a:pt x="26" y="32"/>
                      </a:lnTo>
                      <a:lnTo>
                        <a:pt x="29" y="31"/>
                      </a:lnTo>
                      <a:lnTo>
                        <a:pt x="33" y="26"/>
                      </a:lnTo>
                      <a:lnTo>
                        <a:pt x="36" y="22"/>
                      </a:lnTo>
                      <a:lnTo>
                        <a:pt x="38" y="20"/>
                      </a:lnTo>
                      <a:lnTo>
                        <a:pt x="41" y="18"/>
                      </a:lnTo>
                      <a:lnTo>
                        <a:pt x="41" y="18"/>
                      </a:lnTo>
                      <a:lnTo>
                        <a:pt x="29" y="6"/>
                      </a:lnTo>
                      <a:lnTo>
                        <a:pt x="22" y="0"/>
                      </a:lnTo>
                      <a:lnTo>
                        <a:pt x="22" y="0"/>
                      </a:lnTo>
                      <a:lnTo>
                        <a:pt x="22" y="0"/>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57" name="Freeform 7"/>
                <p:cNvSpPr>
                  <a:spLocks/>
                </p:cNvSpPr>
                <p:nvPr/>
              </p:nvSpPr>
              <p:spPr bwMode="auto">
                <a:xfrm>
                  <a:off x="4472812" y="2402410"/>
                  <a:ext cx="53761" cy="49575"/>
                </a:xfrm>
                <a:custGeom>
                  <a:avLst/>
                  <a:gdLst/>
                  <a:ahLst/>
                  <a:cxnLst>
                    <a:cxn ang="0">
                      <a:pos x="20" y="0"/>
                    </a:cxn>
                    <a:cxn ang="0">
                      <a:pos x="20" y="0"/>
                    </a:cxn>
                    <a:cxn ang="0">
                      <a:pos x="15" y="0"/>
                    </a:cxn>
                    <a:cxn ang="0">
                      <a:pos x="12" y="1"/>
                    </a:cxn>
                    <a:cxn ang="0">
                      <a:pos x="8" y="3"/>
                    </a:cxn>
                    <a:cxn ang="0">
                      <a:pos x="5" y="6"/>
                    </a:cxn>
                    <a:cxn ang="0">
                      <a:pos x="4" y="7"/>
                    </a:cxn>
                    <a:cxn ang="0">
                      <a:pos x="1" y="7"/>
                    </a:cxn>
                    <a:cxn ang="0">
                      <a:pos x="1" y="7"/>
                    </a:cxn>
                    <a:cxn ang="0">
                      <a:pos x="0" y="14"/>
                    </a:cxn>
                    <a:cxn ang="0">
                      <a:pos x="0" y="19"/>
                    </a:cxn>
                    <a:cxn ang="0">
                      <a:pos x="1" y="24"/>
                    </a:cxn>
                    <a:cxn ang="0">
                      <a:pos x="1" y="29"/>
                    </a:cxn>
                    <a:cxn ang="0">
                      <a:pos x="1" y="29"/>
                    </a:cxn>
                    <a:cxn ang="0">
                      <a:pos x="1" y="33"/>
                    </a:cxn>
                    <a:cxn ang="0">
                      <a:pos x="4" y="38"/>
                    </a:cxn>
                    <a:cxn ang="0">
                      <a:pos x="6" y="41"/>
                    </a:cxn>
                    <a:cxn ang="0">
                      <a:pos x="9" y="46"/>
                    </a:cxn>
                    <a:cxn ang="0">
                      <a:pos x="14" y="49"/>
                    </a:cxn>
                    <a:cxn ang="0">
                      <a:pos x="20" y="52"/>
                    </a:cxn>
                    <a:cxn ang="0">
                      <a:pos x="27" y="54"/>
                    </a:cxn>
                    <a:cxn ang="0">
                      <a:pos x="35" y="54"/>
                    </a:cxn>
                    <a:cxn ang="0">
                      <a:pos x="35" y="54"/>
                    </a:cxn>
                    <a:cxn ang="0">
                      <a:pos x="35" y="59"/>
                    </a:cxn>
                    <a:cxn ang="0">
                      <a:pos x="36" y="61"/>
                    </a:cxn>
                    <a:cxn ang="0">
                      <a:pos x="37" y="63"/>
                    </a:cxn>
                    <a:cxn ang="0">
                      <a:pos x="39" y="66"/>
                    </a:cxn>
                    <a:cxn ang="0">
                      <a:pos x="44" y="68"/>
                    </a:cxn>
                    <a:cxn ang="0">
                      <a:pos x="48" y="69"/>
                    </a:cxn>
                    <a:cxn ang="0">
                      <a:pos x="48" y="69"/>
                    </a:cxn>
                    <a:cxn ang="0">
                      <a:pos x="52" y="68"/>
                    </a:cxn>
                    <a:cxn ang="0">
                      <a:pos x="56" y="63"/>
                    </a:cxn>
                    <a:cxn ang="0">
                      <a:pos x="65" y="51"/>
                    </a:cxn>
                    <a:cxn ang="0">
                      <a:pos x="75" y="32"/>
                    </a:cxn>
                    <a:cxn ang="0">
                      <a:pos x="75" y="32"/>
                    </a:cxn>
                    <a:cxn ang="0">
                      <a:pos x="74" y="29"/>
                    </a:cxn>
                    <a:cxn ang="0">
                      <a:pos x="73" y="24"/>
                    </a:cxn>
                    <a:cxn ang="0">
                      <a:pos x="71" y="21"/>
                    </a:cxn>
                    <a:cxn ang="0">
                      <a:pos x="68" y="18"/>
                    </a:cxn>
                    <a:cxn ang="0">
                      <a:pos x="61" y="13"/>
                    </a:cxn>
                    <a:cxn ang="0">
                      <a:pos x="53" y="8"/>
                    </a:cxn>
                    <a:cxn ang="0">
                      <a:pos x="44" y="5"/>
                    </a:cxn>
                    <a:cxn ang="0">
                      <a:pos x="35" y="1"/>
                    </a:cxn>
                    <a:cxn ang="0">
                      <a:pos x="27" y="0"/>
                    </a:cxn>
                    <a:cxn ang="0">
                      <a:pos x="20" y="0"/>
                    </a:cxn>
                    <a:cxn ang="0">
                      <a:pos x="20" y="0"/>
                    </a:cxn>
                    <a:cxn ang="0">
                      <a:pos x="20" y="0"/>
                    </a:cxn>
                  </a:cxnLst>
                  <a:rect l="0" t="0" r="r" b="b"/>
                  <a:pathLst>
                    <a:path w="75" h="69">
                      <a:moveTo>
                        <a:pt x="20" y="0"/>
                      </a:moveTo>
                      <a:lnTo>
                        <a:pt x="20" y="0"/>
                      </a:lnTo>
                      <a:lnTo>
                        <a:pt x="15" y="0"/>
                      </a:lnTo>
                      <a:lnTo>
                        <a:pt x="12" y="1"/>
                      </a:lnTo>
                      <a:lnTo>
                        <a:pt x="8" y="3"/>
                      </a:lnTo>
                      <a:lnTo>
                        <a:pt x="5" y="6"/>
                      </a:lnTo>
                      <a:lnTo>
                        <a:pt x="4" y="7"/>
                      </a:lnTo>
                      <a:lnTo>
                        <a:pt x="1" y="7"/>
                      </a:lnTo>
                      <a:lnTo>
                        <a:pt x="1" y="7"/>
                      </a:lnTo>
                      <a:lnTo>
                        <a:pt x="0" y="14"/>
                      </a:lnTo>
                      <a:lnTo>
                        <a:pt x="0" y="19"/>
                      </a:lnTo>
                      <a:lnTo>
                        <a:pt x="1" y="24"/>
                      </a:lnTo>
                      <a:lnTo>
                        <a:pt x="1" y="29"/>
                      </a:lnTo>
                      <a:lnTo>
                        <a:pt x="1" y="29"/>
                      </a:lnTo>
                      <a:lnTo>
                        <a:pt x="1" y="33"/>
                      </a:lnTo>
                      <a:lnTo>
                        <a:pt x="4" y="38"/>
                      </a:lnTo>
                      <a:lnTo>
                        <a:pt x="6" y="41"/>
                      </a:lnTo>
                      <a:lnTo>
                        <a:pt x="9" y="46"/>
                      </a:lnTo>
                      <a:lnTo>
                        <a:pt x="14" y="49"/>
                      </a:lnTo>
                      <a:lnTo>
                        <a:pt x="20" y="52"/>
                      </a:lnTo>
                      <a:lnTo>
                        <a:pt x="27" y="54"/>
                      </a:lnTo>
                      <a:lnTo>
                        <a:pt x="35" y="54"/>
                      </a:lnTo>
                      <a:lnTo>
                        <a:pt x="35" y="54"/>
                      </a:lnTo>
                      <a:lnTo>
                        <a:pt x="35" y="59"/>
                      </a:lnTo>
                      <a:lnTo>
                        <a:pt x="36" y="61"/>
                      </a:lnTo>
                      <a:lnTo>
                        <a:pt x="37" y="63"/>
                      </a:lnTo>
                      <a:lnTo>
                        <a:pt x="39" y="66"/>
                      </a:lnTo>
                      <a:lnTo>
                        <a:pt x="44" y="68"/>
                      </a:lnTo>
                      <a:lnTo>
                        <a:pt x="48" y="69"/>
                      </a:lnTo>
                      <a:lnTo>
                        <a:pt x="48" y="69"/>
                      </a:lnTo>
                      <a:lnTo>
                        <a:pt x="52" y="68"/>
                      </a:lnTo>
                      <a:lnTo>
                        <a:pt x="56" y="63"/>
                      </a:lnTo>
                      <a:lnTo>
                        <a:pt x="65" y="51"/>
                      </a:lnTo>
                      <a:lnTo>
                        <a:pt x="75" y="32"/>
                      </a:lnTo>
                      <a:lnTo>
                        <a:pt x="75" y="32"/>
                      </a:lnTo>
                      <a:lnTo>
                        <a:pt x="74" y="29"/>
                      </a:lnTo>
                      <a:lnTo>
                        <a:pt x="73" y="24"/>
                      </a:lnTo>
                      <a:lnTo>
                        <a:pt x="71" y="21"/>
                      </a:lnTo>
                      <a:lnTo>
                        <a:pt x="68" y="18"/>
                      </a:lnTo>
                      <a:lnTo>
                        <a:pt x="61" y="13"/>
                      </a:lnTo>
                      <a:lnTo>
                        <a:pt x="53" y="8"/>
                      </a:lnTo>
                      <a:lnTo>
                        <a:pt x="44" y="5"/>
                      </a:lnTo>
                      <a:lnTo>
                        <a:pt x="35" y="1"/>
                      </a:lnTo>
                      <a:lnTo>
                        <a:pt x="27" y="0"/>
                      </a:lnTo>
                      <a:lnTo>
                        <a:pt x="20" y="0"/>
                      </a:lnTo>
                      <a:lnTo>
                        <a:pt x="20" y="0"/>
                      </a:lnTo>
                      <a:lnTo>
                        <a:pt x="20" y="0"/>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58" name="Freeform 8"/>
                <p:cNvSpPr>
                  <a:spLocks/>
                </p:cNvSpPr>
                <p:nvPr/>
              </p:nvSpPr>
              <p:spPr bwMode="auto">
                <a:xfrm>
                  <a:off x="4475718" y="2243481"/>
                  <a:ext cx="127865" cy="163303"/>
                </a:xfrm>
                <a:custGeom>
                  <a:avLst/>
                  <a:gdLst/>
                  <a:ahLst/>
                  <a:cxnLst>
                    <a:cxn ang="0">
                      <a:pos x="147" y="56"/>
                    </a:cxn>
                    <a:cxn ang="0">
                      <a:pos x="141" y="53"/>
                    </a:cxn>
                    <a:cxn ang="0">
                      <a:pos x="132" y="38"/>
                    </a:cxn>
                    <a:cxn ang="0">
                      <a:pos x="124" y="18"/>
                    </a:cxn>
                    <a:cxn ang="0">
                      <a:pos x="116" y="6"/>
                    </a:cxn>
                    <a:cxn ang="0">
                      <a:pos x="110" y="2"/>
                    </a:cxn>
                    <a:cxn ang="0">
                      <a:pos x="107" y="0"/>
                    </a:cxn>
                    <a:cxn ang="0">
                      <a:pos x="100" y="3"/>
                    </a:cxn>
                    <a:cxn ang="0">
                      <a:pos x="98" y="6"/>
                    </a:cxn>
                    <a:cxn ang="0">
                      <a:pos x="95" y="15"/>
                    </a:cxn>
                    <a:cxn ang="0">
                      <a:pos x="70" y="37"/>
                    </a:cxn>
                    <a:cxn ang="0">
                      <a:pos x="65" y="37"/>
                    </a:cxn>
                    <a:cxn ang="0">
                      <a:pos x="51" y="44"/>
                    </a:cxn>
                    <a:cxn ang="0">
                      <a:pos x="39" y="53"/>
                    </a:cxn>
                    <a:cxn ang="0">
                      <a:pos x="31" y="65"/>
                    </a:cxn>
                    <a:cxn ang="0">
                      <a:pos x="30" y="71"/>
                    </a:cxn>
                    <a:cxn ang="0">
                      <a:pos x="32" y="80"/>
                    </a:cxn>
                    <a:cxn ang="0">
                      <a:pos x="39" y="86"/>
                    </a:cxn>
                    <a:cxn ang="0">
                      <a:pos x="47" y="94"/>
                    </a:cxn>
                    <a:cxn ang="0">
                      <a:pos x="48" y="96"/>
                    </a:cxn>
                    <a:cxn ang="0">
                      <a:pos x="46" y="111"/>
                    </a:cxn>
                    <a:cxn ang="0">
                      <a:pos x="39" y="125"/>
                    </a:cxn>
                    <a:cxn ang="0">
                      <a:pos x="27" y="136"/>
                    </a:cxn>
                    <a:cxn ang="0">
                      <a:pos x="15" y="140"/>
                    </a:cxn>
                    <a:cxn ang="0">
                      <a:pos x="15" y="155"/>
                    </a:cxn>
                    <a:cxn ang="0">
                      <a:pos x="4" y="160"/>
                    </a:cxn>
                    <a:cxn ang="0">
                      <a:pos x="0" y="166"/>
                    </a:cxn>
                    <a:cxn ang="0">
                      <a:pos x="1" y="171"/>
                    </a:cxn>
                    <a:cxn ang="0">
                      <a:pos x="8" y="178"/>
                    </a:cxn>
                    <a:cxn ang="0">
                      <a:pos x="22" y="182"/>
                    </a:cxn>
                    <a:cxn ang="0">
                      <a:pos x="30" y="185"/>
                    </a:cxn>
                    <a:cxn ang="0">
                      <a:pos x="38" y="195"/>
                    </a:cxn>
                    <a:cxn ang="0">
                      <a:pos x="48" y="214"/>
                    </a:cxn>
                    <a:cxn ang="0">
                      <a:pos x="58" y="224"/>
                    </a:cxn>
                    <a:cxn ang="0">
                      <a:pos x="66" y="225"/>
                    </a:cxn>
                    <a:cxn ang="0">
                      <a:pos x="76" y="224"/>
                    </a:cxn>
                    <a:cxn ang="0">
                      <a:pos x="91" y="216"/>
                    </a:cxn>
                    <a:cxn ang="0">
                      <a:pos x="108" y="200"/>
                    </a:cxn>
                    <a:cxn ang="0">
                      <a:pos x="122" y="191"/>
                    </a:cxn>
                    <a:cxn ang="0">
                      <a:pos x="137" y="189"/>
                    </a:cxn>
                    <a:cxn ang="0">
                      <a:pos x="154" y="183"/>
                    </a:cxn>
                    <a:cxn ang="0">
                      <a:pos x="170" y="175"/>
                    </a:cxn>
                    <a:cxn ang="0">
                      <a:pos x="175" y="170"/>
                    </a:cxn>
                    <a:cxn ang="0">
                      <a:pos x="176" y="163"/>
                    </a:cxn>
                    <a:cxn ang="0">
                      <a:pos x="175" y="157"/>
                    </a:cxn>
                    <a:cxn ang="0">
                      <a:pos x="163" y="145"/>
                    </a:cxn>
                    <a:cxn ang="0">
                      <a:pos x="155" y="137"/>
                    </a:cxn>
                    <a:cxn ang="0">
                      <a:pos x="150" y="125"/>
                    </a:cxn>
                    <a:cxn ang="0">
                      <a:pos x="152" y="120"/>
                    </a:cxn>
                    <a:cxn ang="0">
                      <a:pos x="163" y="107"/>
                    </a:cxn>
                    <a:cxn ang="0">
                      <a:pos x="172" y="98"/>
                    </a:cxn>
                    <a:cxn ang="0">
                      <a:pos x="176" y="86"/>
                    </a:cxn>
                    <a:cxn ang="0">
                      <a:pos x="176" y="79"/>
                    </a:cxn>
                    <a:cxn ang="0">
                      <a:pos x="171" y="67"/>
                    </a:cxn>
                    <a:cxn ang="0">
                      <a:pos x="162" y="60"/>
                    </a:cxn>
                    <a:cxn ang="0">
                      <a:pos x="153" y="57"/>
                    </a:cxn>
                    <a:cxn ang="0">
                      <a:pos x="147" y="56"/>
                    </a:cxn>
                  </a:cxnLst>
                  <a:rect l="0" t="0" r="r" b="b"/>
                  <a:pathLst>
                    <a:path w="176" h="225">
                      <a:moveTo>
                        <a:pt x="147" y="56"/>
                      </a:moveTo>
                      <a:lnTo>
                        <a:pt x="147" y="56"/>
                      </a:lnTo>
                      <a:lnTo>
                        <a:pt x="144" y="56"/>
                      </a:lnTo>
                      <a:lnTo>
                        <a:pt x="141" y="53"/>
                      </a:lnTo>
                      <a:lnTo>
                        <a:pt x="137" y="48"/>
                      </a:lnTo>
                      <a:lnTo>
                        <a:pt x="132" y="38"/>
                      </a:lnTo>
                      <a:lnTo>
                        <a:pt x="129" y="28"/>
                      </a:lnTo>
                      <a:lnTo>
                        <a:pt x="124" y="18"/>
                      </a:lnTo>
                      <a:lnTo>
                        <a:pt x="118" y="10"/>
                      </a:lnTo>
                      <a:lnTo>
                        <a:pt x="116" y="6"/>
                      </a:lnTo>
                      <a:lnTo>
                        <a:pt x="114" y="3"/>
                      </a:lnTo>
                      <a:lnTo>
                        <a:pt x="110" y="2"/>
                      </a:lnTo>
                      <a:lnTo>
                        <a:pt x="107" y="0"/>
                      </a:lnTo>
                      <a:lnTo>
                        <a:pt x="107" y="0"/>
                      </a:lnTo>
                      <a:lnTo>
                        <a:pt x="103" y="2"/>
                      </a:lnTo>
                      <a:lnTo>
                        <a:pt x="100" y="3"/>
                      </a:lnTo>
                      <a:lnTo>
                        <a:pt x="99" y="4"/>
                      </a:lnTo>
                      <a:lnTo>
                        <a:pt x="98" y="6"/>
                      </a:lnTo>
                      <a:lnTo>
                        <a:pt x="96" y="12"/>
                      </a:lnTo>
                      <a:lnTo>
                        <a:pt x="95" y="15"/>
                      </a:lnTo>
                      <a:lnTo>
                        <a:pt x="95" y="15"/>
                      </a:lnTo>
                      <a:lnTo>
                        <a:pt x="70" y="37"/>
                      </a:lnTo>
                      <a:lnTo>
                        <a:pt x="70" y="37"/>
                      </a:lnTo>
                      <a:lnTo>
                        <a:pt x="65" y="37"/>
                      </a:lnTo>
                      <a:lnTo>
                        <a:pt x="58" y="41"/>
                      </a:lnTo>
                      <a:lnTo>
                        <a:pt x="51" y="44"/>
                      </a:lnTo>
                      <a:lnTo>
                        <a:pt x="46" y="49"/>
                      </a:lnTo>
                      <a:lnTo>
                        <a:pt x="39" y="53"/>
                      </a:lnTo>
                      <a:lnTo>
                        <a:pt x="34" y="59"/>
                      </a:lnTo>
                      <a:lnTo>
                        <a:pt x="31" y="65"/>
                      </a:lnTo>
                      <a:lnTo>
                        <a:pt x="30" y="71"/>
                      </a:lnTo>
                      <a:lnTo>
                        <a:pt x="30" y="71"/>
                      </a:lnTo>
                      <a:lnTo>
                        <a:pt x="30" y="75"/>
                      </a:lnTo>
                      <a:lnTo>
                        <a:pt x="32" y="80"/>
                      </a:lnTo>
                      <a:lnTo>
                        <a:pt x="35" y="83"/>
                      </a:lnTo>
                      <a:lnTo>
                        <a:pt x="39" y="86"/>
                      </a:lnTo>
                      <a:lnTo>
                        <a:pt x="45" y="91"/>
                      </a:lnTo>
                      <a:lnTo>
                        <a:pt x="47" y="94"/>
                      </a:lnTo>
                      <a:lnTo>
                        <a:pt x="48" y="96"/>
                      </a:lnTo>
                      <a:lnTo>
                        <a:pt x="48" y="96"/>
                      </a:lnTo>
                      <a:lnTo>
                        <a:pt x="47" y="103"/>
                      </a:lnTo>
                      <a:lnTo>
                        <a:pt x="46" y="111"/>
                      </a:lnTo>
                      <a:lnTo>
                        <a:pt x="42" y="118"/>
                      </a:lnTo>
                      <a:lnTo>
                        <a:pt x="39" y="125"/>
                      </a:lnTo>
                      <a:lnTo>
                        <a:pt x="33" y="130"/>
                      </a:lnTo>
                      <a:lnTo>
                        <a:pt x="27" y="136"/>
                      </a:lnTo>
                      <a:lnTo>
                        <a:pt x="22" y="139"/>
                      </a:lnTo>
                      <a:lnTo>
                        <a:pt x="15" y="140"/>
                      </a:lnTo>
                      <a:lnTo>
                        <a:pt x="15" y="140"/>
                      </a:lnTo>
                      <a:lnTo>
                        <a:pt x="15" y="155"/>
                      </a:lnTo>
                      <a:lnTo>
                        <a:pt x="15" y="155"/>
                      </a:lnTo>
                      <a:lnTo>
                        <a:pt x="4" y="160"/>
                      </a:lnTo>
                      <a:lnTo>
                        <a:pt x="1" y="163"/>
                      </a:lnTo>
                      <a:lnTo>
                        <a:pt x="0" y="166"/>
                      </a:lnTo>
                      <a:lnTo>
                        <a:pt x="0" y="166"/>
                      </a:lnTo>
                      <a:lnTo>
                        <a:pt x="1" y="171"/>
                      </a:lnTo>
                      <a:lnTo>
                        <a:pt x="3" y="174"/>
                      </a:lnTo>
                      <a:lnTo>
                        <a:pt x="8" y="178"/>
                      </a:lnTo>
                      <a:lnTo>
                        <a:pt x="12" y="179"/>
                      </a:lnTo>
                      <a:lnTo>
                        <a:pt x="22" y="182"/>
                      </a:lnTo>
                      <a:lnTo>
                        <a:pt x="30" y="185"/>
                      </a:lnTo>
                      <a:lnTo>
                        <a:pt x="30" y="185"/>
                      </a:lnTo>
                      <a:lnTo>
                        <a:pt x="34" y="189"/>
                      </a:lnTo>
                      <a:lnTo>
                        <a:pt x="38" y="195"/>
                      </a:lnTo>
                      <a:lnTo>
                        <a:pt x="45" y="209"/>
                      </a:lnTo>
                      <a:lnTo>
                        <a:pt x="48" y="214"/>
                      </a:lnTo>
                      <a:lnTo>
                        <a:pt x="53" y="220"/>
                      </a:lnTo>
                      <a:lnTo>
                        <a:pt x="58" y="224"/>
                      </a:lnTo>
                      <a:lnTo>
                        <a:pt x="62" y="225"/>
                      </a:lnTo>
                      <a:lnTo>
                        <a:pt x="66" y="225"/>
                      </a:lnTo>
                      <a:lnTo>
                        <a:pt x="66" y="225"/>
                      </a:lnTo>
                      <a:lnTo>
                        <a:pt x="76" y="224"/>
                      </a:lnTo>
                      <a:lnTo>
                        <a:pt x="84" y="220"/>
                      </a:lnTo>
                      <a:lnTo>
                        <a:pt x="91" y="216"/>
                      </a:lnTo>
                      <a:lnTo>
                        <a:pt x="96" y="211"/>
                      </a:lnTo>
                      <a:lnTo>
                        <a:pt x="108" y="200"/>
                      </a:lnTo>
                      <a:lnTo>
                        <a:pt x="114" y="195"/>
                      </a:lnTo>
                      <a:lnTo>
                        <a:pt x="122" y="191"/>
                      </a:lnTo>
                      <a:lnTo>
                        <a:pt x="122" y="191"/>
                      </a:lnTo>
                      <a:lnTo>
                        <a:pt x="137" y="189"/>
                      </a:lnTo>
                      <a:lnTo>
                        <a:pt x="146" y="187"/>
                      </a:lnTo>
                      <a:lnTo>
                        <a:pt x="154" y="183"/>
                      </a:lnTo>
                      <a:lnTo>
                        <a:pt x="163" y="180"/>
                      </a:lnTo>
                      <a:lnTo>
                        <a:pt x="170" y="175"/>
                      </a:lnTo>
                      <a:lnTo>
                        <a:pt x="172" y="173"/>
                      </a:lnTo>
                      <a:lnTo>
                        <a:pt x="175" y="170"/>
                      </a:lnTo>
                      <a:lnTo>
                        <a:pt x="176" y="166"/>
                      </a:lnTo>
                      <a:lnTo>
                        <a:pt x="176" y="163"/>
                      </a:lnTo>
                      <a:lnTo>
                        <a:pt x="176" y="163"/>
                      </a:lnTo>
                      <a:lnTo>
                        <a:pt x="175" y="157"/>
                      </a:lnTo>
                      <a:lnTo>
                        <a:pt x="172" y="153"/>
                      </a:lnTo>
                      <a:lnTo>
                        <a:pt x="163" y="145"/>
                      </a:lnTo>
                      <a:lnTo>
                        <a:pt x="158" y="141"/>
                      </a:lnTo>
                      <a:lnTo>
                        <a:pt x="155" y="137"/>
                      </a:lnTo>
                      <a:lnTo>
                        <a:pt x="152" y="132"/>
                      </a:lnTo>
                      <a:lnTo>
                        <a:pt x="150" y="125"/>
                      </a:lnTo>
                      <a:lnTo>
                        <a:pt x="150" y="125"/>
                      </a:lnTo>
                      <a:lnTo>
                        <a:pt x="152" y="120"/>
                      </a:lnTo>
                      <a:lnTo>
                        <a:pt x="155" y="116"/>
                      </a:lnTo>
                      <a:lnTo>
                        <a:pt x="163" y="107"/>
                      </a:lnTo>
                      <a:lnTo>
                        <a:pt x="168" y="104"/>
                      </a:lnTo>
                      <a:lnTo>
                        <a:pt x="172" y="98"/>
                      </a:lnTo>
                      <a:lnTo>
                        <a:pt x="175" y="92"/>
                      </a:lnTo>
                      <a:lnTo>
                        <a:pt x="176" y="86"/>
                      </a:lnTo>
                      <a:lnTo>
                        <a:pt x="176" y="86"/>
                      </a:lnTo>
                      <a:lnTo>
                        <a:pt x="176" y="79"/>
                      </a:lnTo>
                      <a:lnTo>
                        <a:pt x="173" y="73"/>
                      </a:lnTo>
                      <a:lnTo>
                        <a:pt x="171" y="67"/>
                      </a:lnTo>
                      <a:lnTo>
                        <a:pt x="167" y="64"/>
                      </a:lnTo>
                      <a:lnTo>
                        <a:pt x="162" y="60"/>
                      </a:lnTo>
                      <a:lnTo>
                        <a:pt x="157" y="58"/>
                      </a:lnTo>
                      <a:lnTo>
                        <a:pt x="153" y="57"/>
                      </a:lnTo>
                      <a:lnTo>
                        <a:pt x="147" y="56"/>
                      </a:lnTo>
                      <a:lnTo>
                        <a:pt x="147" y="56"/>
                      </a:lnTo>
                      <a:lnTo>
                        <a:pt x="147" y="56"/>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59" name="Freeform 9"/>
                <p:cNvSpPr>
                  <a:spLocks/>
                </p:cNvSpPr>
                <p:nvPr/>
              </p:nvSpPr>
              <p:spPr bwMode="auto">
                <a:xfrm>
                  <a:off x="4519309" y="2384913"/>
                  <a:ext cx="149660" cy="166219"/>
                </a:xfrm>
                <a:custGeom>
                  <a:avLst/>
                  <a:gdLst/>
                  <a:ahLst/>
                  <a:cxnLst>
                    <a:cxn ang="0">
                      <a:pos x="114" y="0"/>
                    </a:cxn>
                    <a:cxn ang="0">
                      <a:pos x="77" y="14"/>
                    </a:cxn>
                    <a:cxn ang="0">
                      <a:pos x="52" y="25"/>
                    </a:cxn>
                    <a:cxn ang="0">
                      <a:pos x="40" y="34"/>
                    </a:cxn>
                    <a:cxn ang="0">
                      <a:pos x="37" y="37"/>
                    </a:cxn>
                    <a:cxn ang="0">
                      <a:pos x="35" y="59"/>
                    </a:cxn>
                    <a:cxn ang="0">
                      <a:pos x="30" y="74"/>
                    </a:cxn>
                    <a:cxn ang="0">
                      <a:pos x="28" y="78"/>
                    </a:cxn>
                    <a:cxn ang="0">
                      <a:pos x="14" y="91"/>
                    </a:cxn>
                    <a:cxn ang="0">
                      <a:pos x="2" y="102"/>
                    </a:cxn>
                    <a:cxn ang="0">
                      <a:pos x="0" y="107"/>
                    </a:cxn>
                    <a:cxn ang="0">
                      <a:pos x="3" y="113"/>
                    </a:cxn>
                    <a:cxn ang="0">
                      <a:pos x="12" y="122"/>
                    </a:cxn>
                    <a:cxn ang="0">
                      <a:pos x="26" y="129"/>
                    </a:cxn>
                    <a:cxn ang="0">
                      <a:pos x="36" y="140"/>
                    </a:cxn>
                    <a:cxn ang="0">
                      <a:pos x="37" y="147"/>
                    </a:cxn>
                    <a:cxn ang="0">
                      <a:pos x="38" y="155"/>
                    </a:cxn>
                    <a:cxn ang="0">
                      <a:pos x="42" y="169"/>
                    </a:cxn>
                    <a:cxn ang="0">
                      <a:pos x="50" y="181"/>
                    </a:cxn>
                    <a:cxn ang="0">
                      <a:pos x="60" y="187"/>
                    </a:cxn>
                    <a:cxn ang="0">
                      <a:pos x="67" y="187"/>
                    </a:cxn>
                    <a:cxn ang="0">
                      <a:pos x="80" y="190"/>
                    </a:cxn>
                    <a:cxn ang="0">
                      <a:pos x="103" y="200"/>
                    </a:cxn>
                    <a:cxn ang="0">
                      <a:pos x="124" y="215"/>
                    </a:cxn>
                    <a:cxn ang="0">
                      <a:pos x="142" y="224"/>
                    </a:cxn>
                    <a:cxn ang="0">
                      <a:pos x="155" y="228"/>
                    </a:cxn>
                    <a:cxn ang="0">
                      <a:pos x="163" y="228"/>
                    </a:cxn>
                    <a:cxn ang="0">
                      <a:pos x="180" y="225"/>
                    </a:cxn>
                    <a:cxn ang="0">
                      <a:pos x="194" y="220"/>
                    </a:cxn>
                    <a:cxn ang="0">
                      <a:pos x="203" y="208"/>
                    </a:cxn>
                    <a:cxn ang="0">
                      <a:pos x="206" y="191"/>
                    </a:cxn>
                    <a:cxn ang="0">
                      <a:pos x="205" y="184"/>
                    </a:cxn>
                    <a:cxn ang="0">
                      <a:pos x="201" y="173"/>
                    </a:cxn>
                    <a:cxn ang="0">
                      <a:pos x="191" y="159"/>
                    </a:cxn>
                    <a:cxn ang="0">
                      <a:pos x="188" y="147"/>
                    </a:cxn>
                    <a:cxn ang="0">
                      <a:pos x="189" y="143"/>
                    </a:cxn>
                    <a:cxn ang="0">
                      <a:pos x="195" y="129"/>
                    </a:cxn>
                    <a:cxn ang="0">
                      <a:pos x="195" y="55"/>
                    </a:cxn>
                    <a:cxn ang="0">
                      <a:pos x="195" y="47"/>
                    </a:cxn>
                    <a:cxn ang="0">
                      <a:pos x="190" y="32"/>
                    </a:cxn>
                    <a:cxn ang="0">
                      <a:pos x="183" y="19"/>
                    </a:cxn>
                    <a:cxn ang="0">
                      <a:pos x="173" y="13"/>
                    </a:cxn>
                    <a:cxn ang="0">
                      <a:pos x="166" y="11"/>
                    </a:cxn>
                    <a:cxn ang="0">
                      <a:pos x="160" y="14"/>
                    </a:cxn>
                    <a:cxn ang="0">
                      <a:pos x="158" y="18"/>
                    </a:cxn>
                    <a:cxn ang="0">
                      <a:pos x="159" y="30"/>
                    </a:cxn>
                    <a:cxn ang="0">
                      <a:pos x="152" y="44"/>
                    </a:cxn>
                    <a:cxn ang="0">
                      <a:pos x="137" y="67"/>
                    </a:cxn>
                    <a:cxn ang="0">
                      <a:pos x="129" y="74"/>
                    </a:cxn>
                    <a:cxn ang="0">
                      <a:pos x="125" y="64"/>
                    </a:cxn>
                    <a:cxn ang="0">
                      <a:pos x="121" y="55"/>
                    </a:cxn>
                    <a:cxn ang="0">
                      <a:pos x="122" y="51"/>
                    </a:cxn>
                    <a:cxn ang="0">
                      <a:pos x="129" y="36"/>
                    </a:cxn>
                    <a:cxn ang="0">
                      <a:pos x="136" y="21"/>
                    </a:cxn>
                    <a:cxn ang="0">
                      <a:pos x="136" y="15"/>
                    </a:cxn>
                    <a:cxn ang="0">
                      <a:pos x="135" y="5"/>
                    </a:cxn>
                    <a:cxn ang="0">
                      <a:pos x="132" y="1"/>
                    </a:cxn>
                    <a:cxn ang="0">
                      <a:pos x="125" y="0"/>
                    </a:cxn>
                    <a:cxn ang="0">
                      <a:pos x="114" y="0"/>
                    </a:cxn>
                  </a:cxnLst>
                  <a:rect l="0" t="0" r="r" b="b"/>
                  <a:pathLst>
                    <a:path w="206" h="228">
                      <a:moveTo>
                        <a:pt x="114" y="0"/>
                      </a:moveTo>
                      <a:lnTo>
                        <a:pt x="114" y="0"/>
                      </a:lnTo>
                      <a:lnTo>
                        <a:pt x="102" y="3"/>
                      </a:lnTo>
                      <a:lnTo>
                        <a:pt x="77" y="14"/>
                      </a:lnTo>
                      <a:lnTo>
                        <a:pt x="64" y="19"/>
                      </a:lnTo>
                      <a:lnTo>
                        <a:pt x="52" y="25"/>
                      </a:lnTo>
                      <a:lnTo>
                        <a:pt x="43" y="31"/>
                      </a:lnTo>
                      <a:lnTo>
                        <a:pt x="40" y="34"/>
                      </a:lnTo>
                      <a:lnTo>
                        <a:pt x="37" y="37"/>
                      </a:lnTo>
                      <a:lnTo>
                        <a:pt x="37" y="37"/>
                      </a:lnTo>
                      <a:lnTo>
                        <a:pt x="36" y="49"/>
                      </a:lnTo>
                      <a:lnTo>
                        <a:pt x="35" y="59"/>
                      </a:lnTo>
                      <a:lnTo>
                        <a:pt x="34" y="65"/>
                      </a:lnTo>
                      <a:lnTo>
                        <a:pt x="30" y="74"/>
                      </a:lnTo>
                      <a:lnTo>
                        <a:pt x="30" y="74"/>
                      </a:lnTo>
                      <a:lnTo>
                        <a:pt x="28" y="78"/>
                      </a:lnTo>
                      <a:lnTo>
                        <a:pt x="23" y="82"/>
                      </a:lnTo>
                      <a:lnTo>
                        <a:pt x="14" y="91"/>
                      </a:lnTo>
                      <a:lnTo>
                        <a:pt x="5" y="99"/>
                      </a:lnTo>
                      <a:lnTo>
                        <a:pt x="2" y="102"/>
                      </a:lnTo>
                      <a:lnTo>
                        <a:pt x="0" y="107"/>
                      </a:lnTo>
                      <a:lnTo>
                        <a:pt x="0" y="107"/>
                      </a:lnTo>
                      <a:lnTo>
                        <a:pt x="0" y="110"/>
                      </a:lnTo>
                      <a:lnTo>
                        <a:pt x="3" y="113"/>
                      </a:lnTo>
                      <a:lnTo>
                        <a:pt x="6" y="117"/>
                      </a:lnTo>
                      <a:lnTo>
                        <a:pt x="12" y="122"/>
                      </a:lnTo>
                      <a:lnTo>
                        <a:pt x="19" y="125"/>
                      </a:lnTo>
                      <a:lnTo>
                        <a:pt x="26" y="129"/>
                      </a:lnTo>
                      <a:lnTo>
                        <a:pt x="31" y="133"/>
                      </a:lnTo>
                      <a:lnTo>
                        <a:pt x="36" y="140"/>
                      </a:lnTo>
                      <a:lnTo>
                        <a:pt x="37" y="144"/>
                      </a:lnTo>
                      <a:lnTo>
                        <a:pt x="37" y="147"/>
                      </a:lnTo>
                      <a:lnTo>
                        <a:pt x="37" y="147"/>
                      </a:lnTo>
                      <a:lnTo>
                        <a:pt x="38" y="155"/>
                      </a:lnTo>
                      <a:lnTo>
                        <a:pt x="40" y="162"/>
                      </a:lnTo>
                      <a:lnTo>
                        <a:pt x="42" y="169"/>
                      </a:lnTo>
                      <a:lnTo>
                        <a:pt x="45" y="176"/>
                      </a:lnTo>
                      <a:lnTo>
                        <a:pt x="50" y="181"/>
                      </a:lnTo>
                      <a:lnTo>
                        <a:pt x="54" y="184"/>
                      </a:lnTo>
                      <a:lnTo>
                        <a:pt x="60" y="187"/>
                      </a:lnTo>
                      <a:lnTo>
                        <a:pt x="67" y="187"/>
                      </a:lnTo>
                      <a:lnTo>
                        <a:pt x="67" y="187"/>
                      </a:lnTo>
                      <a:lnTo>
                        <a:pt x="74" y="189"/>
                      </a:lnTo>
                      <a:lnTo>
                        <a:pt x="80" y="190"/>
                      </a:lnTo>
                      <a:lnTo>
                        <a:pt x="91" y="194"/>
                      </a:lnTo>
                      <a:lnTo>
                        <a:pt x="103" y="200"/>
                      </a:lnTo>
                      <a:lnTo>
                        <a:pt x="113" y="208"/>
                      </a:lnTo>
                      <a:lnTo>
                        <a:pt x="124" y="215"/>
                      </a:lnTo>
                      <a:lnTo>
                        <a:pt x="135" y="222"/>
                      </a:lnTo>
                      <a:lnTo>
                        <a:pt x="142" y="224"/>
                      </a:lnTo>
                      <a:lnTo>
                        <a:pt x="148" y="225"/>
                      </a:lnTo>
                      <a:lnTo>
                        <a:pt x="155" y="228"/>
                      </a:lnTo>
                      <a:lnTo>
                        <a:pt x="163" y="228"/>
                      </a:lnTo>
                      <a:lnTo>
                        <a:pt x="163" y="228"/>
                      </a:lnTo>
                      <a:lnTo>
                        <a:pt x="172" y="228"/>
                      </a:lnTo>
                      <a:lnTo>
                        <a:pt x="180" y="225"/>
                      </a:lnTo>
                      <a:lnTo>
                        <a:pt x="188" y="223"/>
                      </a:lnTo>
                      <a:lnTo>
                        <a:pt x="194" y="220"/>
                      </a:lnTo>
                      <a:lnTo>
                        <a:pt x="199" y="214"/>
                      </a:lnTo>
                      <a:lnTo>
                        <a:pt x="203" y="208"/>
                      </a:lnTo>
                      <a:lnTo>
                        <a:pt x="205" y="200"/>
                      </a:lnTo>
                      <a:lnTo>
                        <a:pt x="206" y="191"/>
                      </a:lnTo>
                      <a:lnTo>
                        <a:pt x="206" y="191"/>
                      </a:lnTo>
                      <a:lnTo>
                        <a:pt x="205" y="184"/>
                      </a:lnTo>
                      <a:lnTo>
                        <a:pt x="204" y="177"/>
                      </a:lnTo>
                      <a:lnTo>
                        <a:pt x="201" y="173"/>
                      </a:lnTo>
                      <a:lnTo>
                        <a:pt x="197" y="168"/>
                      </a:lnTo>
                      <a:lnTo>
                        <a:pt x="191" y="159"/>
                      </a:lnTo>
                      <a:lnTo>
                        <a:pt x="189" y="153"/>
                      </a:lnTo>
                      <a:lnTo>
                        <a:pt x="188" y="147"/>
                      </a:lnTo>
                      <a:lnTo>
                        <a:pt x="188" y="147"/>
                      </a:lnTo>
                      <a:lnTo>
                        <a:pt x="189" y="143"/>
                      </a:lnTo>
                      <a:lnTo>
                        <a:pt x="191" y="137"/>
                      </a:lnTo>
                      <a:lnTo>
                        <a:pt x="195" y="129"/>
                      </a:lnTo>
                      <a:lnTo>
                        <a:pt x="195" y="129"/>
                      </a:lnTo>
                      <a:lnTo>
                        <a:pt x="195" y="55"/>
                      </a:lnTo>
                      <a:lnTo>
                        <a:pt x="195" y="55"/>
                      </a:lnTo>
                      <a:lnTo>
                        <a:pt x="195" y="47"/>
                      </a:lnTo>
                      <a:lnTo>
                        <a:pt x="194" y="39"/>
                      </a:lnTo>
                      <a:lnTo>
                        <a:pt x="190" y="32"/>
                      </a:lnTo>
                      <a:lnTo>
                        <a:pt x="188" y="25"/>
                      </a:lnTo>
                      <a:lnTo>
                        <a:pt x="183" y="19"/>
                      </a:lnTo>
                      <a:lnTo>
                        <a:pt x="179" y="15"/>
                      </a:lnTo>
                      <a:lnTo>
                        <a:pt x="173" y="13"/>
                      </a:lnTo>
                      <a:lnTo>
                        <a:pt x="166" y="11"/>
                      </a:lnTo>
                      <a:lnTo>
                        <a:pt x="166" y="11"/>
                      </a:lnTo>
                      <a:lnTo>
                        <a:pt x="163" y="11"/>
                      </a:lnTo>
                      <a:lnTo>
                        <a:pt x="160" y="14"/>
                      </a:lnTo>
                      <a:lnTo>
                        <a:pt x="159" y="15"/>
                      </a:lnTo>
                      <a:lnTo>
                        <a:pt x="158" y="18"/>
                      </a:lnTo>
                      <a:lnTo>
                        <a:pt x="158" y="24"/>
                      </a:lnTo>
                      <a:lnTo>
                        <a:pt x="159" y="30"/>
                      </a:lnTo>
                      <a:lnTo>
                        <a:pt x="159" y="30"/>
                      </a:lnTo>
                      <a:lnTo>
                        <a:pt x="152" y="44"/>
                      </a:lnTo>
                      <a:lnTo>
                        <a:pt x="145" y="56"/>
                      </a:lnTo>
                      <a:lnTo>
                        <a:pt x="137" y="67"/>
                      </a:lnTo>
                      <a:lnTo>
                        <a:pt x="134" y="70"/>
                      </a:lnTo>
                      <a:lnTo>
                        <a:pt x="129" y="74"/>
                      </a:lnTo>
                      <a:lnTo>
                        <a:pt x="129" y="74"/>
                      </a:lnTo>
                      <a:lnTo>
                        <a:pt x="125" y="64"/>
                      </a:lnTo>
                      <a:lnTo>
                        <a:pt x="122" y="60"/>
                      </a:lnTo>
                      <a:lnTo>
                        <a:pt x="121" y="55"/>
                      </a:lnTo>
                      <a:lnTo>
                        <a:pt x="121" y="55"/>
                      </a:lnTo>
                      <a:lnTo>
                        <a:pt x="122" y="51"/>
                      </a:lnTo>
                      <a:lnTo>
                        <a:pt x="124" y="45"/>
                      </a:lnTo>
                      <a:lnTo>
                        <a:pt x="129" y="36"/>
                      </a:lnTo>
                      <a:lnTo>
                        <a:pt x="134" y="25"/>
                      </a:lnTo>
                      <a:lnTo>
                        <a:pt x="136" y="21"/>
                      </a:lnTo>
                      <a:lnTo>
                        <a:pt x="136" y="15"/>
                      </a:lnTo>
                      <a:lnTo>
                        <a:pt x="136" y="15"/>
                      </a:lnTo>
                      <a:lnTo>
                        <a:pt x="136" y="9"/>
                      </a:lnTo>
                      <a:lnTo>
                        <a:pt x="135" y="5"/>
                      </a:lnTo>
                      <a:lnTo>
                        <a:pt x="134" y="2"/>
                      </a:lnTo>
                      <a:lnTo>
                        <a:pt x="132" y="1"/>
                      </a:lnTo>
                      <a:lnTo>
                        <a:pt x="128" y="0"/>
                      </a:lnTo>
                      <a:lnTo>
                        <a:pt x="125" y="0"/>
                      </a:lnTo>
                      <a:lnTo>
                        <a:pt x="114" y="0"/>
                      </a:lnTo>
                      <a:lnTo>
                        <a:pt x="114" y="0"/>
                      </a:lnTo>
                      <a:lnTo>
                        <a:pt x="114" y="0"/>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60" name="Freeform 10"/>
                <p:cNvSpPr>
                  <a:spLocks/>
                </p:cNvSpPr>
                <p:nvPr/>
              </p:nvSpPr>
              <p:spPr bwMode="auto">
                <a:xfrm>
                  <a:off x="4676233" y="2463648"/>
                  <a:ext cx="127865" cy="188090"/>
                </a:xfrm>
                <a:custGeom>
                  <a:avLst/>
                  <a:gdLst/>
                  <a:ahLst/>
                  <a:cxnLst>
                    <a:cxn ang="0">
                      <a:pos x="80" y="25"/>
                    </a:cxn>
                    <a:cxn ang="0">
                      <a:pos x="80" y="14"/>
                    </a:cxn>
                    <a:cxn ang="0">
                      <a:pos x="76" y="5"/>
                    </a:cxn>
                    <a:cxn ang="0">
                      <a:pos x="65" y="0"/>
                    </a:cxn>
                    <a:cxn ang="0">
                      <a:pos x="63" y="1"/>
                    </a:cxn>
                    <a:cxn ang="0">
                      <a:pos x="50" y="15"/>
                    </a:cxn>
                    <a:cxn ang="0">
                      <a:pos x="36" y="37"/>
                    </a:cxn>
                    <a:cxn ang="0">
                      <a:pos x="36" y="74"/>
                    </a:cxn>
                    <a:cxn ang="0">
                      <a:pos x="36" y="74"/>
                    </a:cxn>
                    <a:cxn ang="0">
                      <a:pos x="22" y="145"/>
                    </a:cxn>
                    <a:cxn ang="0">
                      <a:pos x="14" y="164"/>
                    </a:cxn>
                    <a:cxn ang="0">
                      <a:pos x="14" y="198"/>
                    </a:cxn>
                    <a:cxn ang="0">
                      <a:pos x="14" y="198"/>
                    </a:cxn>
                    <a:cxn ang="0">
                      <a:pos x="9" y="207"/>
                    </a:cxn>
                    <a:cxn ang="0">
                      <a:pos x="1" y="232"/>
                    </a:cxn>
                    <a:cxn ang="0">
                      <a:pos x="0" y="243"/>
                    </a:cxn>
                    <a:cxn ang="0">
                      <a:pos x="1" y="250"/>
                    </a:cxn>
                    <a:cxn ang="0">
                      <a:pos x="9" y="257"/>
                    </a:cxn>
                    <a:cxn ang="0">
                      <a:pos x="14" y="258"/>
                    </a:cxn>
                    <a:cxn ang="0">
                      <a:pos x="24" y="254"/>
                    </a:cxn>
                    <a:cxn ang="0">
                      <a:pos x="32" y="248"/>
                    </a:cxn>
                    <a:cxn ang="0">
                      <a:pos x="44" y="235"/>
                    </a:cxn>
                    <a:cxn ang="0">
                      <a:pos x="59" y="222"/>
                    </a:cxn>
                    <a:cxn ang="0">
                      <a:pos x="76" y="213"/>
                    </a:cxn>
                    <a:cxn ang="0">
                      <a:pos x="114" y="198"/>
                    </a:cxn>
                    <a:cxn ang="0">
                      <a:pos x="125" y="193"/>
                    </a:cxn>
                    <a:cxn ang="0">
                      <a:pos x="146" y="181"/>
                    </a:cxn>
                    <a:cxn ang="0">
                      <a:pos x="164" y="162"/>
                    </a:cxn>
                    <a:cxn ang="0">
                      <a:pos x="172" y="146"/>
                    </a:cxn>
                    <a:cxn ang="0">
                      <a:pos x="176" y="132"/>
                    </a:cxn>
                    <a:cxn ang="0">
                      <a:pos x="176" y="125"/>
                    </a:cxn>
                    <a:cxn ang="0">
                      <a:pos x="174" y="114"/>
                    </a:cxn>
                    <a:cxn ang="0">
                      <a:pos x="161" y="89"/>
                    </a:cxn>
                    <a:cxn ang="0">
                      <a:pos x="141" y="66"/>
                    </a:cxn>
                    <a:cxn ang="0">
                      <a:pos x="122" y="49"/>
                    </a:cxn>
                    <a:cxn ang="0">
                      <a:pos x="114" y="47"/>
                    </a:cxn>
                    <a:cxn ang="0">
                      <a:pos x="105" y="48"/>
                    </a:cxn>
                    <a:cxn ang="0">
                      <a:pos x="92" y="55"/>
                    </a:cxn>
                    <a:cxn ang="0">
                      <a:pos x="84" y="68"/>
                    </a:cxn>
                    <a:cxn ang="0">
                      <a:pos x="80" y="83"/>
                    </a:cxn>
                    <a:cxn ang="0">
                      <a:pos x="80" y="91"/>
                    </a:cxn>
                    <a:cxn ang="0">
                      <a:pos x="70" y="70"/>
                    </a:cxn>
                    <a:cxn ang="0">
                      <a:pos x="80" y="25"/>
                    </a:cxn>
                    <a:cxn ang="0">
                      <a:pos x="80" y="25"/>
                    </a:cxn>
                  </a:cxnLst>
                  <a:rect l="0" t="0" r="r" b="b"/>
                  <a:pathLst>
                    <a:path w="176" h="258">
                      <a:moveTo>
                        <a:pt x="80" y="25"/>
                      </a:moveTo>
                      <a:lnTo>
                        <a:pt x="80" y="25"/>
                      </a:lnTo>
                      <a:lnTo>
                        <a:pt x="80" y="14"/>
                      </a:lnTo>
                      <a:lnTo>
                        <a:pt x="80" y="14"/>
                      </a:lnTo>
                      <a:lnTo>
                        <a:pt x="79" y="9"/>
                      </a:lnTo>
                      <a:lnTo>
                        <a:pt x="76" y="5"/>
                      </a:lnTo>
                      <a:lnTo>
                        <a:pt x="71" y="1"/>
                      </a:lnTo>
                      <a:lnTo>
                        <a:pt x="65" y="0"/>
                      </a:lnTo>
                      <a:lnTo>
                        <a:pt x="65" y="0"/>
                      </a:lnTo>
                      <a:lnTo>
                        <a:pt x="63" y="1"/>
                      </a:lnTo>
                      <a:lnTo>
                        <a:pt x="60" y="5"/>
                      </a:lnTo>
                      <a:lnTo>
                        <a:pt x="50" y="15"/>
                      </a:lnTo>
                      <a:lnTo>
                        <a:pt x="41" y="28"/>
                      </a:lnTo>
                      <a:lnTo>
                        <a:pt x="36" y="37"/>
                      </a:lnTo>
                      <a:lnTo>
                        <a:pt x="36" y="37"/>
                      </a:lnTo>
                      <a:lnTo>
                        <a:pt x="36" y="74"/>
                      </a:lnTo>
                      <a:lnTo>
                        <a:pt x="36" y="74"/>
                      </a:lnTo>
                      <a:lnTo>
                        <a:pt x="36" y="74"/>
                      </a:lnTo>
                      <a:lnTo>
                        <a:pt x="26" y="123"/>
                      </a:lnTo>
                      <a:lnTo>
                        <a:pt x="22" y="145"/>
                      </a:lnTo>
                      <a:lnTo>
                        <a:pt x="18" y="155"/>
                      </a:lnTo>
                      <a:lnTo>
                        <a:pt x="14" y="164"/>
                      </a:lnTo>
                      <a:lnTo>
                        <a:pt x="14" y="164"/>
                      </a:lnTo>
                      <a:lnTo>
                        <a:pt x="14" y="198"/>
                      </a:lnTo>
                      <a:lnTo>
                        <a:pt x="14" y="198"/>
                      </a:lnTo>
                      <a:lnTo>
                        <a:pt x="14" y="198"/>
                      </a:lnTo>
                      <a:lnTo>
                        <a:pt x="11" y="201"/>
                      </a:lnTo>
                      <a:lnTo>
                        <a:pt x="9" y="207"/>
                      </a:lnTo>
                      <a:lnTo>
                        <a:pt x="4" y="219"/>
                      </a:lnTo>
                      <a:lnTo>
                        <a:pt x="1" y="232"/>
                      </a:lnTo>
                      <a:lnTo>
                        <a:pt x="0" y="243"/>
                      </a:lnTo>
                      <a:lnTo>
                        <a:pt x="0" y="243"/>
                      </a:lnTo>
                      <a:lnTo>
                        <a:pt x="0" y="246"/>
                      </a:lnTo>
                      <a:lnTo>
                        <a:pt x="1" y="250"/>
                      </a:lnTo>
                      <a:lnTo>
                        <a:pt x="4" y="254"/>
                      </a:lnTo>
                      <a:lnTo>
                        <a:pt x="9" y="257"/>
                      </a:lnTo>
                      <a:lnTo>
                        <a:pt x="14" y="258"/>
                      </a:lnTo>
                      <a:lnTo>
                        <a:pt x="14" y="258"/>
                      </a:lnTo>
                      <a:lnTo>
                        <a:pt x="19" y="257"/>
                      </a:lnTo>
                      <a:lnTo>
                        <a:pt x="24" y="254"/>
                      </a:lnTo>
                      <a:lnTo>
                        <a:pt x="27" y="252"/>
                      </a:lnTo>
                      <a:lnTo>
                        <a:pt x="32" y="248"/>
                      </a:lnTo>
                      <a:lnTo>
                        <a:pt x="44" y="235"/>
                      </a:lnTo>
                      <a:lnTo>
                        <a:pt x="44" y="235"/>
                      </a:lnTo>
                      <a:lnTo>
                        <a:pt x="50" y="228"/>
                      </a:lnTo>
                      <a:lnTo>
                        <a:pt x="59" y="222"/>
                      </a:lnTo>
                      <a:lnTo>
                        <a:pt x="67" y="217"/>
                      </a:lnTo>
                      <a:lnTo>
                        <a:pt x="76" y="213"/>
                      </a:lnTo>
                      <a:lnTo>
                        <a:pt x="94" y="205"/>
                      </a:lnTo>
                      <a:lnTo>
                        <a:pt x="114" y="198"/>
                      </a:lnTo>
                      <a:lnTo>
                        <a:pt x="114" y="198"/>
                      </a:lnTo>
                      <a:lnTo>
                        <a:pt x="125" y="193"/>
                      </a:lnTo>
                      <a:lnTo>
                        <a:pt x="136" y="187"/>
                      </a:lnTo>
                      <a:lnTo>
                        <a:pt x="146" y="181"/>
                      </a:lnTo>
                      <a:lnTo>
                        <a:pt x="156" y="173"/>
                      </a:lnTo>
                      <a:lnTo>
                        <a:pt x="164" y="162"/>
                      </a:lnTo>
                      <a:lnTo>
                        <a:pt x="170" y="152"/>
                      </a:lnTo>
                      <a:lnTo>
                        <a:pt x="172" y="146"/>
                      </a:lnTo>
                      <a:lnTo>
                        <a:pt x="175" y="139"/>
                      </a:lnTo>
                      <a:lnTo>
                        <a:pt x="176" y="132"/>
                      </a:lnTo>
                      <a:lnTo>
                        <a:pt x="176" y="125"/>
                      </a:lnTo>
                      <a:lnTo>
                        <a:pt x="176" y="125"/>
                      </a:lnTo>
                      <a:lnTo>
                        <a:pt x="176" y="120"/>
                      </a:lnTo>
                      <a:lnTo>
                        <a:pt x="174" y="114"/>
                      </a:lnTo>
                      <a:lnTo>
                        <a:pt x="169" y="102"/>
                      </a:lnTo>
                      <a:lnTo>
                        <a:pt x="161" y="89"/>
                      </a:lnTo>
                      <a:lnTo>
                        <a:pt x="152" y="76"/>
                      </a:lnTo>
                      <a:lnTo>
                        <a:pt x="141" y="66"/>
                      </a:lnTo>
                      <a:lnTo>
                        <a:pt x="131" y="55"/>
                      </a:lnTo>
                      <a:lnTo>
                        <a:pt x="122" y="49"/>
                      </a:lnTo>
                      <a:lnTo>
                        <a:pt x="117" y="48"/>
                      </a:lnTo>
                      <a:lnTo>
                        <a:pt x="114" y="47"/>
                      </a:lnTo>
                      <a:lnTo>
                        <a:pt x="114" y="47"/>
                      </a:lnTo>
                      <a:lnTo>
                        <a:pt x="105" y="48"/>
                      </a:lnTo>
                      <a:lnTo>
                        <a:pt x="98" y="51"/>
                      </a:lnTo>
                      <a:lnTo>
                        <a:pt x="92" y="55"/>
                      </a:lnTo>
                      <a:lnTo>
                        <a:pt x="87" y="61"/>
                      </a:lnTo>
                      <a:lnTo>
                        <a:pt x="84" y="68"/>
                      </a:lnTo>
                      <a:lnTo>
                        <a:pt x="82" y="75"/>
                      </a:lnTo>
                      <a:lnTo>
                        <a:pt x="80" y="83"/>
                      </a:lnTo>
                      <a:lnTo>
                        <a:pt x="80" y="91"/>
                      </a:lnTo>
                      <a:lnTo>
                        <a:pt x="80" y="91"/>
                      </a:lnTo>
                      <a:lnTo>
                        <a:pt x="70" y="91"/>
                      </a:lnTo>
                      <a:lnTo>
                        <a:pt x="70" y="70"/>
                      </a:lnTo>
                      <a:lnTo>
                        <a:pt x="70" y="70"/>
                      </a:lnTo>
                      <a:lnTo>
                        <a:pt x="80" y="25"/>
                      </a:lnTo>
                      <a:lnTo>
                        <a:pt x="80" y="25"/>
                      </a:lnTo>
                      <a:lnTo>
                        <a:pt x="80" y="25"/>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61" name="Freeform 33"/>
                <p:cNvSpPr>
                  <a:spLocks/>
                </p:cNvSpPr>
                <p:nvPr/>
              </p:nvSpPr>
              <p:spPr bwMode="auto">
                <a:xfrm>
                  <a:off x="6841214" y="1494037"/>
                  <a:ext cx="63932" cy="157471"/>
                </a:xfrm>
                <a:custGeom>
                  <a:avLst/>
                  <a:gdLst/>
                  <a:ahLst/>
                  <a:cxnLst>
                    <a:cxn ang="0">
                      <a:pos x="87" y="0"/>
                    </a:cxn>
                    <a:cxn ang="0">
                      <a:pos x="87" y="0"/>
                    </a:cxn>
                    <a:cxn ang="0">
                      <a:pos x="78" y="5"/>
                    </a:cxn>
                    <a:cxn ang="0">
                      <a:pos x="68" y="11"/>
                    </a:cxn>
                    <a:cxn ang="0">
                      <a:pos x="60" y="17"/>
                    </a:cxn>
                    <a:cxn ang="0">
                      <a:pos x="51" y="24"/>
                    </a:cxn>
                    <a:cxn ang="0">
                      <a:pos x="43" y="31"/>
                    </a:cxn>
                    <a:cxn ang="0">
                      <a:pos x="36" y="38"/>
                    </a:cxn>
                    <a:cxn ang="0">
                      <a:pos x="29" y="47"/>
                    </a:cxn>
                    <a:cxn ang="0">
                      <a:pos x="23" y="55"/>
                    </a:cxn>
                    <a:cxn ang="0">
                      <a:pos x="17" y="64"/>
                    </a:cxn>
                    <a:cxn ang="0">
                      <a:pos x="13" y="74"/>
                    </a:cxn>
                    <a:cxn ang="0">
                      <a:pos x="9" y="85"/>
                    </a:cxn>
                    <a:cxn ang="0">
                      <a:pos x="6" y="96"/>
                    </a:cxn>
                    <a:cxn ang="0">
                      <a:pos x="3" y="108"/>
                    </a:cxn>
                    <a:cxn ang="0">
                      <a:pos x="1" y="121"/>
                    </a:cxn>
                    <a:cxn ang="0">
                      <a:pos x="0" y="133"/>
                    </a:cxn>
                    <a:cxn ang="0">
                      <a:pos x="0" y="147"/>
                    </a:cxn>
                    <a:cxn ang="0">
                      <a:pos x="0" y="147"/>
                    </a:cxn>
                    <a:cxn ang="0">
                      <a:pos x="0" y="159"/>
                    </a:cxn>
                    <a:cxn ang="0">
                      <a:pos x="1" y="169"/>
                    </a:cxn>
                    <a:cxn ang="0">
                      <a:pos x="3" y="177"/>
                    </a:cxn>
                    <a:cxn ang="0">
                      <a:pos x="7" y="185"/>
                    </a:cxn>
                    <a:cxn ang="0">
                      <a:pos x="10" y="192"/>
                    </a:cxn>
                    <a:cxn ang="0">
                      <a:pos x="15" y="196"/>
                    </a:cxn>
                    <a:cxn ang="0">
                      <a:pos x="21" y="201"/>
                    </a:cxn>
                    <a:cxn ang="0">
                      <a:pos x="26" y="206"/>
                    </a:cxn>
                    <a:cxn ang="0">
                      <a:pos x="32" y="208"/>
                    </a:cxn>
                    <a:cxn ang="0">
                      <a:pos x="39" y="210"/>
                    </a:cxn>
                    <a:cxn ang="0">
                      <a:pos x="54" y="214"/>
                    </a:cxn>
                    <a:cxn ang="0">
                      <a:pos x="70" y="215"/>
                    </a:cxn>
                    <a:cxn ang="0">
                      <a:pos x="87" y="216"/>
                    </a:cxn>
                    <a:cxn ang="0">
                      <a:pos x="87" y="216"/>
                    </a:cxn>
                    <a:cxn ang="0">
                      <a:pos x="87" y="0"/>
                    </a:cxn>
                    <a:cxn ang="0">
                      <a:pos x="87" y="0"/>
                    </a:cxn>
                  </a:cxnLst>
                  <a:rect l="0" t="0" r="r" b="b"/>
                  <a:pathLst>
                    <a:path w="87" h="216">
                      <a:moveTo>
                        <a:pt x="87" y="0"/>
                      </a:moveTo>
                      <a:lnTo>
                        <a:pt x="87" y="0"/>
                      </a:lnTo>
                      <a:lnTo>
                        <a:pt x="78" y="5"/>
                      </a:lnTo>
                      <a:lnTo>
                        <a:pt x="68" y="11"/>
                      </a:lnTo>
                      <a:lnTo>
                        <a:pt x="60" y="17"/>
                      </a:lnTo>
                      <a:lnTo>
                        <a:pt x="51" y="24"/>
                      </a:lnTo>
                      <a:lnTo>
                        <a:pt x="43" y="31"/>
                      </a:lnTo>
                      <a:lnTo>
                        <a:pt x="36" y="38"/>
                      </a:lnTo>
                      <a:lnTo>
                        <a:pt x="29" y="47"/>
                      </a:lnTo>
                      <a:lnTo>
                        <a:pt x="23" y="55"/>
                      </a:lnTo>
                      <a:lnTo>
                        <a:pt x="17" y="64"/>
                      </a:lnTo>
                      <a:lnTo>
                        <a:pt x="13" y="74"/>
                      </a:lnTo>
                      <a:lnTo>
                        <a:pt x="9" y="85"/>
                      </a:lnTo>
                      <a:lnTo>
                        <a:pt x="6" y="96"/>
                      </a:lnTo>
                      <a:lnTo>
                        <a:pt x="3" y="108"/>
                      </a:lnTo>
                      <a:lnTo>
                        <a:pt x="1" y="121"/>
                      </a:lnTo>
                      <a:lnTo>
                        <a:pt x="0" y="133"/>
                      </a:lnTo>
                      <a:lnTo>
                        <a:pt x="0" y="147"/>
                      </a:lnTo>
                      <a:lnTo>
                        <a:pt x="0" y="147"/>
                      </a:lnTo>
                      <a:lnTo>
                        <a:pt x="0" y="159"/>
                      </a:lnTo>
                      <a:lnTo>
                        <a:pt x="1" y="169"/>
                      </a:lnTo>
                      <a:lnTo>
                        <a:pt x="3" y="177"/>
                      </a:lnTo>
                      <a:lnTo>
                        <a:pt x="7" y="185"/>
                      </a:lnTo>
                      <a:lnTo>
                        <a:pt x="10" y="192"/>
                      </a:lnTo>
                      <a:lnTo>
                        <a:pt x="15" y="196"/>
                      </a:lnTo>
                      <a:lnTo>
                        <a:pt x="21" y="201"/>
                      </a:lnTo>
                      <a:lnTo>
                        <a:pt x="26" y="206"/>
                      </a:lnTo>
                      <a:lnTo>
                        <a:pt x="32" y="208"/>
                      </a:lnTo>
                      <a:lnTo>
                        <a:pt x="39" y="210"/>
                      </a:lnTo>
                      <a:lnTo>
                        <a:pt x="54" y="214"/>
                      </a:lnTo>
                      <a:lnTo>
                        <a:pt x="70" y="215"/>
                      </a:lnTo>
                      <a:lnTo>
                        <a:pt x="87" y="216"/>
                      </a:lnTo>
                      <a:lnTo>
                        <a:pt x="87" y="216"/>
                      </a:lnTo>
                      <a:lnTo>
                        <a:pt x="87" y="0"/>
                      </a:lnTo>
                      <a:lnTo>
                        <a:pt x="87" y="0"/>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62" name="Freeform 34"/>
                <p:cNvSpPr>
                  <a:spLocks/>
                </p:cNvSpPr>
                <p:nvPr/>
              </p:nvSpPr>
              <p:spPr bwMode="auto">
                <a:xfrm>
                  <a:off x="3587930" y="2034978"/>
                  <a:ext cx="65386" cy="37909"/>
                </a:xfrm>
                <a:custGeom>
                  <a:avLst/>
                  <a:gdLst/>
                  <a:ahLst/>
                  <a:cxnLst>
                    <a:cxn ang="0">
                      <a:pos x="88" y="52"/>
                    </a:cxn>
                    <a:cxn ang="0">
                      <a:pos x="88" y="52"/>
                    </a:cxn>
                    <a:cxn ang="0">
                      <a:pos x="89" y="51"/>
                    </a:cxn>
                    <a:cxn ang="0">
                      <a:pos x="90" y="49"/>
                    </a:cxn>
                    <a:cxn ang="0">
                      <a:pos x="90" y="46"/>
                    </a:cxn>
                    <a:cxn ang="0">
                      <a:pos x="90" y="34"/>
                    </a:cxn>
                    <a:cxn ang="0">
                      <a:pos x="88" y="18"/>
                    </a:cxn>
                    <a:cxn ang="0">
                      <a:pos x="88" y="18"/>
                    </a:cxn>
                    <a:cxn ang="0">
                      <a:pos x="78" y="11"/>
                    </a:cxn>
                    <a:cxn ang="0">
                      <a:pos x="70" y="7"/>
                    </a:cxn>
                    <a:cxn ang="0">
                      <a:pos x="70" y="7"/>
                    </a:cxn>
                    <a:cxn ang="0">
                      <a:pos x="21" y="7"/>
                    </a:cxn>
                    <a:cxn ang="0">
                      <a:pos x="21" y="7"/>
                    </a:cxn>
                    <a:cxn ang="0">
                      <a:pos x="21" y="7"/>
                    </a:cxn>
                    <a:cxn ang="0">
                      <a:pos x="17" y="6"/>
                    </a:cxn>
                    <a:cxn ang="0">
                      <a:pos x="11" y="3"/>
                    </a:cxn>
                    <a:cxn ang="0">
                      <a:pos x="6" y="2"/>
                    </a:cxn>
                    <a:cxn ang="0">
                      <a:pos x="3" y="0"/>
                    </a:cxn>
                    <a:cxn ang="0">
                      <a:pos x="3" y="0"/>
                    </a:cxn>
                    <a:cxn ang="0">
                      <a:pos x="0" y="5"/>
                    </a:cxn>
                    <a:cxn ang="0">
                      <a:pos x="0" y="7"/>
                    </a:cxn>
                    <a:cxn ang="0">
                      <a:pos x="0" y="15"/>
                    </a:cxn>
                    <a:cxn ang="0">
                      <a:pos x="0" y="15"/>
                    </a:cxn>
                    <a:cxn ang="0">
                      <a:pos x="1" y="21"/>
                    </a:cxn>
                    <a:cxn ang="0">
                      <a:pos x="1" y="25"/>
                    </a:cxn>
                    <a:cxn ang="0">
                      <a:pos x="3" y="29"/>
                    </a:cxn>
                    <a:cxn ang="0">
                      <a:pos x="5" y="32"/>
                    </a:cxn>
                    <a:cxn ang="0">
                      <a:pos x="8" y="34"/>
                    </a:cxn>
                    <a:cxn ang="0">
                      <a:pos x="11" y="37"/>
                    </a:cxn>
                    <a:cxn ang="0">
                      <a:pos x="18" y="38"/>
                    </a:cxn>
                    <a:cxn ang="0">
                      <a:pos x="26" y="39"/>
                    </a:cxn>
                    <a:cxn ang="0">
                      <a:pos x="35" y="38"/>
                    </a:cxn>
                    <a:cxn ang="0">
                      <a:pos x="55" y="37"/>
                    </a:cxn>
                    <a:cxn ang="0">
                      <a:pos x="55" y="37"/>
                    </a:cxn>
                    <a:cxn ang="0">
                      <a:pos x="70" y="37"/>
                    </a:cxn>
                    <a:cxn ang="0">
                      <a:pos x="70" y="37"/>
                    </a:cxn>
                    <a:cxn ang="0">
                      <a:pos x="71" y="42"/>
                    </a:cxn>
                    <a:cxn ang="0">
                      <a:pos x="74" y="47"/>
                    </a:cxn>
                    <a:cxn ang="0">
                      <a:pos x="80" y="51"/>
                    </a:cxn>
                    <a:cxn ang="0">
                      <a:pos x="88" y="52"/>
                    </a:cxn>
                    <a:cxn ang="0">
                      <a:pos x="88" y="52"/>
                    </a:cxn>
                    <a:cxn ang="0">
                      <a:pos x="88" y="52"/>
                    </a:cxn>
                  </a:cxnLst>
                  <a:rect l="0" t="0" r="r" b="b"/>
                  <a:pathLst>
                    <a:path w="90" h="52">
                      <a:moveTo>
                        <a:pt x="88" y="52"/>
                      </a:moveTo>
                      <a:lnTo>
                        <a:pt x="88" y="52"/>
                      </a:lnTo>
                      <a:lnTo>
                        <a:pt x="89" y="51"/>
                      </a:lnTo>
                      <a:lnTo>
                        <a:pt x="90" y="49"/>
                      </a:lnTo>
                      <a:lnTo>
                        <a:pt x="90" y="46"/>
                      </a:lnTo>
                      <a:lnTo>
                        <a:pt x="90" y="34"/>
                      </a:lnTo>
                      <a:lnTo>
                        <a:pt x="88" y="18"/>
                      </a:lnTo>
                      <a:lnTo>
                        <a:pt x="88" y="18"/>
                      </a:lnTo>
                      <a:lnTo>
                        <a:pt x="78" y="11"/>
                      </a:lnTo>
                      <a:lnTo>
                        <a:pt x="70" y="7"/>
                      </a:lnTo>
                      <a:lnTo>
                        <a:pt x="70" y="7"/>
                      </a:lnTo>
                      <a:lnTo>
                        <a:pt x="21" y="7"/>
                      </a:lnTo>
                      <a:lnTo>
                        <a:pt x="21" y="7"/>
                      </a:lnTo>
                      <a:lnTo>
                        <a:pt x="21" y="7"/>
                      </a:lnTo>
                      <a:lnTo>
                        <a:pt x="17" y="6"/>
                      </a:lnTo>
                      <a:lnTo>
                        <a:pt x="11" y="3"/>
                      </a:lnTo>
                      <a:lnTo>
                        <a:pt x="6" y="2"/>
                      </a:lnTo>
                      <a:lnTo>
                        <a:pt x="3" y="0"/>
                      </a:lnTo>
                      <a:lnTo>
                        <a:pt x="3" y="0"/>
                      </a:lnTo>
                      <a:lnTo>
                        <a:pt x="0" y="5"/>
                      </a:lnTo>
                      <a:lnTo>
                        <a:pt x="0" y="7"/>
                      </a:lnTo>
                      <a:lnTo>
                        <a:pt x="0" y="15"/>
                      </a:lnTo>
                      <a:lnTo>
                        <a:pt x="0" y="15"/>
                      </a:lnTo>
                      <a:lnTo>
                        <a:pt x="1" y="21"/>
                      </a:lnTo>
                      <a:lnTo>
                        <a:pt x="1" y="25"/>
                      </a:lnTo>
                      <a:lnTo>
                        <a:pt x="3" y="29"/>
                      </a:lnTo>
                      <a:lnTo>
                        <a:pt x="5" y="32"/>
                      </a:lnTo>
                      <a:lnTo>
                        <a:pt x="8" y="34"/>
                      </a:lnTo>
                      <a:lnTo>
                        <a:pt x="11" y="37"/>
                      </a:lnTo>
                      <a:lnTo>
                        <a:pt x="18" y="38"/>
                      </a:lnTo>
                      <a:lnTo>
                        <a:pt x="26" y="39"/>
                      </a:lnTo>
                      <a:lnTo>
                        <a:pt x="35" y="38"/>
                      </a:lnTo>
                      <a:lnTo>
                        <a:pt x="55" y="37"/>
                      </a:lnTo>
                      <a:lnTo>
                        <a:pt x="55" y="37"/>
                      </a:lnTo>
                      <a:lnTo>
                        <a:pt x="70" y="37"/>
                      </a:lnTo>
                      <a:lnTo>
                        <a:pt x="70" y="37"/>
                      </a:lnTo>
                      <a:lnTo>
                        <a:pt x="71" y="42"/>
                      </a:lnTo>
                      <a:lnTo>
                        <a:pt x="74" y="47"/>
                      </a:lnTo>
                      <a:lnTo>
                        <a:pt x="80" y="51"/>
                      </a:lnTo>
                      <a:lnTo>
                        <a:pt x="88" y="52"/>
                      </a:lnTo>
                      <a:lnTo>
                        <a:pt x="88" y="52"/>
                      </a:lnTo>
                      <a:lnTo>
                        <a:pt x="88" y="52"/>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63" name="Freeform 35"/>
                <p:cNvSpPr>
                  <a:spLocks/>
                </p:cNvSpPr>
                <p:nvPr/>
              </p:nvSpPr>
              <p:spPr bwMode="auto">
                <a:xfrm>
                  <a:off x="3592289" y="2059765"/>
                  <a:ext cx="110428" cy="67071"/>
                </a:xfrm>
                <a:custGeom>
                  <a:avLst/>
                  <a:gdLst/>
                  <a:ahLst/>
                  <a:cxnLst>
                    <a:cxn ang="0">
                      <a:pos x="74" y="47"/>
                    </a:cxn>
                    <a:cxn ang="0">
                      <a:pos x="67" y="45"/>
                    </a:cxn>
                    <a:cxn ang="0">
                      <a:pos x="56" y="35"/>
                    </a:cxn>
                    <a:cxn ang="0">
                      <a:pos x="49" y="34"/>
                    </a:cxn>
                    <a:cxn ang="0">
                      <a:pos x="46" y="34"/>
                    </a:cxn>
                    <a:cxn ang="0">
                      <a:pos x="40" y="38"/>
                    </a:cxn>
                    <a:cxn ang="0">
                      <a:pos x="30" y="44"/>
                    </a:cxn>
                    <a:cxn ang="0">
                      <a:pos x="27" y="44"/>
                    </a:cxn>
                    <a:cxn ang="0">
                      <a:pos x="14" y="43"/>
                    </a:cxn>
                    <a:cxn ang="0">
                      <a:pos x="8" y="37"/>
                    </a:cxn>
                    <a:cxn ang="0">
                      <a:pos x="6" y="39"/>
                    </a:cxn>
                    <a:cxn ang="0">
                      <a:pos x="2" y="50"/>
                    </a:cxn>
                    <a:cxn ang="0">
                      <a:pos x="0" y="62"/>
                    </a:cxn>
                    <a:cxn ang="0">
                      <a:pos x="2" y="76"/>
                    </a:cxn>
                    <a:cxn ang="0">
                      <a:pos x="3" y="85"/>
                    </a:cxn>
                    <a:cxn ang="0">
                      <a:pos x="7" y="90"/>
                    </a:cxn>
                    <a:cxn ang="0">
                      <a:pos x="15" y="92"/>
                    </a:cxn>
                    <a:cxn ang="0">
                      <a:pos x="23" y="91"/>
                    </a:cxn>
                    <a:cxn ang="0">
                      <a:pos x="35" y="85"/>
                    </a:cxn>
                    <a:cxn ang="0">
                      <a:pos x="46" y="74"/>
                    </a:cxn>
                    <a:cxn ang="0">
                      <a:pos x="52" y="70"/>
                    </a:cxn>
                    <a:cxn ang="0">
                      <a:pos x="56" y="72"/>
                    </a:cxn>
                    <a:cxn ang="0">
                      <a:pos x="64" y="76"/>
                    </a:cxn>
                    <a:cxn ang="0">
                      <a:pos x="67" y="77"/>
                    </a:cxn>
                    <a:cxn ang="0">
                      <a:pos x="72" y="75"/>
                    </a:cxn>
                    <a:cxn ang="0">
                      <a:pos x="82" y="65"/>
                    </a:cxn>
                    <a:cxn ang="0">
                      <a:pos x="89" y="62"/>
                    </a:cxn>
                    <a:cxn ang="0">
                      <a:pos x="119" y="62"/>
                    </a:cxn>
                    <a:cxn ang="0">
                      <a:pos x="133" y="62"/>
                    </a:cxn>
                    <a:cxn ang="0">
                      <a:pos x="141" y="61"/>
                    </a:cxn>
                    <a:cxn ang="0">
                      <a:pos x="145" y="57"/>
                    </a:cxn>
                    <a:cxn ang="0">
                      <a:pos x="151" y="44"/>
                    </a:cxn>
                    <a:cxn ang="0">
                      <a:pos x="151" y="37"/>
                    </a:cxn>
                    <a:cxn ang="0">
                      <a:pos x="145" y="36"/>
                    </a:cxn>
                    <a:cxn ang="0">
                      <a:pos x="135" y="34"/>
                    </a:cxn>
                    <a:cxn ang="0">
                      <a:pos x="133" y="29"/>
                    </a:cxn>
                    <a:cxn ang="0">
                      <a:pos x="134" y="18"/>
                    </a:cxn>
                    <a:cxn ang="0">
                      <a:pos x="135" y="9"/>
                    </a:cxn>
                    <a:cxn ang="0">
                      <a:pos x="133" y="0"/>
                    </a:cxn>
                    <a:cxn ang="0">
                      <a:pos x="122" y="0"/>
                    </a:cxn>
                    <a:cxn ang="0">
                      <a:pos x="114" y="3"/>
                    </a:cxn>
                    <a:cxn ang="0">
                      <a:pos x="109" y="7"/>
                    </a:cxn>
                    <a:cxn ang="0">
                      <a:pos x="98" y="24"/>
                    </a:cxn>
                    <a:cxn ang="0">
                      <a:pos x="88" y="41"/>
                    </a:cxn>
                    <a:cxn ang="0">
                      <a:pos x="82" y="45"/>
                    </a:cxn>
                    <a:cxn ang="0">
                      <a:pos x="74" y="47"/>
                    </a:cxn>
                    <a:cxn ang="0">
                      <a:pos x="74" y="47"/>
                    </a:cxn>
                  </a:cxnLst>
                  <a:rect l="0" t="0" r="r" b="b"/>
                  <a:pathLst>
                    <a:path w="151" h="92">
                      <a:moveTo>
                        <a:pt x="74" y="47"/>
                      </a:moveTo>
                      <a:lnTo>
                        <a:pt x="74" y="47"/>
                      </a:lnTo>
                      <a:lnTo>
                        <a:pt x="71" y="47"/>
                      </a:lnTo>
                      <a:lnTo>
                        <a:pt x="67" y="45"/>
                      </a:lnTo>
                      <a:lnTo>
                        <a:pt x="61" y="41"/>
                      </a:lnTo>
                      <a:lnTo>
                        <a:pt x="56" y="35"/>
                      </a:lnTo>
                      <a:lnTo>
                        <a:pt x="53" y="34"/>
                      </a:lnTo>
                      <a:lnTo>
                        <a:pt x="49" y="34"/>
                      </a:lnTo>
                      <a:lnTo>
                        <a:pt x="49" y="34"/>
                      </a:lnTo>
                      <a:lnTo>
                        <a:pt x="46" y="34"/>
                      </a:lnTo>
                      <a:lnTo>
                        <a:pt x="44" y="35"/>
                      </a:lnTo>
                      <a:lnTo>
                        <a:pt x="40" y="38"/>
                      </a:lnTo>
                      <a:lnTo>
                        <a:pt x="34" y="43"/>
                      </a:lnTo>
                      <a:lnTo>
                        <a:pt x="30" y="44"/>
                      </a:lnTo>
                      <a:lnTo>
                        <a:pt x="27" y="44"/>
                      </a:lnTo>
                      <a:lnTo>
                        <a:pt x="27" y="44"/>
                      </a:lnTo>
                      <a:lnTo>
                        <a:pt x="20" y="44"/>
                      </a:lnTo>
                      <a:lnTo>
                        <a:pt x="14" y="43"/>
                      </a:lnTo>
                      <a:lnTo>
                        <a:pt x="11" y="41"/>
                      </a:lnTo>
                      <a:lnTo>
                        <a:pt x="8" y="37"/>
                      </a:lnTo>
                      <a:lnTo>
                        <a:pt x="8" y="37"/>
                      </a:lnTo>
                      <a:lnTo>
                        <a:pt x="6" y="39"/>
                      </a:lnTo>
                      <a:lnTo>
                        <a:pt x="4" y="43"/>
                      </a:lnTo>
                      <a:lnTo>
                        <a:pt x="2" y="50"/>
                      </a:lnTo>
                      <a:lnTo>
                        <a:pt x="0" y="57"/>
                      </a:lnTo>
                      <a:lnTo>
                        <a:pt x="0" y="62"/>
                      </a:lnTo>
                      <a:lnTo>
                        <a:pt x="0" y="62"/>
                      </a:lnTo>
                      <a:lnTo>
                        <a:pt x="2" y="76"/>
                      </a:lnTo>
                      <a:lnTo>
                        <a:pt x="2" y="82"/>
                      </a:lnTo>
                      <a:lnTo>
                        <a:pt x="3" y="85"/>
                      </a:lnTo>
                      <a:lnTo>
                        <a:pt x="4" y="89"/>
                      </a:lnTo>
                      <a:lnTo>
                        <a:pt x="7" y="90"/>
                      </a:lnTo>
                      <a:lnTo>
                        <a:pt x="11" y="91"/>
                      </a:lnTo>
                      <a:lnTo>
                        <a:pt x="15" y="92"/>
                      </a:lnTo>
                      <a:lnTo>
                        <a:pt x="15" y="92"/>
                      </a:lnTo>
                      <a:lnTo>
                        <a:pt x="23" y="91"/>
                      </a:lnTo>
                      <a:lnTo>
                        <a:pt x="29" y="89"/>
                      </a:lnTo>
                      <a:lnTo>
                        <a:pt x="35" y="85"/>
                      </a:lnTo>
                      <a:lnTo>
                        <a:pt x="40" y="81"/>
                      </a:lnTo>
                      <a:lnTo>
                        <a:pt x="46" y="74"/>
                      </a:lnTo>
                      <a:lnTo>
                        <a:pt x="50" y="72"/>
                      </a:lnTo>
                      <a:lnTo>
                        <a:pt x="52" y="70"/>
                      </a:lnTo>
                      <a:lnTo>
                        <a:pt x="52" y="70"/>
                      </a:lnTo>
                      <a:lnTo>
                        <a:pt x="56" y="72"/>
                      </a:lnTo>
                      <a:lnTo>
                        <a:pt x="60" y="74"/>
                      </a:lnTo>
                      <a:lnTo>
                        <a:pt x="64" y="76"/>
                      </a:lnTo>
                      <a:lnTo>
                        <a:pt x="67" y="77"/>
                      </a:lnTo>
                      <a:lnTo>
                        <a:pt x="67" y="77"/>
                      </a:lnTo>
                      <a:lnTo>
                        <a:pt x="69" y="76"/>
                      </a:lnTo>
                      <a:lnTo>
                        <a:pt x="72" y="75"/>
                      </a:lnTo>
                      <a:lnTo>
                        <a:pt x="76" y="69"/>
                      </a:lnTo>
                      <a:lnTo>
                        <a:pt x="82" y="65"/>
                      </a:lnTo>
                      <a:lnTo>
                        <a:pt x="86" y="64"/>
                      </a:lnTo>
                      <a:lnTo>
                        <a:pt x="89" y="62"/>
                      </a:lnTo>
                      <a:lnTo>
                        <a:pt x="89" y="62"/>
                      </a:lnTo>
                      <a:lnTo>
                        <a:pt x="119" y="62"/>
                      </a:lnTo>
                      <a:lnTo>
                        <a:pt x="119" y="62"/>
                      </a:lnTo>
                      <a:lnTo>
                        <a:pt x="133" y="62"/>
                      </a:lnTo>
                      <a:lnTo>
                        <a:pt x="137" y="62"/>
                      </a:lnTo>
                      <a:lnTo>
                        <a:pt x="141" y="61"/>
                      </a:lnTo>
                      <a:lnTo>
                        <a:pt x="143" y="60"/>
                      </a:lnTo>
                      <a:lnTo>
                        <a:pt x="145" y="57"/>
                      </a:lnTo>
                      <a:lnTo>
                        <a:pt x="151" y="44"/>
                      </a:lnTo>
                      <a:lnTo>
                        <a:pt x="151" y="44"/>
                      </a:lnTo>
                      <a:lnTo>
                        <a:pt x="151" y="37"/>
                      </a:lnTo>
                      <a:lnTo>
                        <a:pt x="151" y="37"/>
                      </a:lnTo>
                      <a:lnTo>
                        <a:pt x="151" y="37"/>
                      </a:lnTo>
                      <a:lnTo>
                        <a:pt x="145" y="36"/>
                      </a:lnTo>
                      <a:lnTo>
                        <a:pt x="140" y="36"/>
                      </a:lnTo>
                      <a:lnTo>
                        <a:pt x="135" y="34"/>
                      </a:lnTo>
                      <a:lnTo>
                        <a:pt x="134" y="31"/>
                      </a:lnTo>
                      <a:lnTo>
                        <a:pt x="133" y="29"/>
                      </a:lnTo>
                      <a:lnTo>
                        <a:pt x="133" y="29"/>
                      </a:lnTo>
                      <a:lnTo>
                        <a:pt x="134" y="18"/>
                      </a:lnTo>
                      <a:lnTo>
                        <a:pt x="134" y="13"/>
                      </a:lnTo>
                      <a:lnTo>
                        <a:pt x="135" y="9"/>
                      </a:lnTo>
                      <a:lnTo>
                        <a:pt x="133" y="0"/>
                      </a:lnTo>
                      <a:lnTo>
                        <a:pt x="133" y="0"/>
                      </a:lnTo>
                      <a:lnTo>
                        <a:pt x="122" y="0"/>
                      </a:lnTo>
                      <a:lnTo>
                        <a:pt x="122" y="0"/>
                      </a:lnTo>
                      <a:lnTo>
                        <a:pt x="118" y="0"/>
                      </a:lnTo>
                      <a:lnTo>
                        <a:pt x="114" y="3"/>
                      </a:lnTo>
                      <a:lnTo>
                        <a:pt x="111" y="5"/>
                      </a:lnTo>
                      <a:lnTo>
                        <a:pt x="109" y="7"/>
                      </a:lnTo>
                      <a:lnTo>
                        <a:pt x="103" y="15"/>
                      </a:lnTo>
                      <a:lnTo>
                        <a:pt x="98" y="24"/>
                      </a:lnTo>
                      <a:lnTo>
                        <a:pt x="94" y="32"/>
                      </a:lnTo>
                      <a:lnTo>
                        <a:pt x="88" y="41"/>
                      </a:lnTo>
                      <a:lnTo>
                        <a:pt x="86" y="43"/>
                      </a:lnTo>
                      <a:lnTo>
                        <a:pt x="82" y="45"/>
                      </a:lnTo>
                      <a:lnTo>
                        <a:pt x="79" y="47"/>
                      </a:lnTo>
                      <a:lnTo>
                        <a:pt x="74" y="47"/>
                      </a:lnTo>
                      <a:lnTo>
                        <a:pt x="74" y="47"/>
                      </a:lnTo>
                      <a:lnTo>
                        <a:pt x="74" y="47"/>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64" name="Freeform 36"/>
                <p:cNvSpPr>
                  <a:spLocks/>
                </p:cNvSpPr>
                <p:nvPr/>
              </p:nvSpPr>
              <p:spPr bwMode="auto">
                <a:xfrm>
                  <a:off x="3688188" y="2144333"/>
                  <a:ext cx="30513" cy="37909"/>
                </a:xfrm>
                <a:custGeom>
                  <a:avLst/>
                  <a:gdLst/>
                  <a:ahLst/>
                  <a:cxnLst>
                    <a:cxn ang="0">
                      <a:pos x="18" y="7"/>
                    </a:cxn>
                    <a:cxn ang="0">
                      <a:pos x="18" y="7"/>
                    </a:cxn>
                    <a:cxn ang="0">
                      <a:pos x="11" y="10"/>
                    </a:cxn>
                    <a:cxn ang="0">
                      <a:pos x="5" y="16"/>
                    </a:cxn>
                    <a:cxn ang="0">
                      <a:pos x="3" y="19"/>
                    </a:cxn>
                    <a:cxn ang="0">
                      <a:pos x="2" y="23"/>
                    </a:cxn>
                    <a:cxn ang="0">
                      <a:pos x="1" y="27"/>
                    </a:cxn>
                    <a:cxn ang="0">
                      <a:pos x="0" y="33"/>
                    </a:cxn>
                    <a:cxn ang="0">
                      <a:pos x="0" y="33"/>
                    </a:cxn>
                    <a:cxn ang="0">
                      <a:pos x="1" y="38"/>
                    </a:cxn>
                    <a:cxn ang="0">
                      <a:pos x="2" y="41"/>
                    </a:cxn>
                    <a:cxn ang="0">
                      <a:pos x="4" y="45"/>
                    </a:cxn>
                    <a:cxn ang="0">
                      <a:pos x="7" y="46"/>
                    </a:cxn>
                    <a:cxn ang="0">
                      <a:pos x="12" y="49"/>
                    </a:cxn>
                    <a:cxn ang="0">
                      <a:pos x="18" y="51"/>
                    </a:cxn>
                    <a:cxn ang="0">
                      <a:pos x="18" y="51"/>
                    </a:cxn>
                    <a:cxn ang="0">
                      <a:pos x="26" y="51"/>
                    </a:cxn>
                    <a:cxn ang="0">
                      <a:pos x="26" y="51"/>
                    </a:cxn>
                    <a:cxn ang="0">
                      <a:pos x="26" y="51"/>
                    </a:cxn>
                    <a:cxn ang="0">
                      <a:pos x="26" y="45"/>
                    </a:cxn>
                    <a:cxn ang="0">
                      <a:pos x="29" y="38"/>
                    </a:cxn>
                    <a:cxn ang="0">
                      <a:pos x="33" y="25"/>
                    </a:cxn>
                    <a:cxn ang="0">
                      <a:pos x="39" y="12"/>
                    </a:cxn>
                    <a:cxn ang="0">
                      <a:pos x="40" y="8"/>
                    </a:cxn>
                    <a:cxn ang="0">
                      <a:pos x="41" y="3"/>
                    </a:cxn>
                    <a:cxn ang="0">
                      <a:pos x="41" y="3"/>
                    </a:cxn>
                    <a:cxn ang="0">
                      <a:pos x="38" y="3"/>
                    </a:cxn>
                    <a:cxn ang="0">
                      <a:pos x="35" y="2"/>
                    </a:cxn>
                    <a:cxn ang="0">
                      <a:pos x="32" y="1"/>
                    </a:cxn>
                    <a:cxn ang="0">
                      <a:pos x="30" y="0"/>
                    </a:cxn>
                    <a:cxn ang="0">
                      <a:pos x="30" y="0"/>
                    </a:cxn>
                    <a:cxn ang="0">
                      <a:pos x="25" y="2"/>
                    </a:cxn>
                    <a:cxn ang="0">
                      <a:pos x="18" y="7"/>
                    </a:cxn>
                    <a:cxn ang="0">
                      <a:pos x="18" y="7"/>
                    </a:cxn>
                    <a:cxn ang="0">
                      <a:pos x="18" y="7"/>
                    </a:cxn>
                  </a:cxnLst>
                  <a:rect l="0" t="0" r="r" b="b"/>
                  <a:pathLst>
                    <a:path w="41" h="51">
                      <a:moveTo>
                        <a:pt x="18" y="7"/>
                      </a:moveTo>
                      <a:lnTo>
                        <a:pt x="18" y="7"/>
                      </a:lnTo>
                      <a:lnTo>
                        <a:pt x="11" y="10"/>
                      </a:lnTo>
                      <a:lnTo>
                        <a:pt x="5" y="16"/>
                      </a:lnTo>
                      <a:lnTo>
                        <a:pt x="3" y="19"/>
                      </a:lnTo>
                      <a:lnTo>
                        <a:pt x="2" y="23"/>
                      </a:lnTo>
                      <a:lnTo>
                        <a:pt x="1" y="27"/>
                      </a:lnTo>
                      <a:lnTo>
                        <a:pt x="0" y="33"/>
                      </a:lnTo>
                      <a:lnTo>
                        <a:pt x="0" y="33"/>
                      </a:lnTo>
                      <a:lnTo>
                        <a:pt x="1" y="38"/>
                      </a:lnTo>
                      <a:lnTo>
                        <a:pt x="2" y="41"/>
                      </a:lnTo>
                      <a:lnTo>
                        <a:pt x="4" y="45"/>
                      </a:lnTo>
                      <a:lnTo>
                        <a:pt x="7" y="46"/>
                      </a:lnTo>
                      <a:lnTo>
                        <a:pt x="12" y="49"/>
                      </a:lnTo>
                      <a:lnTo>
                        <a:pt x="18" y="51"/>
                      </a:lnTo>
                      <a:lnTo>
                        <a:pt x="18" y="51"/>
                      </a:lnTo>
                      <a:lnTo>
                        <a:pt x="26" y="51"/>
                      </a:lnTo>
                      <a:lnTo>
                        <a:pt x="26" y="51"/>
                      </a:lnTo>
                      <a:lnTo>
                        <a:pt x="26" y="51"/>
                      </a:lnTo>
                      <a:lnTo>
                        <a:pt x="26" y="45"/>
                      </a:lnTo>
                      <a:lnTo>
                        <a:pt x="29" y="38"/>
                      </a:lnTo>
                      <a:lnTo>
                        <a:pt x="33" y="25"/>
                      </a:lnTo>
                      <a:lnTo>
                        <a:pt x="39" y="12"/>
                      </a:lnTo>
                      <a:lnTo>
                        <a:pt x="40" y="8"/>
                      </a:lnTo>
                      <a:lnTo>
                        <a:pt x="41" y="3"/>
                      </a:lnTo>
                      <a:lnTo>
                        <a:pt x="41" y="3"/>
                      </a:lnTo>
                      <a:lnTo>
                        <a:pt x="38" y="3"/>
                      </a:lnTo>
                      <a:lnTo>
                        <a:pt x="35" y="2"/>
                      </a:lnTo>
                      <a:lnTo>
                        <a:pt x="32" y="1"/>
                      </a:lnTo>
                      <a:lnTo>
                        <a:pt x="30" y="0"/>
                      </a:lnTo>
                      <a:lnTo>
                        <a:pt x="30" y="0"/>
                      </a:lnTo>
                      <a:lnTo>
                        <a:pt x="25" y="2"/>
                      </a:lnTo>
                      <a:lnTo>
                        <a:pt x="18" y="7"/>
                      </a:lnTo>
                      <a:lnTo>
                        <a:pt x="18" y="7"/>
                      </a:lnTo>
                      <a:lnTo>
                        <a:pt x="18" y="7"/>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65" name="Freeform 37"/>
                <p:cNvSpPr>
                  <a:spLocks/>
                </p:cNvSpPr>
                <p:nvPr/>
              </p:nvSpPr>
              <p:spPr bwMode="auto">
                <a:xfrm>
                  <a:off x="3909045" y="2163288"/>
                  <a:ext cx="56667" cy="48116"/>
                </a:xfrm>
                <a:custGeom>
                  <a:avLst/>
                  <a:gdLst/>
                  <a:ahLst/>
                  <a:cxnLst>
                    <a:cxn ang="0">
                      <a:pos x="54" y="0"/>
                    </a:cxn>
                    <a:cxn ang="0">
                      <a:pos x="54" y="18"/>
                    </a:cxn>
                    <a:cxn ang="0">
                      <a:pos x="54" y="18"/>
                    </a:cxn>
                    <a:cxn ang="0">
                      <a:pos x="54" y="18"/>
                    </a:cxn>
                    <a:cxn ang="0">
                      <a:pos x="53" y="22"/>
                    </a:cxn>
                    <a:cxn ang="0">
                      <a:pos x="51" y="24"/>
                    </a:cxn>
                    <a:cxn ang="0">
                      <a:pos x="48" y="25"/>
                    </a:cxn>
                    <a:cxn ang="0">
                      <a:pos x="44" y="26"/>
                    </a:cxn>
                    <a:cxn ang="0">
                      <a:pos x="36" y="28"/>
                    </a:cxn>
                    <a:cxn ang="0">
                      <a:pos x="26" y="29"/>
                    </a:cxn>
                    <a:cxn ang="0">
                      <a:pos x="16" y="29"/>
                    </a:cxn>
                    <a:cxn ang="0">
                      <a:pos x="7" y="31"/>
                    </a:cxn>
                    <a:cxn ang="0">
                      <a:pos x="5" y="32"/>
                    </a:cxn>
                    <a:cxn ang="0">
                      <a:pos x="2" y="34"/>
                    </a:cxn>
                    <a:cxn ang="0">
                      <a:pos x="0" y="37"/>
                    </a:cxn>
                    <a:cxn ang="0">
                      <a:pos x="0" y="40"/>
                    </a:cxn>
                    <a:cxn ang="0">
                      <a:pos x="0" y="40"/>
                    </a:cxn>
                    <a:cxn ang="0">
                      <a:pos x="0" y="48"/>
                    </a:cxn>
                    <a:cxn ang="0">
                      <a:pos x="3" y="54"/>
                    </a:cxn>
                    <a:cxn ang="0">
                      <a:pos x="5" y="59"/>
                    </a:cxn>
                    <a:cxn ang="0">
                      <a:pos x="8" y="62"/>
                    </a:cxn>
                    <a:cxn ang="0">
                      <a:pos x="13" y="64"/>
                    </a:cxn>
                    <a:cxn ang="0">
                      <a:pos x="19" y="66"/>
                    </a:cxn>
                    <a:cxn ang="0">
                      <a:pos x="29" y="67"/>
                    </a:cxn>
                    <a:cxn ang="0">
                      <a:pos x="29" y="67"/>
                    </a:cxn>
                    <a:cxn ang="0">
                      <a:pos x="43" y="66"/>
                    </a:cxn>
                    <a:cxn ang="0">
                      <a:pos x="54" y="63"/>
                    </a:cxn>
                    <a:cxn ang="0">
                      <a:pos x="63" y="59"/>
                    </a:cxn>
                    <a:cxn ang="0">
                      <a:pos x="69" y="53"/>
                    </a:cxn>
                    <a:cxn ang="0">
                      <a:pos x="75" y="46"/>
                    </a:cxn>
                    <a:cxn ang="0">
                      <a:pos x="77" y="37"/>
                    </a:cxn>
                    <a:cxn ang="0">
                      <a:pos x="80" y="26"/>
                    </a:cxn>
                    <a:cxn ang="0">
                      <a:pos x="80" y="15"/>
                    </a:cxn>
                    <a:cxn ang="0">
                      <a:pos x="80" y="15"/>
                    </a:cxn>
                    <a:cxn ang="0">
                      <a:pos x="80" y="10"/>
                    </a:cxn>
                    <a:cxn ang="0">
                      <a:pos x="77" y="6"/>
                    </a:cxn>
                    <a:cxn ang="0">
                      <a:pos x="75" y="3"/>
                    </a:cxn>
                    <a:cxn ang="0">
                      <a:pos x="72" y="2"/>
                    </a:cxn>
                    <a:cxn ang="0">
                      <a:pos x="64" y="0"/>
                    </a:cxn>
                    <a:cxn ang="0">
                      <a:pos x="54" y="0"/>
                    </a:cxn>
                    <a:cxn ang="0">
                      <a:pos x="54" y="0"/>
                    </a:cxn>
                    <a:cxn ang="0">
                      <a:pos x="54" y="0"/>
                    </a:cxn>
                  </a:cxnLst>
                  <a:rect l="0" t="0" r="r" b="b"/>
                  <a:pathLst>
                    <a:path w="80" h="67">
                      <a:moveTo>
                        <a:pt x="54" y="0"/>
                      </a:moveTo>
                      <a:lnTo>
                        <a:pt x="54" y="18"/>
                      </a:lnTo>
                      <a:lnTo>
                        <a:pt x="54" y="18"/>
                      </a:lnTo>
                      <a:lnTo>
                        <a:pt x="54" y="18"/>
                      </a:lnTo>
                      <a:lnTo>
                        <a:pt x="53" y="22"/>
                      </a:lnTo>
                      <a:lnTo>
                        <a:pt x="51" y="24"/>
                      </a:lnTo>
                      <a:lnTo>
                        <a:pt x="48" y="25"/>
                      </a:lnTo>
                      <a:lnTo>
                        <a:pt x="44" y="26"/>
                      </a:lnTo>
                      <a:lnTo>
                        <a:pt x="36" y="28"/>
                      </a:lnTo>
                      <a:lnTo>
                        <a:pt x="26" y="29"/>
                      </a:lnTo>
                      <a:lnTo>
                        <a:pt x="16" y="29"/>
                      </a:lnTo>
                      <a:lnTo>
                        <a:pt x="7" y="31"/>
                      </a:lnTo>
                      <a:lnTo>
                        <a:pt x="5" y="32"/>
                      </a:lnTo>
                      <a:lnTo>
                        <a:pt x="2" y="34"/>
                      </a:lnTo>
                      <a:lnTo>
                        <a:pt x="0" y="37"/>
                      </a:lnTo>
                      <a:lnTo>
                        <a:pt x="0" y="40"/>
                      </a:lnTo>
                      <a:lnTo>
                        <a:pt x="0" y="40"/>
                      </a:lnTo>
                      <a:lnTo>
                        <a:pt x="0" y="48"/>
                      </a:lnTo>
                      <a:lnTo>
                        <a:pt x="3" y="54"/>
                      </a:lnTo>
                      <a:lnTo>
                        <a:pt x="5" y="59"/>
                      </a:lnTo>
                      <a:lnTo>
                        <a:pt x="8" y="62"/>
                      </a:lnTo>
                      <a:lnTo>
                        <a:pt x="13" y="64"/>
                      </a:lnTo>
                      <a:lnTo>
                        <a:pt x="19" y="66"/>
                      </a:lnTo>
                      <a:lnTo>
                        <a:pt x="29" y="67"/>
                      </a:lnTo>
                      <a:lnTo>
                        <a:pt x="29" y="67"/>
                      </a:lnTo>
                      <a:lnTo>
                        <a:pt x="43" y="66"/>
                      </a:lnTo>
                      <a:lnTo>
                        <a:pt x="54" y="63"/>
                      </a:lnTo>
                      <a:lnTo>
                        <a:pt x="63" y="59"/>
                      </a:lnTo>
                      <a:lnTo>
                        <a:pt x="69" y="53"/>
                      </a:lnTo>
                      <a:lnTo>
                        <a:pt x="75" y="46"/>
                      </a:lnTo>
                      <a:lnTo>
                        <a:pt x="77" y="37"/>
                      </a:lnTo>
                      <a:lnTo>
                        <a:pt x="80" y="26"/>
                      </a:lnTo>
                      <a:lnTo>
                        <a:pt x="80" y="15"/>
                      </a:lnTo>
                      <a:lnTo>
                        <a:pt x="80" y="15"/>
                      </a:lnTo>
                      <a:lnTo>
                        <a:pt x="80" y="10"/>
                      </a:lnTo>
                      <a:lnTo>
                        <a:pt x="77" y="6"/>
                      </a:lnTo>
                      <a:lnTo>
                        <a:pt x="75" y="3"/>
                      </a:lnTo>
                      <a:lnTo>
                        <a:pt x="72" y="2"/>
                      </a:lnTo>
                      <a:lnTo>
                        <a:pt x="64" y="0"/>
                      </a:lnTo>
                      <a:lnTo>
                        <a:pt x="54" y="0"/>
                      </a:lnTo>
                      <a:lnTo>
                        <a:pt x="54" y="0"/>
                      </a:lnTo>
                      <a:lnTo>
                        <a:pt x="54" y="0"/>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66" name="Freeform 38"/>
                <p:cNvSpPr>
                  <a:spLocks/>
                </p:cNvSpPr>
                <p:nvPr/>
              </p:nvSpPr>
              <p:spPr bwMode="auto">
                <a:xfrm>
                  <a:off x="3830583" y="2169120"/>
                  <a:ext cx="63932" cy="58323"/>
                </a:xfrm>
                <a:custGeom>
                  <a:avLst/>
                  <a:gdLst/>
                  <a:ahLst/>
                  <a:cxnLst>
                    <a:cxn ang="0">
                      <a:pos x="42" y="81"/>
                    </a:cxn>
                    <a:cxn ang="0">
                      <a:pos x="42" y="81"/>
                    </a:cxn>
                    <a:cxn ang="0">
                      <a:pos x="34" y="79"/>
                    </a:cxn>
                    <a:cxn ang="0">
                      <a:pos x="26" y="78"/>
                    </a:cxn>
                    <a:cxn ang="0">
                      <a:pos x="19" y="76"/>
                    </a:cxn>
                    <a:cxn ang="0">
                      <a:pos x="13" y="73"/>
                    </a:cxn>
                    <a:cxn ang="0">
                      <a:pos x="8" y="68"/>
                    </a:cxn>
                    <a:cxn ang="0">
                      <a:pos x="4" y="63"/>
                    </a:cxn>
                    <a:cxn ang="0">
                      <a:pos x="1" y="58"/>
                    </a:cxn>
                    <a:cxn ang="0">
                      <a:pos x="0" y="51"/>
                    </a:cxn>
                    <a:cxn ang="0">
                      <a:pos x="0" y="51"/>
                    </a:cxn>
                    <a:cxn ang="0">
                      <a:pos x="1" y="46"/>
                    </a:cxn>
                    <a:cxn ang="0">
                      <a:pos x="4" y="38"/>
                    </a:cxn>
                    <a:cxn ang="0">
                      <a:pos x="9" y="21"/>
                    </a:cxn>
                    <a:cxn ang="0">
                      <a:pos x="14" y="13"/>
                    </a:cxn>
                    <a:cxn ang="0">
                      <a:pos x="17" y="6"/>
                    </a:cxn>
                    <a:cxn ang="0">
                      <a:pos x="22" y="1"/>
                    </a:cxn>
                    <a:cxn ang="0">
                      <a:pos x="24" y="0"/>
                    </a:cxn>
                    <a:cxn ang="0">
                      <a:pos x="27" y="0"/>
                    </a:cxn>
                    <a:cxn ang="0">
                      <a:pos x="27" y="0"/>
                    </a:cxn>
                    <a:cxn ang="0">
                      <a:pos x="31" y="1"/>
                    </a:cxn>
                    <a:cxn ang="0">
                      <a:pos x="36" y="3"/>
                    </a:cxn>
                    <a:cxn ang="0">
                      <a:pos x="40" y="6"/>
                    </a:cxn>
                    <a:cxn ang="0">
                      <a:pos x="45" y="7"/>
                    </a:cxn>
                    <a:cxn ang="0">
                      <a:pos x="45" y="7"/>
                    </a:cxn>
                    <a:cxn ang="0">
                      <a:pos x="47" y="13"/>
                    </a:cxn>
                    <a:cxn ang="0">
                      <a:pos x="51" y="16"/>
                    </a:cxn>
                    <a:cxn ang="0">
                      <a:pos x="55" y="17"/>
                    </a:cxn>
                    <a:cxn ang="0">
                      <a:pos x="61" y="17"/>
                    </a:cxn>
                    <a:cxn ang="0">
                      <a:pos x="74" y="16"/>
                    </a:cxn>
                    <a:cxn ang="0">
                      <a:pos x="85" y="14"/>
                    </a:cxn>
                    <a:cxn ang="0">
                      <a:pos x="85" y="14"/>
                    </a:cxn>
                    <a:cxn ang="0">
                      <a:pos x="89" y="30"/>
                    </a:cxn>
                    <a:cxn ang="0">
                      <a:pos x="89" y="44"/>
                    </a:cxn>
                    <a:cxn ang="0">
                      <a:pos x="88" y="50"/>
                    </a:cxn>
                    <a:cxn ang="0">
                      <a:pos x="87" y="54"/>
                    </a:cxn>
                    <a:cxn ang="0">
                      <a:pos x="84" y="60"/>
                    </a:cxn>
                    <a:cxn ang="0">
                      <a:pos x="82" y="63"/>
                    </a:cxn>
                    <a:cxn ang="0">
                      <a:pos x="78" y="68"/>
                    </a:cxn>
                    <a:cxn ang="0">
                      <a:pos x="75" y="71"/>
                    </a:cxn>
                    <a:cxn ang="0">
                      <a:pos x="70" y="74"/>
                    </a:cxn>
                    <a:cxn ang="0">
                      <a:pos x="66" y="76"/>
                    </a:cxn>
                    <a:cxn ang="0">
                      <a:pos x="54" y="79"/>
                    </a:cxn>
                    <a:cxn ang="0">
                      <a:pos x="42" y="81"/>
                    </a:cxn>
                    <a:cxn ang="0">
                      <a:pos x="42" y="81"/>
                    </a:cxn>
                    <a:cxn ang="0">
                      <a:pos x="42" y="81"/>
                    </a:cxn>
                  </a:cxnLst>
                  <a:rect l="0" t="0" r="r" b="b"/>
                  <a:pathLst>
                    <a:path w="89" h="81">
                      <a:moveTo>
                        <a:pt x="42" y="81"/>
                      </a:moveTo>
                      <a:lnTo>
                        <a:pt x="42" y="81"/>
                      </a:lnTo>
                      <a:lnTo>
                        <a:pt x="34" y="79"/>
                      </a:lnTo>
                      <a:lnTo>
                        <a:pt x="26" y="78"/>
                      </a:lnTo>
                      <a:lnTo>
                        <a:pt x="19" y="76"/>
                      </a:lnTo>
                      <a:lnTo>
                        <a:pt x="13" y="73"/>
                      </a:lnTo>
                      <a:lnTo>
                        <a:pt x="8" y="68"/>
                      </a:lnTo>
                      <a:lnTo>
                        <a:pt x="4" y="63"/>
                      </a:lnTo>
                      <a:lnTo>
                        <a:pt x="1" y="58"/>
                      </a:lnTo>
                      <a:lnTo>
                        <a:pt x="0" y="51"/>
                      </a:lnTo>
                      <a:lnTo>
                        <a:pt x="0" y="51"/>
                      </a:lnTo>
                      <a:lnTo>
                        <a:pt x="1" y="46"/>
                      </a:lnTo>
                      <a:lnTo>
                        <a:pt x="4" y="38"/>
                      </a:lnTo>
                      <a:lnTo>
                        <a:pt x="9" y="21"/>
                      </a:lnTo>
                      <a:lnTo>
                        <a:pt x="14" y="13"/>
                      </a:lnTo>
                      <a:lnTo>
                        <a:pt x="17" y="6"/>
                      </a:lnTo>
                      <a:lnTo>
                        <a:pt x="22" y="1"/>
                      </a:lnTo>
                      <a:lnTo>
                        <a:pt x="24" y="0"/>
                      </a:lnTo>
                      <a:lnTo>
                        <a:pt x="27" y="0"/>
                      </a:lnTo>
                      <a:lnTo>
                        <a:pt x="27" y="0"/>
                      </a:lnTo>
                      <a:lnTo>
                        <a:pt x="31" y="1"/>
                      </a:lnTo>
                      <a:lnTo>
                        <a:pt x="36" y="3"/>
                      </a:lnTo>
                      <a:lnTo>
                        <a:pt x="40" y="6"/>
                      </a:lnTo>
                      <a:lnTo>
                        <a:pt x="45" y="7"/>
                      </a:lnTo>
                      <a:lnTo>
                        <a:pt x="45" y="7"/>
                      </a:lnTo>
                      <a:lnTo>
                        <a:pt x="47" y="13"/>
                      </a:lnTo>
                      <a:lnTo>
                        <a:pt x="51" y="16"/>
                      </a:lnTo>
                      <a:lnTo>
                        <a:pt x="55" y="17"/>
                      </a:lnTo>
                      <a:lnTo>
                        <a:pt x="61" y="17"/>
                      </a:lnTo>
                      <a:lnTo>
                        <a:pt x="74" y="16"/>
                      </a:lnTo>
                      <a:lnTo>
                        <a:pt x="85" y="14"/>
                      </a:lnTo>
                      <a:lnTo>
                        <a:pt x="85" y="14"/>
                      </a:lnTo>
                      <a:lnTo>
                        <a:pt x="89" y="30"/>
                      </a:lnTo>
                      <a:lnTo>
                        <a:pt x="89" y="44"/>
                      </a:lnTo>
                      <a:lnTo>
                        <a:pt x="88" y="50"/>
                      </a:lnTo>
                      <a:lnTo>
                        <a:pt x="87" y="54"/>
                      </a:lnTo>
                      <a:lnTo>
                        <a:pt x="84" y="60"/>
                      </a:lnTo>
                      <a:lnTo>
                        <a:pt x="82" y="63"/>
                      </a:lnTo>
                      <a:lnTo>
                        <a:pt x="78" y="68"/>
                      </a:lnTo>
                      <a:lnTo>
                        <a:pt x="75" y="71"/>
                      </a:lnTo>
                      <a:lnTo>
                        <a:pt x="70" y="74"/>
                      </a:lnTo>
                      <a:lnTo>
                        <a:pt x="66" y="76"/>
                      </a:lnTo>
                      <a:lnTo>
                        <a:pt x="54" y="79"/>
                      </a:lnTo>
                      <a:lnTo>
                        <a:pt x="42" y="81"/>
                      </a:lnTo>
                      <a:lnTo>
                        <a:pt x="42" y="81"/>
                      </a:lnTo>
                      <a:lnTo>
                        <a:pt x="42" y="81"/>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67" name="Freeform 39"/>
                <p:cNvSpPr>
                  <a:spLocks/>
                </p:cNvSpPr>
                <p:nvPr/>
              </p:nvSpPr>
              <p:spPr bwMode="auto">
                <a:xfrm>
                  <a:off x="3771010" y="2189533"/>
                  <a:ext cx="46496" cy="45200"/>
                </a:xfrm>
                <a:custGeom>
                  <a:avLst/>
                  <a:gdLst/>
                  <a:ahLst/>
                  <a:cxnLst>
                    <a:cxn ang="0">
                      <a:pos x="56" y="11"/>
                    </a:cxn>
                    <a:cxn ang="0">
                      <a:pos x="56" y="11"/>
                    </a:cxn>
                    <a:cxn ang="0">
                      <a:pos x="53" y="11"/>
                    </a:cxn>
                    <a:cxn ang="0">
                      <a:pos x="51" y="9"/>
                    </a:cxn>
                    <a:cxn ang="0">
                      <a:pos x="48" y="6"/>
                    </a:cxn>
                    <a:cxn ang="0">
                      <a:pos x="45" y="2"/>
                    </a:cxn>
                    <a:cxn ang="0">
                      <a:pos x="43" y="1"/>
                    </a:cxn>
                    <a:cxn ang="0">
                      <a:pos x="41" y="0"/>
                    </a:cxn>
                    <a:cxn ang="0">
                      <a:pos x="41" y="0"/>
                    </a:cxn>
                    <a:cxn ang="0">
                      <a:pos x="38" y="1"/>
                    </a:cxn>
                    <a:cxn ang="0">
                      <a:pos x="34" y="2"/>
                    </a:cxn>
                    <a:cxn ang="0">
                      <a:pos x="26" y="6"/>
                    </a:cxn>
                    <a:cxn ang="0">
                      <a:pos x="19" y="11"/>
                    </a:cxn>
                    <a:cxn ang="0">
                      <a:pos x="13" y="18"/>
                    </a:cxn>
                    <a:cxn ang="0">
                      <a:pos x="8" y="25"/>
                    </a:cxn>
                    <a:cxn ang="0">
                      <a:pos x="4" y="32"/>
                    </a:cxn>
                    <a:cxn ang="0">
                      <a:pos x="1" y="39"/>
                    </a:cxn>
                    <a:cxn ang="0">
                      <a:pos x="0" y="45"/>
                    </a:cxn>
                    <a:cxn ang="0">
                      <a:pos x="0" y="45"/>
                    </a:cxn>
                    <a:cxn ang="0">
                      <a:pos x="1" y="50"/>
                    </a:cxn>
                    <a:cxn ang="0">
                      <a:pos x="3" y="56"/>
                    </a:cxn>
                    <a:cxn ang="0">
                      <a:pos x="7" y="61"/>
                    </a:cxn>
                    <a:cxn ang="0">
                      <a:pos x="9" y="62"/>
                    </a:cxn>
                    <a:cxn ang="0">
                      <a:pos x="11" y="62"/>
                    </a:cxn>
                    <a:cxn ang="0">
                      <a:pos x="11" y="62"/>
                    </a:cxn>
                    <a:cxn ang="0">
                      <a:pos x="18" y="62"/>
                    </a:cxn>
                    <a:cxn ang="0">
                      <a:pos x="24" y="58"/>
                    </a:cxn>
                    <a:cxn ang="0">
                      <a:pos x="28" y="55"/>
                    </a:cxn>
                    <a:cxn ang="0">
                      <a:pos x="33" y="52"/>
                    </a:cxn>
                    <a:cxn ang="0">
                      <a:pos x="38" y="48"/>
                    </a:cxn>
                    <a:cxn ang="0">
                      <a:pos x="43" y="44"/>
                    </a:cxn>
                    <a:cxn ang="0">
                      <a:pos x="49" y="41"/>
                    </a:cxn>
                    <a:cxn ang="0">
                      <a:pos x="56" y="41"/>
                    </a:cxn>
                    <a:cxn ang="0">
                      <a:pos x="56" y="41"/>
                    </a:cxn>
                    <a:cxn ang="0">
                      <a:pos x="58" y="39"/>
                    </a:cxn>
                    <a:cxn ang="0">
                      <a:pos x="61" y="37"/>
                    </a:cxn>
                    <a:cxn ang="0">
                      <a:pos x="62" y="33"/>
                    </a:cxn>
                    <a:cxn ang="0">
                      <a:pos x="63" y="30"/>
                    </a:cxn>
                    <a:cxn ang="0">
                      <a:pos x="63" y="30"/>
                    </a:cxn>
                    <a:cxn ang="0">
                      <a:pos x="63" y="11"/>
                    </a:cxn>
                    <a:cxn ang="0">
                      <a:pos x="63" y="11"/>
                    </a:cxn>
                    <a:cxn ang="0">
                      <a:pos x="56" y="11"/>
                    </a:cxn>
                    <a:cxn ang="0">
                      <a:pos x="56" y="11"/>
                    </a:cxn>
                    <a:cxn ang="0">
                      <a:pos x="56" y="11"/>
                    </a:cxn>
                  </a:cxnLst>
                  <a:rect l="0" t="0" r="r" b="b"/>
                  <a:pathLst>
                    <a:path w="63" h="62">
                      <a:moveTo>
                        <a:pt x="56" y="11"/>
                      </a:moveTo>
                      <a:lnTo>
                        <a:pt x="56" y="11"/>
                      </a:lnTo>
                      <a:lnTo>
                        <a:pt x="53" y="11"/>
                      </a:lnTo>
                      <a:lnTo>
                        <a:pt x="51" y="9"/>
                      </a:lnTo>
                      <a:lnTo>
                        <a:pt x="48" y="6"/>
                      </a:lnTo>
                      <a:lnTo>
                        <a:pt x="45" y="2"/>
                      </a:lnTo>
                      <a:lnTo>
                        <a:pt x="43" y="1"/>
                      </a:lnTo>
                      <a:lnTo>
                        <a:pt x="41" y="0"/>
                      </a:lnTo>
                      <a:lnTo>
                        <a:pt x="41" y="0"/>
                      </a:lnTo>
                      <a:lnTo>
                        <a:pt x="38" y="1"/>
                      </a:lnTo>
                      <a:lnTo>
                        <a:pt x="34" y="2"/>
                      </a:lnTo>
                      <a:lnTo>
                        <a:pt x="26" y="6"/>
                      </a:lnTo>
                      <a:lnTo>
                        <a:pt x="19" y="11"/>
                      </a:lnTo>
                      <a:lnTo>
                        <a:pt x="13" y="18"/>
                      </a:lnTo>
                      <a:lnTo>
                        <a:pt x="8" y="25"/>
                      </a:lnTo>
                      <a:lnTo>
                        <a:pt x="4" y="32"/>
                      </a:lnTo>
                      <a:lnTo>
                        <a:pt x="1" y="39"/>
                      </a:lnTo>
                      <a:lnTo>
                        <a:pt x="0" y="45"/>
                      </a:lnTo>
                      <a:lnTo>
                        <a:pt x="0" y="45"/>
                      </a:lnTo>
                      <a:lnTo>
                        <a:pt x="1" y="50"/>
                      </a:lnTo>
                      <a:lnTo>
                        <a:pt x="3" y="56"/>
                      </a:lnTo>
                      <a:lnTo>
                        <a:pt x="7" y="61"/>
                      </a:lnTo>
                      <a:lnTo>
                        <a:pt x="9" y="62"/>
                      </a:lnTo>
                      <a:lnTo>
                        <a:pt x="11" y="62"/>
                      </a:lnTo>
                      <a:lnTo>
                        <a:pt x="11" y="62"/>
                      </a:lnTo>
                      <a:lnTo>
                        <a:pt x="18" y="62"/>
                      </a:lnTo>
                      <a:lnTo>
                        <a:pt x="24" y="58"/>
                      </a:lnTo>
                      <a:lnTo>
                        <a:pt x="28" y="55"/>
                      </a:lnTo>
                      <a:lnTo>
                        <a:pt x="33" y="52"/>
                      </a:lnTo>
                      <a:lnTo>
                        <a:pt x="38" y="48"/>
                      </a:lnTo>
                      <a:lnTo>
                        <a:pt x="43" y="44"/>
                      </a:lnTo>
                      <a:lnTo>
                        <a:pt x="49" y="41"/>
                      </a:lnTo>
                      <a:lnTo>
                        <a:pt x="56" y="41"/>
                      </a:lnTo>
                      <a:lnTo>
                        <a:pt x="56" y="41"/>
                      </a:lnTo>
                      <a:lnTo>
                        <a:pt x="58" y="39"/>
                      </a:lnTo>
                      <a:lnTo>
                        <a:pt x="61" y="37"/>
                      </a:lnTo>
                      <a:lnTo>
                        <a:pt x="62" y="33"/>
                      </a:lnTo>
                      <a:lnTo>
                        <a:pt x="63" y="30"/>
                      </a:lnTo>
                      <a:lnTo>
                        <a:pt x="63" y="30"/>
                      </a:lnTo>
                      <a:lnTo>
                        <a:pt x="63" y="11"/>
                      </a:lnTo>
                      <a:lnTo>
                        <a:pt x="63" y="11"/>
                      </a:lnTo>
                      <a:lnTo>
                        <a:pt x="56" y="11"/>
                      </a:lnTo>
                      <a:lnTo>
                        <a:pt x="56" y="11"/>
                      </a:lnTo>
                      <a:lnTo>
                        <a:pt x="56" y="11"/>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68" name="Freeform 40"/>
                <p:cNvSpPr>
                  <a:spLocks/>
                </p:cNvSpPr>
                <p:nvPr/>
              </p:nvSpPr>
              <p:spPr bwMode="auto">
                <a:xfrm>
                  <a:off x="3741950" y="2189533"/>
                  <a:ext cx="37778" cy="36452"/>
                </a:xfrm>
                <a:custGeom>
                  <a:avLst/>
                  <a:gdLst/>
                  <a:ahLst/>
                  <a:cxnLst>
                    <a:cxn ang="0">
                      <a:pos x="0" y="33"/>
                    </a:cxn>
                    <a:cxn ang="0">
                      <a:pos x="0" y="33"/>
                    </a:cxn>
                    <a:cxn ang="0">
                      <a:pos x="2" y="39"/>
                    </a:cxn>
                    <a:cxn ang="0">
                      <a:pos x="5" y="44"/>
                    </a:cxn>
                    <a:cxn ang="0">
                      <a:pos x="8" y="47"/>
                    </a:cxn>
                    <a:cxn ang="0">
                      <a:pos x="12" y="48"/>
                    </a:cxn>
                    <a:cxn ang="0">
                      <a:pos x="12" y="48"/>
                    </a:cxn>
                    <a:cxn ang="0">
                      <a:pos x="15" y="46"/>
                    </a:cxn>
                    <a:cxn ang="0">
                      <a:pos x="22" y="40"/>
                    </a:cxn>
                    <a:cxn ang="0">
                      <a:pos x="30" y="33"/>
                    </a:cxn>
                    <a:cxn ang="0">
                      <a:pos x="40" y="24"/>
                    </a:cxn>
                    <a:cxn ang="0">
                      <a:pos x="46" y="15"/>
                    </a:cxn>
                    <a:cxn ang="0">
                      <a:pos x="51" y="8"/>
                    </a:cxn>
                    <a:cxn ang="0">
                      <a:pos x="52" y="4"/>
                    </a:cxn>
                    <a:cxn ang="0">
                      <a:pos x="51" y="2"/>
                    </a:cxn>
                    <a:cxn ang="0">
                      <a:pos x="49" y="1"/>
                    </a:cxn>
                    <a:cxn ang="0">
                      <a:pos x="45" y="0"/>
                    </a:cxn>
                    <a:cxn ang="0">
                      <a:pos x="45" y="0"/>
                    </a:cxn>
                    <a:cxn ang="0">
                      <a:pos x="38" y="0"/>
                    </a:cxn>
                    <a:cxn ang="0">
                      <a:pos x="31" y="2"/>
                    </a:cxn>
                    <a:cxn ang="0">
                      <a:pos x="25" y="6"/>
                    </a:cxn>
                    <a:cxn ang="0">
                      <a:pos x="18" y="10"/>
                    </a:cxn>
                    <a:cxn ang="0">
                      <a:pos x="11" y="15"/>
                    </a:cxn>
                    <a:cxn ang="0">
                      <a:pos x="5" y="22"/>
                    </a:cxn>
                    <a:cxn ang="0">
                      <a:pos x="2" y="27"/>
                    </a:cxn>
                    <a:cxn ang="0">
                      <a:pos x="0" y="33"/>
                    </a:cxn>
                    <a:cxn ang="0">
                      <a:pos x="0" y="33"/>
                    </a:cxn>
                    <a:cxn ang="0">
                      <a:pos x="0" y="33"/>
                    </a:cxn>
                  </a:cxnLst>
                  <a:rect l="0" t="0" r="r" b="b"/>
                  <a:pathLst>
                    <a:path w="52" h="48">
                      <a:moveTo>
                        <a:pt x="0" y="33"/>
                      </a:moveTo>
                      <a:lnTo>
                        <a:pt x="0" y="33"/>
                      </a:lnTo>
                      <a:lnTo>
                        <a:pt x="2" y="39"/>
                      </a:lnTo>
                      <a:lnTo>
                        <a:pt x="5" y="44"/>
                      </a:lnTo>
                      <a:lnTo>
                        <a:pt x="8" y="47"/>
                      </a:lnTo>
                      <a:lnTo>
                        <a:pt x="12" y="48"/>
                      </a:lnTo>
                      <a:lnTo>
                        <a:pt x="12" y="48"/>
                      </a:lnTo>
                      <a:lnTo>
                        <a:pt x="15" y="46"/>
                      </a:lnTo>
                      <a:lnTo>
                        <a:pt x="22" y="40"/>
                      </a:lnTo>
                      <a:lnTo>
                        <a:pt x="30" y="33"/>
                      </a:lnTo>
                      <a:lnTo>
                        <a:pt x="40" y="24"/>
                      </a:lnTo>
                      <a:lnTo>
                        <a:pt x="46" y="15"/>
                      </a:lnTo>
                      <a:lnTo>
                        <a:pt x="51" y="8"/>
                      </a:lnTo>
                      <a:lnTo>
                        <a:pt x="52" y="4"/>
                      </a:lnTo>
                      <a:lnTo>
                        <a:pt x="51" y="2"/>
                      </a:lnTo>
                      <a:lnTo>
                        <a:pt x="49" y="1"/>
                      </a:lnTo>
                      <a:lnTo>
                        <a:pt x="45" y="0"/>
                      </a:lnTo>
                      <a:lnTo>
                        <a:pt x="45" y="0"/>
                      </a:lnTo>
                      <a:lnTo>
                        <a:pt x="38" y="0"/>
                      </a:lnTo>
                      <a:lnTo>
                        <a:pt x="31" y="2"/>
                      </a:lnTo>
                      <a:lnTo>
                        <a:pt x="25" y="6"/>
                      </a:lnTo>
                      <a:lnTo>
                        <a:pt x="18" y="10"/>
                      </a:lnTo>
                      <a:lnTo>
                        <a:pt x="11" y="15"/>
                      </a:lnTo>
                      <a:lnTo>
                        <a:pt x="5" y="22"/>
                      </a:lnTo>
                      <a:lnTo>
                        <a:pt x="2" y="27"/>
                      </a:lnTo>
                      <a:lnTo>
                        <a:pt x="0" y="33"/>
                      </a:lnTo>
                      <a:lnTo>
                        <a:pt x="0" y="33"/>
                      </a:lnTo>
                      <a:lnTo>
                        <a:pt x="0" y="33"/>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69" name="Freeform 41"/>
                <p:cNvSpPr>
                  <a:spLocks/>
                </p:cNvSpPr>
                <p:nvPr/>
              </p:nvSpPr>
              <p:spPr bwMode="auto">
                <a:xfrm>
                  <a:off x="3798617" y="2252229"/>
                  <a:ext cx="18889" cy="18955"/>
                </a:xfrm>
                <a:custGeom>
                  <a:avLst/>
                  <a:gdLst/>
                  <a:ahLst/>
                  <a:cxnLst>
                    <a:cxn ang="0">
                      <a:pos x="20" y="0"/>
                    </a:cxn>
                    <a:cxn ang="0">
                      <a:pos x="20" y="0"/>
                    </a:cxn>
                    <a:cxn ang="0">
                      <a:pos x="12" y="0"/>
                    </a:cxn>
                    <a:cxn ang="0">
                      <a:pos x="6" y="1"/>
                    </a:cxn>
                    <a:cxn ang="0">
                      <a:pos x="4" y="2"/>
                    </a:cxn>
                    <a:cxn ang="0">
                      <a:pos x="2" y="5"/>
                    </a:cxn>
                    <a:cxn ang="0">
                      <a:pos x="0" y="7"/>
                    </a:cxn>
                    <a:cxn ang="0">
                      <a:pos x="0" y="10"/>
                    </a:cxn>
                    <a:cxn ang="0">
                      <a:pos x="0" y="10"/>
                    </a:cxn>
                    <a:cxn ang="0">
                      <a:pos x="0" y="14"/>
                    </a:cxn>
                    <a:cxn ang="0">
                      <a:pos x="2" y="17"/>
                    </a:cxn>
                    <a:cxn ang="0">
                      <a:pos x="5" y="22"/>
                    </a:cxn>
                    <a:cxn ang="0">
                      <a:pos x="9" y="24"/>
                    </a:cxn>
                    <a:cxn ang="0">
                      <a:pos x="12" y="25"/>
                    </a:cxn>
                    <a:cxn ang="0">
                      <a:pos x="12" y="25"/>
                    </a:cxn>
                    <a:cxn ang="0">
                      <a:pos x="15" y="24"/>
                    </a:cxn>
                    <a:cxn ang="0">
                      <a:pos x="19" y="24"/>
                    </a:cxn>
                    <a:cxn ang="0">
                      <a:pos x="21" y="22"/>
                    </a:cxn>
                    <a:cxn ang="0">
                      <a:pos x="23" y="21"/>
                    </a:cxn>
                    <a:cxn ang="0">
                      <a:pos x="26" y="16"/>
                    </a:cxn>
                    <a:cxn ang="0">
                      <a:pos x="27" y="10"/>
                    </a:cxn>
                    <a:cxn ang="0">
                      <a:pos x="27" y="10"/>
                    </a:cxn>
                    <a:cxn ang="0">
                      <a:pos x="26" y="8"/>
                    </a:cxn>
                    <a:cxn ang="0">
                      <a:pos x="23" y="5"/>
                    </a:cxn>
                    <a:cxn ang="0">
                      <a:pos x="20" y="2"/>
                    </a:cxn>
                    <a:cxn ang="0">
                      <a:pos x="20" y="0"/>
                    </a:cxn>
                    <a:cxn ang="0">
                      <a:pos x="20" y="0"/>
                    </a:cxn>
                    <a:cxn ang="0">
                      <a:pos x="20" y="0"/>
                    </a:cxn>
                  </a:cxnLst>
                  <a:rect l="0" t="0" r="r" b="b"/>
                  <a:pathLst>
                    <a:path w="27" h="25">
                      <a:moveTo>
                        <a:pt x="20" y="0"/>
                      </a:moveTo>
                      <a:lnTo>
                        <a:pt x="20" y="0"/>
                      </a:lnTo>
                      <a:lnTo>
                        <a:pt x="12" y="0"/>
                      </a:lnTo>
                      <a:lnTo>
                        <a:pt x="6" y="1"/>
                      </a:lnTo>
                      <a:lnTo>
                        <a:pt x="4" y="2"/>
                      </a:lnTo>
                      <a:lnTo>
                        <a:pt x="2" y="5"/>
                      </a:lnTo>
                      <a:lnTo>
                        <a:pt x="0" y="7"/>
                      </a:lnTo>
                      <a:lnTo>
                        <a:pt x="0" y="10"/>
                      </a:lnTo>
                      <a:lnTo>
                        <a:pt x="0" y="10"/>
                      </a:lnTo>
                      <a:lnTo>
                        <a:pt x="0" y="14"/>
                      </a:lnTo>
                      <a:lnTo>
                        <a:pt x="2" y="17"/>
                      </a:lnTo>
                      <a:lnTo>
                        <a:pt x="5" y="22"/>
                      </a:lnTo>
                      <a:lnTo>
                        <a:pt x="9" y="24"/>
                      </a:lnTo>
                      <a:lnTo>
                        <a:pt x="12" y="25"/>
                      </a:lnTo>
                      <a:lnTo>
                        <a:pt x="12" y="25"/>
                      </a:lnTo>
                      <a:lnTo>
                        <a:pt x="15" y="24"/>
                      </a:lnTo>
                      <a:lnTo>
                        <a:pt x="19" y="24"/>
                      </a:lnTo>
                      <a:lnTo>
                        <a:pt x="21" y="22"/>
                      </a:lnTo>
                      <a:lnTo>
                        <a:pt x="23" y="21"/>
                      </a:lnTo>
                      <a:lnTo>
                        <a:pt x="26" y="16"/>
                      </a:lnTo>
                      <a:lnTo>
                        <a:pt x="27" y="10"/>
                      </a:lnTo>
                      <a:lnTo>
                        <a:pt x="27" y="10"/>
                      </a:lnTo>
                      <a:lnTo>
                        <a:pt x="26" y="8"/>
                      </a:lnTo>
                      <a:lnTo>
                        <a:pt x="23" y="5"/>
                      </a:lnTo>
                      <a:lnTo>
                        <a:pt x="20" y="2"/>
                      </a:lnTo>
                      <a:lnTo>
                        <a:pt x="20" y="0"/>
                      </a:lnTo>
                      <a:lnTo>
                        <a:pt x="20" y="0"/>
                      </a:lnTo>
                      <a:lnTo>
                        <a:pt x="20" y="0"/>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70" name="Freeform 42"/>
                <p:cNvSpPr>
                  <a:spLocks/>
                </p:cNvSpPr>
                <p:nvPr/>
              </p:nvSpPr>
              <p:spPr bwMode="auto">
                <a:xfrm>
                  <a:off x="3771010" y="2091843"/>
                  <a:ext cx="46496" cy="67071"/>
                </a:xfrm>
                <a:custGeom>
                  <a:avLst/>
                  <a:gdLst/>
                  <a:ahLst/>
                  <a:cxnLst>
                    <a:cxn ang="0">
                      <a:pos x="45" y="26"/>
                    </a:cxn>
                    <a:cxn ang="0">
                      <a:pos x="45" y="26"/>
                    </a:cxn>
                    <a:cxn ang="0">
                      <a:pos x="35" y="25"/>
                    </a:cxn>
                    <a:cxn ang="0">
                      <a:pos x="28" y="22"/>
                    </a:cxn>
                    <a:cxn ang="0">
                      <a:pos x="24" y="18"/>
                    </a:cxn>
                    <a:cxn ang="0">
                      <a:pos x="20" y="13"/>
                    </a:cxn>
                    <a:cxn ang="0">
                      <a:pos x="17" y="8"/>
                    </a:cxn>
                    <a:cxn ang="0">
                      <a:pos x="13" y="5"/>
                    </a:cxn>
                    <a:cxn ang="0">
                      <a:pos x="10" y="1"/>
                    </a:cxn>
                    <a:cxn ang="0">
                      <a:pos x="4" y="0"/>
                    </a:cxn>
                    <a:cxn ang="0">
                      <a:pos x="4" y="0"/>
                    </a:cxn>
                    <a:cxn ang="0">
                      <a:pos x="2" y="1"/>
                    </a:cxn>
                    <a:cxn ang="0">
                      <a:pos x="0" y="1"/>
                    </a:cxn>
                    <a:cxn ang="0">
                      <a:pos x="0" y="5"/>
                    </a:cxn>
                    <a:cxn ang="0">
                      <a:pos x="0" y="12"/>
                    </a:cxn>
                    <a:cxn ang="0">
                      <a:pos x="0" y="12"/>
                    </a:cxn>
                    <a:cxn ang="0">
                      <a:pos x="1" y="22"/>
                    </a:cxn>
                    <a:cxn ang="0">
                      <a:pos x="3" y="35"/>
                    </a:cxn>
                    <a:cxn ang="0">
                      <a:pos x="8" y="48"/>
                    </a:cxn>
                    <a:cxn ang="0">
                      <a:pos x="12" y="61"/>
                    </a:cxn>
                    <a:cxn ang="0">
                      <a:pos x="19" y="74"/>
                    </a:cxn>
                    <a:cxn ang="0">
                      <a:pos x="26" y="83"/>
                    </a:cxn>
                    <a:cxn ang="0">
                      <a:pos x="31" y="86"/>
                    </a:cxn>
                    <a:cxn ang="0">
                      <a:pos x="35" y="90"/>
                    </a:cxn>
                    <a:cxn ang="0">
                      <a:pos x="40" y="91"/>
                    </a:cxn>
                    <a:cxn ang="0">
                      <a:pos x="45" y="92"/>
                    </a:cxn>
                    <a:cxn ang="0">
                      <a:pos x="45" y="92"/>
                    </a:cxn>
                    <a:cxn ang="0">
                      <a:pos x="56" y="92"/>
                    </a:cxn>
                    <a:cxn ang="0">
                      <a:pos x="56" y="92"/>
                    </a:cxn>
                    <a:cxn ang="0">
                      <a:pos x="56" y="85"/>
                    </a:cxn>
                    <a:cxn ang="0">
                      <a:pos x="59" y="81"/>
                    </a:cxn>
                    <a:cxn ang="0">
                      <a:pos x="62" y="76"/>
                    </a:cxn>
                    <a:cxn ang="0">
                      <a:pos x="63" y="69"/>
                    </a:cxn>
                    <a:cxn ang="0">
                      <a:pos x="63" y="69"/>
                    </a:cxn>
                    <a:cxn ang="0">
                      <a:pos x="62" y="66"/>
                    </a:cxn>
                    <a:cxn ang="0">
                      <a:pos x="59" y="61"/>
                    </a:cxn>
                    <a:cxn ang="0">
                      <a:pos x="56" y="55"/>
                    </a:cxn>
                    <a:cxn ang="0">
                      <a:pos x="56" y="52"/>
                    </a:cxn>
                    <a:cxn ang="0">
                      <a:pos x="56" y="52"/>
                    </a:cxn>
                    <a:cxn ang="0">
                      <a:pos x="57" y="44"/>
                    </a:cxn>
                    <a:cxn ang="0">
                      <a:pos x="58" y="40"/>
                    </a:cxn>
                    <a:cxn ang="0">
                      <a:pos x="59" y="37"/>
                    </a:cxn>
                    <a:cxn ang="0">
                      <a:pos x="59" y="37"/>
                    </a:cxn>
                    <a:cxn ang="0">
                      <a:pos x="58" y="33"/>
                    </a:cxn>
                    <a:cxn ang="0">
                      <a:pos x="57" y="31"/>
                    </a:cxn>
                    <a:cxn ang="0">
                      <a:pos x="55" y="29"/>
                    </a:cxn>
                    <a:cxn ang="0">
                      <a:pos x="51" y="28"/>
                    </a:cxn>
                    <a:cxn ang="0">
                      <a:pos x="47" y="26"/>
                    </a:cxn>
                    <a:cxn ang="0">
                      <a:pos x="45" y="26"/>
                    </a:cxn>
                    <a:cxn ang="0">
                      <a:pos x="45" y="26"/>
                    </a:cxn>
                    <a:cxn ang="0">
                      <a:pos x="45" y="26"/>
                    </a:cxn>
                  </a:cxnLst>
                  <a:rect l="0" t="0" r="r" b="b"/>
                  <a:pathLst>
                    <a:path w="63" h="92">
                      <a:moveTo>
                        <a:pt x="45" y="26"/>
                      </a:moveTo>
                      <a:lnTo>
                        <a:pt x="45" y="26"/>
                      </a:lnTo>
                      <a:lnTo>
                        <a:pt x="35" y="25"/>
                      </a:lnTo>
                      <a:lnTo>
                        <a:pt x="28" y="22"/>
                      </a:lnTo>
                      <a:lnTo>
                        <a:pt x="24" y="18"/>
                      </a:lnTo>
                      <a:lnTo>
                        <a:pt x="20" y="13"/>
                      </a:lnTo>
                      <a:lnTo>
                        <a:pt x="17" y="8"/>
                      </a:lnTo>
                      <a:lnTo>
                        <a:pt x="13" y="5"/>
                      </a:lnTo>
                      <a:lnTo>
                        <a:pt x="10" y="1"/>
                      </a:lnTo>
                      <a:lnTo>
                        <a:pt x="4" y="0"/>
                      </a:lnTo>
                      <a:lnTo>
                        <a:pt x="4" y="0"/>
                      </a:lnTo>
                      <a:lnTo>
                        <a:pt x="2" y="1"/>
                      </a:lnTo>
                      <a:lnTo>
                        <a:pt x="0" y="1"/>
                      </a:lnTo>
                      <a:lnTo>
                        <a:pt x="0" y="5"/>
                      </a:lnTo>
                      <a:lnTo>
                        <a:pt x="0" y="12"/>
                      </a:lnTo>
                      <a:lnTo>
                        <a:pt x="0" y="12"/>
                      </a:lnTo>
                      <a:lnTo>
                        <a:pt x="1" y="22"/>
                      </a:lnTo>
                      <a:lnTo>
                        <a:pt x="3" y="35"/>
                      </a:lnTo>
                      <a:lnTo>
                        <a:pt x="8" y="48"/>
                      </a:lnTo>
                      <a:lnTo>
                        <a:pt x="12" y="61"/>
                      </a:lnTo>
                      <a:lnTo>
                        <a:pt x="19" y="74"/>
                      </a:lnTo>
                      <a:lnTo>
                        <a:pt x="26" y="83"/>
                      </a:lnTo>
                      <a:lnTo>
                        <a:pt x="31" y="86"/>
                      </a:lnTo>
                      <a:lnTo>
                        <a:pt x="35" y="90"/>
                      </a:lnTo>
                      <a:lnTo>
                        <a:pt x="40" y="91"/>
                      </a:lnTo>
                      <a:lnTo>
                        <a:pt x="45" y="92"/>
                      </a:lnTo>
                      <a:lnTo>
                        <a:pt x="45" y="92"/>
                      </a:lnTo>
                      <a:lnTo>
                        <a:pt x="56" y="92"/>
                      </a:lnTo>
                      <a:lnTo>
                        <a:pt x="56" y="92"/>
                      </a:lnTo>
                      <a:lnTo>
                        <a:pt x="56" y="85"/>
                      </a:lnTo>
                      <a:lnTo>
                        <a:pt x="59" y="81"/>
                      </a:lnTo>
                      <a:lnTo>
                        <a:pt x="62" y="76"/>
                      </a:lnTo>
                      <a:lnTo>
                        <a:pt x="63" y="69"/>
                      </a:lnTo>
                      <a:lnTo>
                        <a:pt x="63" y="69"/>
                      </a:lnTo>
                      <a:lnTo>
                        <a:pt x="62" y="66"/>
                      </a:lnTo>
                      <a:lnTo>
                        <a:pt x="59" y="61"/>
                      </a:lnTo>
                      <a:lnTo>
                        <a:pt x="56" y="55"/>
                      </a:lnTo>
                      <a:lnTo>
                        <a:pt x="56" y="52"/>
                      </a:lnTo>
                      <a:lnTo>
                        <a:pt x="56" y="52"/>
                      </a:lnTo>
                      <a:lnTo>
                        <a:pt x="57" y="44"/>
                      </a:lnTo>
                      <a:lnTo>
                        <a:pt x="58" y="40"/>
                      </a:lnTo>
                      <a:lnTo>
                        <a:pt x="59" y="37"/>
                      </a:lnTo>
                      <a:lnTo>
                        <a:pt x="59" y="37"/>
                      </a:lnTo>
                      <a:lnTo>
                        <a:pt x="58" y="33"/>
                      </a:lnTo>
                      <a:lnTo>
                        <a:pt x="57" y="31"/>
                      </a:lnTo>
                      <a:lnTo>
                        <a:pt x="55" y="29"/>
                      </a:lnTo>
                      <a:lnTo>
                        <a:pt x="51" y="28"/>
                      </a:lnTo>
                      <a:lnTo>
                        <a:pt x="47" y="26"/>
                      </a:lnTo>
                      <a:lnTo>
                        <a:pt x="45" y="26"/>
                      </a:lnTo>
                      <a:lnTo>
                        <a:pt x="45" y="26"/>
                      </a:lnTo>
                      <a:lnTo>
                        <a:pt x="45" y="26"/>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71" name="Freeform 43"/>
                <p:cNvSpPr>
                  <a:spLocks/>
                </p:cNvSpPr>
                <p:nvPr/>
              </p:nvSpPr>
              <p:spPr bwMode="auto">
                <a:xfrm>
                  <a:off x="3804429" y="2061223"/>
                  <a:ext cx="55214" cy="37909"/>
                </a:xfrm>
                <a:custGeom>
                  <a:avLst/>
                  <a:gdLst/>
                  <a:ahLst/>
                  <a:cxnLst>
                    <a:cxn ang="0">
                      <a:pos x="35" y="15"/>
                    </a:cxn>
                    <a:cxn ang="0">
                      <a:pos x="0" y="15"/>
                    </a:cxn>
                    <a:cxn ang="0">
                      <a:pos x="0" y="15"/>
                    </a:cxn>
                    <a:cxn ang="0">
                      <a:pos x="0" y="22"/>
                    </a:cxn>
                    <a:cxn ang="0">
                      <a:pos x="0" y="22"/>
                    </a:cxn>
                    <a:cxn ang="0">
                      <a:pos x="0" y="27"/>
                    </a:cxn>
                    <a:cxn ang="0">
                      <a:pos x="2" y="33"/>
                    </a:cxn>
                    <a:cxn ang="0">
                      <a:pos x="4" y="38"/>
                    </a:cxn>
                    <a:cxn ang="0">
                      <a:pos x="6" y="42"/>
                    </a:cxn>
                    <a:cxn ang="0">
                      <a:pos x="11" y="46"/>
                    </a:cxn>
                    <a:cxn ang="0">
                      <a:pos x="14" y="49"/>
                    </a:cxn>
                    <a:cxn ang="0">
                      <a:pos x="20" y="50"/>
                    </a:cxn>
                    <a:cxn ang="0">
                      <a:pos x="25" y="52"/>
                    </a:cxn>
                    <a:cxn ang="0">
                      <a:pos x="25" y="52"/>
                    </a:cxn>
                    <a:cxn ang="0">
                      <a:pos x="29" y="50"/>
                    </a:cxn>
                    <a:cxn ang="0">
                      <a:pos x="33" y="48"/>
                    </a:cxn>
                    <a:cxn ang="0">
                      <a:pos x="35" y="46"/>
                    </a:cxn>
                    <a:cxn ang="0">
                      <a:pos x="38" y="42"/>
                    </a:cxn>
                    <a:cxn ang="0">
                      <a:pos x="40" y="35"/>
                    </a:cxn>
                    <a:cxn ang="0">
                      <a:pos x="41" y="33"/>
                    </a:cxn>
                    <a:cxn ang="0">
                      <a:pos x="43" y="33"/>
                    </a:cxn>
                    <a:cxn ang="0">
                      <a:pos x="43" y="33"/>
                    </a:cxn>
                    <a:cxn ang="0">
                      <a:pos x="65" y="33"/>
                    </a:cxn>
                    <a:cxn ang="0">
                      <a:pos x="65" y="33"/>
                    </a:cxn>
                    <a:cxn ang="0">
                      <a:pos x="69" y="32"/>
                    </a:cxn>
                    <a:cxn ang="0">
                      <a:pos x="72" y="31"/>
                    </a:cxn>
                    <a:cxn ang="0">
                      <a:pos x="74" y="28"/>
                    </a:cxn>
                    <a:cxn ang="0">
                      <a:pos x="75" y="26"/>
                    </a:cxn>
                    <a:cxn ang="0">
                      <a:pos x="75" y="23"/>
                    </a:cxn>
                    <a:cxn ang="0">
                      <a:pos x="77" y="18"/>
                    </a:cxn>
                    <a:cxn ang="0">
                      <a:pos x="77" y="18"/>
                    </a:cxn>
                    <a:cxn ang="0">
                      <a:pos x="75" y="10"/>
                    </a:cxn>
                    <a:cxn ang="0">
                      <a:pos x="72" y="4"/>
                    </a:cxn>
                    <a:cxn ang="0">
                      <a:pos x="67" y="1"/>
                    </a:cxn>
                    <a:cxn ang="0">
                      <a:pos x="64" y="0"/>
                    </a:cxn>
                    <a:cxn ang="0">
                      <a:pos x="62" y="0"/>
                    </a:cxn>
                    <a:cxn ang="0">
                      <a:pos x="62" y="0"/>
                    </a:cxn>
                    <a:cxn ang="0">
                      <a:pos x="59" y="0"/>
                    </a:cxn>
                    <a:cxn ang="0">
                      <a:pos x="57" y="2"/>
                    </a:cxn>
                    <a:cxn ang="0">
                      <a:pos x="54" y="7"/>
                    </a:cxn>
                    <a:cxn ang="0">
                      <a:pos x="51" y="14"/>
                    </a:cxn>
                    <a:cxn ang="0">
                      <a:pos x="50" y="22"/>
                    </a:cxn>
                    <a:cxn ang="0">
                      <a:pos x="50" y="22"/>
                    </a:cxn>
                    <a:cxn ang="0">
                      <a:pos x="47" y="22"/>
                    </a:cxn>
                    <a:cxn ang="0">
                      <a:pos x="43" y="19"/>
                    </a:cxn>
                    <a:cxn ang="0">
                      <a:pos x="35" y="15"/>
                    </a:cxn>
                    <a:cxn ang="0">
                      <a:pos x="35" y="15"/>
                    </a:cxn>
                    <a:cxn ang="0">
                      <a:pos x="35" y="15"/>
                    </a:cxn>
                  </a:cxnLst>
                  <a:rect l="0" t="0" r="r" b="b"/>
                  <a:pathLst>
                    <a:path w="77" h="52">
                      <a:moveTo>
                        <a:pt x="35" y="15"/>
                      </a:moveTo>
                      <a:lnTo>
                        <a:pt x="0" y="15"/>
                      </a:lnTo>
                      <a:lnTo>
                        <a:pt x="0" y="15"/>
                      </a:lnTo>
                      <a:lnTo>
                        <a:pt x="0" y="22"/>
                      </a:lnTo>
                      <a:lnTo>
                        <a:pt x="0" y="22"/>
                      </a:lnTo>
                      <a:lnTo>
                        <a:pt x="0" y="27"/>
                      </a:lnTo>
                      <a:lnTo>
                        <a:pt x="2" y="33"/>
                      </a:lnTo>
                      <a:lnTo>
                        <a:pt x="4" y="38"/>
                      </a:lnTo>
                      <a:lnTo>
                        <a:pt x="6" y="42"/>
                      </a:lnTo>
                      <a:lnTo>
                        <a:pt x="11" y="46"/>
                      </a:lnTo>
                      <a:lnTo>
                        <a:pt x="14" y="49"/>
                      </a:lnTo>
                      <a:lnTo>
                        <a:pt x="20" y="50"/>
                      </a:lnTo>
                      <a:lnTo>
                        <a:pt x="25" y="52"/>
                      </a:lnTo>
                      <a:lnTo>
                        <a:pt x="25" y="52"/>
                      </a:lnTo>
                      <a:lnTo>
                        <a:pt x="29" y="50"/>
                      </a:lnTo>
                      <a:lnTo>
                        <a:pt x="33" y="48"/>
                      </a:lnTo>
                      <a:lnTo>
                        <a:pt x="35" y="46"/>
                      </a:lnTo>
                      <a:lnTo>
                        <a:pt x="38" y="42"/>
                      </a:lnTo>
                      <a:lnTo>
                        <a:pt x="40" y="35"/>
                      </a:lnTo>
                      <a:lnTo>
                        <a:pt x="41" y="33"/>
                      </a:lnTo>
                      <a:lnTo>
                        <a:pt x="43" y="33"/>
                      </a:lnTo>
                      <a:lnTo>
                        <a:pt x="43" y="33"/>
                      </a:lnTo>
                      <a:lnTo>
                        <a:pt x="65" y="33"/>
                      </a:lnTo>
                      <a:lnTo>
                        <a:pt x="65" y="33"/>
                      </a:lnTo>
                      <a:lnTo>
                        <a:pt x="69" y="32"/>
                      </a:lnTo>
                      <a:lnTo>
                        <a:pt x="72" y="31"/>
                      </a:lnTo>
                      <a:lnTo>
                        <a:pt x="74" y="28"/>
                      </a:lnTo>
                      <a:lnTo>
                        <a:pt x="75" y="26"/>
                      </a:lnTo>
                      <a:lnTo>
                        <a:pt x="75" y="23"/>
                      </a:lnTo>
                      <a:lnTo>
                        <a:pt x="77" y="18"/>
                      </a:lnTo>
                      <a:lnTo>
                        <a:pt x="77" y="18"/>
                      </a:lnTo>
                      <a:lnTo>
                        <a:pt x="75" y="10"/>
                      </a:lnTo>
                      <a:lnTo>
                        <a:pt x="72" y="4"/>
                      </a:lnTo>
                      <a:lnTo>
                        <a:pt x="67" y="1"/>
                      </a:lnTo>
                      <a:lnTo>
                        <a:pt x="64" y="0"/>
                      </a:lnTo>
                      <a:lnTo>
                        <a:pt x="62" y="0"/>
                      </a:lnTo>
                      <a:lnTo>
                        <a:pt x="62" y="0"/>
                      </a:lnTo>
                      <a:lnTo>
                        <a:pt x="59" y="0"/>
                      </a:lnTo>
                      <a:lnTo>
                        <a:pt x="57" y="2"/>
                      </a:lnTo>
                      <a:lnTo>
                        <a:pt x="54" y="7"/>
                      </a:lnTo>
                      <a:lnTo>
                        <a:pt x="51" y="14"/>
                      </a:lnTo>
                      <a:lnTo>
                        <a:pt x="50" y="22"/>
                      </a:lnTo>
                      <a:lnTo>
                        <a:pt x="50" y="22"/>
                      </a:lnTo>
                      <a:lnTo>
                        <a:pt x="47" y="22"/>
                      </a:lnTo>
                      <a:lnTo>
                        <a:pt x="43" y="19"/>
                      </a:lnTo>
                      <a:lnTo>
                        <a:pt x="35" y="15"/>
                      </a:lnTo>
                      <a:lnTo>
                        <a:pt x="35" y="15"/>
                      </a:lnTo>
                      <a:lnTo>
                        <a:pt x="35" y="15"/>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72" name="Freeform 44"/>
                <p:cNvSpPr>
                  <a:spLocks/>
                </p:cNvSpPr>
                <p:nvPr/>
              </p:nvSpPr>
              <p:spPr bwMode="auto">
                <a:xfrm>
                  <a:off x="3871267" y="2144333"/>
                  <a:ext cx="31967" cy="18955"/>
                </a:xfrm>
                <a:custGeom>
                  <a:avLst/>
                  <a:gdLst/>
                  <a:ahLst/>
                  <a:cxnLst>
                    <a:cxn ang="0">
                      <a:pos x="2" y="0"/>
                    </a:cxn>
                    <a:cxn ang="0">
                      <a:pos x="2" y="0"/>
                    </a:cxn>
                    <a:cxn ang="0">
                      <a:pos x="1" y="0"/>
                    </a:cxn>
                    <a:cxn ang="0">
                      <a:pos x="0" y="1"/>
                    </a:cxn>
                    <a:cxn ang="0">
                      <a:pos x="0" y="3"/>
                    </a:cxn>
                    <a:cxn ang="0">
                      <a:pos x="2" y="7"/>
                    </a:cxn>
                    <a:cxn ang="0">
                      <a:pos x="2" y="7"/>
                    </a:cxn>
                    <a:cxn ang="0">
                      <a:pos x="2" y="12"/>
                    </a:cxn>
                    <a:cxn ang="0">
                      <a:pos x="4" y="16"/>
                    </a:cxn>
                    <a:cxn ang="0">
                      <a:pos x="5" y="19"/>
                    </a:cxn>
                    <a:cxn ang="0">
                      <a:pos x="9" y="22"/>
                    </a:cxn>
                    <a:cxn ang="0">
                      <a:pos x="12" y="23"/>
                    </a:cxn>
                    <a:cxn ang="0">
                      <a:pos x="18" y="25"/>
                    </a:cxn>
                    <a:cxn ang="0">
                      <a:pos x="24" y="25"/>
                    </a:cxn>
                    <a:cxn ang="0">
                      <a:pos x="24" y="25"/>
                    </a:cxn>
                    <a:cxn ang="0">
                      <a:pos x="32" y="24"/>
                    </a:cxn>
                    <a:cxn ang="0">
                      <a:pos x="38" y="20"/>
                    </a:cxn>
                    <a:cxn ang="0">
                      <a:pos x="41" y="16"/>
                    </a:cxn>
                    <a:cxn ang="0">
                      <a:pos x="42" y="10"/>
                    </a:cxn>
                    <a:cxn ang="0">
                      <a:pos x="42" y="10"/>
                    </a:cxn>
                    <a:cxn ang="0">
                      <a:pos x="41" y="5"/>
                    </a:cxn>
                    <a:cxn ang="0">
                      <a:pos x="41" y="2"/>
                    </a:cxn>
                    <a:cxn ang="0">
                      <a:pos x="42" y="0"/>
                    </a:cxn>
                    <a:cxn ang="0">
                      <a:pos x="42" y="0"/>
                    </a:cxn>
                    <a:cxn ang="0">
                      <a:pos x="2" y="0"/>
                    </a:cxn>
                    <a:cxn ang="0">
                      <a:pos x="2" y="0"/>
                    </a:cxn>
                    <a:cxn ang="0">
                      <a:pos x="2" y="0"/>
                    </a:cxn>
                  </a:cxnLst>
                  <a:rect l="0" t="0" r="r" b="b"/>
                  <a:pathLst>
                    <a:path w="42" h="25">
                      <a:moveTo>
                        <a:pt x="2" y="0"/>
                      </a:moveTo>
                      <a:lnTo>
                        <a:pt x="2" y="0"/>
                      </a:lnTo>
                      <a:lnTo>
                        <a:pt x="1" y="0"/>
                      </a:lnTo>
                      <a:lnTo>
                        <a:pt x="0" y="1"/>
                      </a:lnTo>
                      <a:lnTo>
                        <a:pt x="0" y="3"/>
                      </a:lnTo>
                      <a:lnTo>
                        <a:pt x="2" y="7"/>
                      </a:lnTo>
                      <a:lnTo>
                        <a:pt x="2" y="7"/>
                      </a:lnTo>
                      <a:lnTo>
                        <a:pt x="2" y="12"/>
                      </a:lnTo>
                      <a:lnTo>
                        <a:pt x="4" y="16"/>
                      </a:lnTo>
                      <a:lnTo>
                        <a:pt x="5" y="19"/>
                      </a:lnTo>
                      <a:lnTo>
                        <a:pt x="9" y="22"/>
                      </a:lnTo>
                      <a:lnTo>
                        <a:pt x="12" y="23"/>
                      </a:lnTo>
                      <a:lnTo>
                        <a:pt x="18" y="25"/>
                      </a:lnTo>
                      <a:lnTo>
                        <a:pt x="24" y="25"/>
                      </a:lnTo>
                      <a:lnTo>
                        <a:pt x="24" y="25"/>
                      </a:lnTo>
                      <a:lnTo>
                        <a:pt x="32" y="24"/>
                      </a:lnTo>
                      <a:lnTo>
                        <a:pt x="38" y="20"/>
                      </a:lnTo>
                      <a:lnTo>
                        <a:pt x="41" y="16"/>
                      </a:lnTo>
                      <a:lnTo>
                        <a:pt x="42" y="10"/>
                      </a:lnTo>
                      <a:lnTo>
                        <a:pt x="42" y="10"/>
                      </a:lnTo>
                      <a:lnTo>
                        <a:pt x="41" y="5"/>
                      </a:lnTo>
                      <a:lnTo>
                        <a:pt x="41" y="2"/>
                      </a:lnTo>
                      <a:lnTo>
                        <a:pt x="42" y="0"/>
                      </a:lnTo>
                      <a:lnTo>
                        <a:pt x="42" y="0"/>
                      </a:lnTo>
                      <a:lnTo>
                        <a:pt x="2" y="0"/>
                      </a:lnTo>
                      <a:lnTo>
                        <a:pt x="2" y="0"/>
                      </a:lnTo>
                      <a:lnTo>
                        <a:pt x="2" y="0"/>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73" name="Freeform 45"/>
                <p:cNvSpPr>
                  <a:spLocks/>
                </p:cNvSpPr>
                <p:nvPr/>
              </p:nvSpPr>
              <p:spPr bwMode="auto">
                <a:xfrm>
                  <a:off x="3948276" y="2080178"/>
                  <a:ext cx="17436" cy="30619"/>
                </a:xfrm>
                <a:custGeom>
                  <a:avLst/>
                  <a:gdLst/>
                  <a:ahLst/>
                  <a:cxnLst>
                    <a:cxn ang="0">
                      <a:pos x="26" y="12"/>
                    </a:cxn>
                    <a:cxn ang="0">
                      <a:pos x="9" y="0"/>
                    </a:cxn>
                    <a:cxn ang="0">
                      <a:pos x="0" y="0"/>
                    </a:cxn>
                    <a:cxn ang="0">
                      <a:pos x="0" y="0"/>
                    </a:cxn>
                    <a:cxn ang="0">
                      <a:pos x="0" y="0"/>
                    </a:cxn>
                    <a:cxn ang="0">
                      <a:pos x="0" y="15"/>
                    </a:cxn>
                    <a:cxn ang="0">
                      <a:pos x="0" y="15"/>
                    </a:cxn>
                    <a:cxn ang="0">
                      <a:pos x="2" y="24"/>
                    </a:cxn>
                    <a:cxn ang="0">
                      <a:pos x="4" y="32"/>
                    </a:cxn>
                    <a:cxn ang="0">
                      <a:pos x="7" y="39"/>
                    </a:cxn>
                    <a:cxn ang="0">
                      <a:pos x="10" y="40"/>
                    </a:cxn>
                    <a:cxn ang="0">
                      <a:pos x="12" y="41"/>
                    </a:cxn>
                    <a:cxn ang="0">
                      <a:pos x="12" y="41"/>
                    </a:cxn>
                    <a:cxn ang="0">
                      <a:pos x="17" y="40"/>
                    </a:cxn>
                    <a:cxn ang="0">
                      <a:pos x="20" y="37"/>
                    </a:cxn>
                    <a:cxn ang="0">
                      <a:pos x="22" y="32"/>
                    </a:cxn>
                    <a:cxn ang="0">
                      <a:pos x="25" y="28"/>
                    </a:cxn>
                    <a:cxn ang="0">
                      <a:pos x="26" y="17"/>
                    </a:cxn>
                    <a:cxn ang="0">
                      <a:pos x="26" y="12"/>
                    </a:cxn>
                    <a:cxn ang="0">
                      <a:pos x="26" y="12"/>
                    </a:cxn>
                    <a:cxn ang="0">
                      <a:pos x="26" y="12"/>
                    </a:cxn>
                  </a:cxnLst>
                  <a:rect l="0" t="0" r="r" b="b"/>
                  <a:pathLst>
                    <a:path w="26" h="41">
                      <a:moveTo>
                        <a:pt x="26" y="12"/>
                      </a:moveTo>
                      <a:lnTo>
                        <a:pt x="9" y="0"/>
                      </a:lnTo>
                      <a:lnTo>
                        <a:pt x="0" y="0"/>
                      </a:lnTo>
                      <a:lnTo>
                        <a:pt x="0" y="0"/>
                      </a:lnTo>
                      <a:lnTo>
                        <a:pt x="0" y="0"/>
                      </a:lnTo>
                      <a:lnTo>
                        <a:pt x="0" y="15"/>
                      </a:lnTo>
                      <a:lnTo>
                        <a:pt x="0" y="15"/>
                      </a:lnTo>
                      <a:lnTo>
                        <a:pt x="2" y="24"/>
                      </a:lnTo>
                      <a:lnTo>
                        <a:pt x="4" y="32"/>
                      </a:lnTo>
                      <a:lnTo>
                        <a:pt x="7" y="39"/>
                      </a:lnTo>
                      <a:lnTo>
                        <a:pt x="10" y="40"/>
                      </a:lnTo>
                      <a:lnTo>
                        <a:pt x="12" y="41"/>
                      </a:lnTo>
                      <a:lnTo>
                        <a:pt x="12" y="41"/>
                      </a:lnTo>
                      <a:lnTo>
                        <a:pt x="17" y="40"/>
                      </a:lnTo>
                      <a:lnTo>
                        <a:pt x="20" y="37"/>
                      </a:lnTo>
                      <a:lnTo>
                        <a:pt x="22" y="32"/>
                      </a:lnTo>
                      <a:lnTo>
                        <a:pt x="25" y="28"/>
                      </a:lnTo>
                      <a:lnTo>
                        <a:pt x="26" y="17"/>
                      </a:lnTo>
                      <a:lnTo>
                        <a:pt x="26" y="12"/>
                      </a:lnTo>
                      <a:lnTo>
                        <a:pt x="26" y="12"/>
                      </a:lnTo>
                      <a:lnTo>
                        <a:pt x="26" y="12"/>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74" name="Freeform 46"/>
                <p:cNvSpPr>
                  <a:spLocks/>
                </p:cNvSpPr>
                <p:nvPr/>
              </p:nvSpPr>
              <p:spPr bwMode="auto">
                <a:xfrm>
                  <a:off x="3878533" y="2037894"/>
                  <a:ext cx="24701" cy="18955"/>
                </a:xfrm>
                <a:custGeom>
                  <a:avLst/>
                  <a:gdLst/>
                  <a:ahLst/>
                  <a:cxnLst>
                    <a:cxn ang="0">
                      <a:pos x="26" y="4"/>
                    </a:cxn>
                    <a:cxn ang="0">
                      <a:pos x="26" y="4"/>
                    </a:cxn>
                    <a:cxn ang="0">
                      <a:pos x="23" y="4"/>
                    </a:cxn>
                    <a:cxn ang="0">
                      <a:pos x="21" y="3"/>
                    </a:cxn>
                    <a:cxn ang="0">
                      <a:pos x="17" y="2"/>
                    </a:cxn>
                    <a:cxn ang="0">
                      <a:pos x="15" y="0"/>
                    </a:cxn>
                    <a:cxn ang="0">
                      <a:pos x="15" y="0"/>
                    </a:cxn>
                    <a:cxn ang="0">
                      <a:pos x="8" y="2"/>
                    </a:cxn>
                    <a:cxn ang="0">
                      <a:pos x="6" y="3"/>
                    </a:cxn>
                    <a:cxn ang="0">
                      <a:pos x="3" y="4"/>
                    </a:cxn>
                    <a:cxn ang="0">
                      <a:pos x="2" y="6"/>
                    </a:cxn>
                    <a:cxn ang="0">
                      <a:pos x="1" y="8"/>
                    </a:cxn>
                    <a:cxn ang="0">
                      <a:pos x="0" y="15"/>
                    </a:cxn>
                    <a:cxn ang="0">
                      <a:pos x="0" y="15"/>
                    </a:cxn>
                    <a:cxn ang="0">
                      <a:pos x="1" y="16"/>
                    </a:cxn>
                    <a:cxn ang="0">
                      <a:pos x="2" y="19"/>
                    </a:cxn>
                    <a:cxn ang="0">
                      <a:pos x="8" y="22"/>
                    </a:cxn>
                    <a:cxn ang="0">
                      <a:pos x="14" y="26"/>
                    </a:cxn>
                    <a:cxn ang="0">
                      <a:pos x="18" y="27"/>
                    </a:cxn>
                    <a:cxn ang="0">
                      <a:pos x="18" y="27"/>
                    </a:cxn>
                    <a:cxn ang="0">
                      <a:pos x="24" y="26"/>
                    </a:cxn>
                    <a:cxn ang="0">
                      <a:pos x="29" y="23"/>
                    </a:cxn>
                    <a:cxn ang="0">
                      <a:pos x="32" y="20"/>
                    </a:cxn>
                    <a:cxn ang="0">
                      <a:pos x="33" y="15"/>
                    </a:cxn>
                    <a:cxn ang="0">
                      <a:pos x="33" y="15"/>
                    </a:cxn>
                    <a:cxn ang="0">
                      <a:pos x="32" y="12"/>
                    </a:cxn>
                    <a:cxn ang="0">
                      <a:pos x="31" y="8"/>
                    </a:cxn>
                    <a:cxn ang="0">
                      <a:pos x="29" y="5"/>
                    </a:cxn>
                    <a:cxn ang="0">
                      <a:pos x="26" y="4"/>
                    </a:cxn>
                    <a:cxn ang="0">
                      <a:pos x="26" y="4"/>
                    </a:cxn>
                    <a:cxn ang="0">
                      <a:pos x="26" y="4"/>
                    </a:cxn>
                  </a:cxnLst>
                  <a:rect l="0" t="0" r="r" b="b"/>
                  <a:pathLst>
                    <a:path w="33" h="27">
                      <a:moveTo>
                        <a:pt x="26" y="4"/>
                      </a:moveTo>
                      <a:lnTo>
                        <a:pt x="26" y="4"/>
                      </a:lnTo>
                      <a:lnTo>
                        <a:pt x="23" y="4"/>
                      </a:lnTo>
                      <a:lnTo>
                        <a:pt x="21" y="3"/>
                      </a:lnTo>
                      <a:lnTo>
                        <a:pt x="17" y="2"/>
                      </a:lnTo>
                      <a:lnTo>
                        <a:pt x="15" y="0"/>
                      </a:lnTo>
                      <a:lnTo>
                        <a:pt x="15" y="0"/>
                      </a:lnTo>
                      <a:lnTo>
                        <a:pt x="8" y="2"/>
                      </a:lnTo>
                      <a:lnTo>
                        <a:pt x="6" y="3"/>
                      </a:lnTo>
                      <a:lnTo>
                        <a:pt x="3" y="4"/>
                      </a:lnTo>
                      <a:lnTo>
                        <a:pt x="2" y="6"/>
                      </a:lnTo>
                      <a:lnTo>
                        <a:pt x="1" y="8"/>
                      </a:lnTo>
                      <a:lnTo>
                        <a:pt x="0" y="15"/>
                      </a:lnTo>
                      <a:lnTo>
                        <a:pt x="0" y="15"/>
                      </a:lnTo>
                      <a:lnTo>
                        <a:pt x="1" y="16"/>
                      </a:lnTo>
                      <a:lnTo>
                        <a:pt x="2" y="19"/>
                      </a:lnTo>
                      <a:lnTo>
                        <a:pt x="8" y="22"/>
                      </a:lnTo>
                      <a:lnTo>
                        <a:pt x="14" y="26"/>
                      </a:lnTo>
                      <a:lnTo>
                        <a:pt x="18" y="27"/>
                      </a:lnTo>
                      <a:lnTo>
                        <a:pt x="18" y="27"/>
                      </a:lnTo>
                      <a:lnTo>
                        <a:pt x="24" y="26"/>
                      </a:lnTo>
                      <a:lnTo>
                        <a:pt x="29" y="23"/>
                      </a:lnTo>
                      <a:lnTo>
                        <a:pt x="32" y="20"/>
                      </a:lnTo>
                      <a:lnTo>
                        <a:pt x="33" y="15"/>
                      </a:lnTo>
                      <a:lnTo>
                        <a:pt x="33" y="15"/>
                      </a:lnTo>
                      <a:lnTo>
                        <a:pt x="32" y="12"/>
                      </a:lnTo>
                      <a:lnTo>
                        <a:pt x="31" y="8"/>
                      </a:lnTo>
                      <a:lnTo>
                        <a:pt x="29" y="5"/>
                      </a:lnTo>
                      <a:lnTo>
                        <a:pt x="26" y="4"/>
                      </a:lnTo>
                      <a:lnTo>
                        <a:pt x="26" y="4"/>
                      </a:lnTo>
                      <a:lnTo>
                        <a:pt x="26" y="4"/>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75" name="Freeform 105"/>
                <p:cNvSpPr>
                  <a:spLocks/>
                </p:cNvSpPr>
                <p:nvPr/>
              </p:nvSpPr>
              <p:spPr bwMode="auto">
                <a:xfrm>
                  <a:off x="5890947" y="2556964"/>
                  <a:ext cx="26154" cy="37909"/>
                </a:xfrm>
                <a:custGeom>
                  <a:avLst/>
                  <a:gdLst/>
                  <a:ahLst/>
                  <a:cxnLst>
                    <a:cxn ang="0">
                      <a:pos x="30" y="0"/>
                    </a:cxn>
                    <a:cxn ang="0">
                      <a:pos x="30" y="0"/>
                    </a:cxn>
                    <a:cxn ang="0">
                      <a:pos x="11" y="0"/>
                    </a:cxn>
                    <a:cxn ang="0">
                      <a:pos x="11" y="0"/>
                    </a:cxn>
                    <a:cxn ang="0">
                      <a:pos x="8" y="0"/>
                    </a:cxn>
                    <a:cxn ang="0">
                      <a:pos x="4" y="2"/>
                    </a:cxn>
                    <a:cxn ang="0">
                      <a:pos x="1" y="6"/>
                    </a:cxn>
                    <a:cxn ang="0">
                      <a:pos x="0" y="10"/>
                    </a:cxn>
                    <a:cxn ang="0">
                      <a:pos x="0" y="10"/>
                    </a:cxn>
                    <a:cxn ang="0">
                      <a:pos x="1" y="15"/>
                    </a:cxn>
                    <a:cxn ang="0">
                      <a:pos x="2" y="22"/>
                    </a:cxn>
                    <a:cxn ang="0">
                      <a:pos x="4" y="27"/>
                    </a:cxn>
                    <a:cxn ang="0">
                      <a:pos x="8" y="34"/>
                    </a:cxn>
                    <a:cxn ang="0">
                      <a:pos x="11" y="40"/>
                    </a:cxn>
                    <a:cxn ang="0">
                      <a:pos x="16" y="46"/>
                    </a:cxn>
                    <a:cxn ang="0">
                      <a:pos x="20" y="49"/>
                    </a:cxn>
                    <a:cxn ang="0">
                      <a:pos x="25" y="50"/>
                    </a:cxn>
                    <a:cxn ang="0">
                      <a:pos x="25" y="50"/>
                    </a:cxn>
                    <a:cxn ang="0">
                      <a:pos x="28" y="50"/>
                    </a:cxn>
                    <a:cxn ang="0">
                      <a:pos x="31" y="48"/>
                    </a:cxn>
                    <a:cxn ang="0">
                      <a:pos x="34" y="42"/>
                    </a:cxn>
                    <a:cxn ang="0">
                      <a:pos x="35" y="37"/>
                    </a:cxn>
                    <a:cxn ang="0">
                      <a:pos x="36" y="32"/>
                    </a:cxn>
                    <a:cxn ang="0">
                      <a:pos x="36" y="32"/>
                    </a:cxn>
                    <a:cxn ang="0">
                      <a:pos x="36" y="25"/>
                    </a:cxn>
                    <a:cxn ang="0">
                      <a:pos x="34" y="19"/>
                    </a:cxn>
                    <a:cxn ang="0">
                      <a:pos x="30" y="10"/>
                    </a:cxn>
                    <a:cxn ang="0">
                      <a:pos x="30" y="10"/>
                    </a:cxn>
                    <a:cxn ang="0">
                      <a:pos x="30" y="0"/>
                    </a:cxn>
                    <a:cxn ang="0">
                      <a:pos x="30" y="0"/>
                    </a:cxn>
                  </a:cxnLst>
                  <a:rect l="0" t="0" r="r" b="b"/>
                  <a:pathLst>
                    <a:path w="36" h="50">
                      <a:moveTo>
                        <a:pt x="30" y="0"/>
                      </a:moveTo>
                      <a:lnTo>
                        <a:pt x="30" y="0"/>
                      </a:lnTo>
                      <a:lnTo>
                        <a:pt x="11" y="0"/>
                      </a:lnTo>
                      <a:lnTo>
                        <a:pt x="11" y="0"/>
                      </a:lnTo>
                      <a:lnTo>
                        <a:pt x="8" y="0"/>
                      </a:lnTo>
                      <a:lnTo>
                        <a:pt x="4" y="2"/>
                      </a:lnTo>
                      <a:lnTo>
                        <a:pt x="1" y="6"/>
                      </a:lnTo>
                      <a:lnTo>
                        <a:pt x="0" y="10"/>
                      </a:lnTo>
                      <a:lnTo>
                        <a:pt x="0" y="10"/>
                      </a:lnTo>
                      <a:lnTo>
                        <a:pt x="1" y="15"/>
                      </a:lnTo>
                      <a:lnTo>
                        <a:pt x="2" y="22"/>
                      </a:lnTo>
                      <a:lnTo>
                        <a:pt x="4" y="27"/>
                      </a:lnTo>
                      <a:lnTo>
                        <a:pt x="8" y="34"/>
                      </a:lnTo>
                      <a:lnTo>
                        <a:pt x="11" y="40"/>
                      </a:lnTo>
                      <a:lnTo>
                        <a:pt x="16" y="46"/>
                      </a:lnTo>
                      <a:lnTo>
                        <a:pt x="20" y="49"/>
                      </a:lnTo>
                      <a:lnTo>
                        <a:pt x="25" y="50"/>
                      </a:lnTo>
                      <a:lnTo>
                        <a:pt x="25" y="50"/>
                      </a:lnTo>
                      <a:lnTo>
                        <a:pt x="28" y="50"/>
                      </a:lnTo>
                      <a:lnTo>
                        <a:pt x="31" y="48"/>
                      </a:lnTo>
                      <a:lnTo>
                        <a:pt x="34" y="42"/>
                      </a:lnTo>
                      <a:lnTo>
                        <a:pt x="35" y="37"/>
                      </a:lnTo>
                      <a:lnTo>
                        <a:pt x="36" y="32"/>
                      </a:lnTo>
                      <a:lnTo>
                        <a:pt x="36" y="32"/>
                      </a:lnTo>
                      <a:lnTo>
                        <a:pt x="36" y="25"/>
                      </a:lnTo>
                      <a:lnTo>
                        <a:pt x="34" y="19"/>
                      </a:lnTo>
                      <a:lnTo>
                        <a:pt x="30" y="10"/>
                      </a:lnTo>
                      <a:lnTo>
                        <a:pt x="30" y="10"/>
                      </a:lnTo>
                      <a:lnTo>
                        <a:pt x="30" y="0"/>
                      </a:lnTo>
                      <a:lnTo>
                        <a:pt x="30" y="0"/>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76" name="Freeform 106"/>
                <p:cNvSpPr>
                  <a:spLocks/>
                </p:cNvSpPr>
                <p:nvPr/>
              </p:nvSpPr>
              <p:spPr bwMode="auto">
                <a:xfrm>
                  <a:off x="5668637" y="2508848"/>
                  <a:ext cx="33419" cy="48116"/>
                </a:xfrm>
                <a:custGeom>
                  <a:avLst/>
                  <a:gdLst/>
                  <a:ahLst/>
                  <a:cxnLst>
                    <a:cxn ang="0">
                      <a:pos x="37" y="29"/>
                    </a:cxn>
                    <a:cxn ang="0">
                      <a:pos x="37" y="29"/>
                    </a:cxn>
                    <a:cxn ang="0">
                      <a:pos x="35" y="29"/>
                    </a:cxn>
                    <a:cxn ang="0">
                      <a:pos x="35" y="28"/>
                    </a:cxn>
                    <a:cxn ang="0">
                      <a:pos x="35" y="25"/>
                    </a:cxn>
                    <a:cxn ang="0">
                      <a:pos x="34" y="22"/>
                    </a:cxn>
                    <a:cxn ang="0">
                      <a:pos x="33" y="18"/>
                    </a:cxn>
                    <a:cxn ang="0">
                      <a:pos x="33" y="18"/>
                    </a:cxn>
                    <a:cxn ang="0">
                      <a:pos x="31" y="16"/>
                    </a:cxn>
                    <a:cxn ang="0">
                      <a:pos x="27" y="13"/>
                    </a:cxn>
                    <a:cxn ang="0">
                      <a:pos x="19" y="8"/>
                    </a:cxn>
                    <a:cxn ang="0">
                      <a:pos x="9" y="4"/>
                    </a:cxn>
                    <a:cxn ang="0">
                      <a:pos x="0" y="0"/>
                    </a:cxn>
                    <a:cxn ang="0">
                      <a:pos x="0" y="0"/>
                    </a:cxn>
                    <a:cxn ang="0">
                      <a:pos x="0" y="12"/>
                    </a:cxn>
                    <a:cxn ang="0">
                      <a:pos x="0" y="12"/>
                    </a:cxn>
                    <a:cxn ang="0">
                      <a:pos x="1" y="16"/>
                    </a:cxn>
                    <a:cxn ang="0">
                      <a:pos x="4" y="24"/>
                    </a:cxn>
                    <a:cxn ang="0">
                      <a:pos x="14" y="43"/>
                    </a:cxn>
                    <a:cxn ang="0">
                      <a:pos x="25" y="60"/>
                    </a:cxn>
                    <a:cxn ang="0">
                      <a:pos x="30" y="64"/>
                    </a:cxn>
                    <a:cxn ang="0">
                      <a:pos x="33" y="67"/>
                    </a:cxn>
                    <a:cxn ang="0">
                      <a:pos x="33" y="67"/>
                    </a:cxn>
                    <a:cxn ang="0">
                      <a:pos x="37" y="66"/>
                    </a:cxn>
                    <a:cxn ang="0">
                      <a:pos x="39" y="64"/>
                    </a:cxn>
                    <a:cxn ang="0">
                      <a:pos x="41" y="62"/>
                    </a:cxn>
                    <a:cxn ang="0">
                      <a:pos x="42" y="60"/>
                    </a:cxn>
                    <a:cxn ang="0">
                      <a:pos x="43" y="55"/>
                    </a:cxn>
                    <a:cxn ang="0">
                      <a:pos x="45" y="52"/>
                    </a:cxn>
                    <a:cxn ang="0">
                      <a:pos x="45" y="52"/>
                    </a:cxn>
                    <a:cxn ang="0">
                      <a:pos x="42" y="39"/>
                    </a:cxn>
                    <a:cxn ang="0">
                      <a:pos x="40" y="32"/>
                    </a:cxn>
                    <a:cxn ang="0">
                      <a:pos x="39" y="30"/>
                    </a:cxn>
                    <a:cxn ang="0">
                      <a:pos x="37" y="29"/>
                    </a:cxn>
                    <a:cxn ang="0">
                      <a:pos x="37" y="29"/>
                    </a:cxn>
                    <a:cxn ang="0">
                      <a:pos x="37" y="29"/>
                    </a:cxn>
                  </a:cxnLst>
                  <a:rect l="0" t="0" r="r" b="b"/>
                  <a:pathLst>
                    <a:path w="45" h="67">
                      <a:moveTo>
                        <a:pt x="37" y="29"/>
                      </a:moveTo>
                      <a:lnTo>
                        <a:pt x="37" y="29"/>
                      </a:lnTo>
                      <a:lnTo>
                        <a:pt x="35" y="29"/>
                      </a:lnTo>
                      <a:lnTo>
                        <a:pt x="35" y="28"/>
                      </a:lnTo>
                      <a:lnTo>
                        <a:pt x="35" y="25"/>
                      </a:lnTo>
                      <a:lnTo>
                        <a:pt x="34" y="22"/>
                      </a:lnTo>
                      <a:lnTo>
                        <a:pt x="33" y="18"/>
                      </a:lnTo>
                      <a:lnTo>
                        <a:pt x="33" y="18"/>
                      </a:lnTo>
                      <a:lnTo>
                        <a:pt x="31" y="16"/>
                      </a:lnTo>
                      <a:lnTo>
                        <a:pt x="27" y="13"/>
                      </a:lnTo>
                      <a:lnTo>
                        <a:pt x="19" y="8"/>
                      </a:lnTo>
                      <a:lnTo>
                        <a:pt x="9" y="4"/>
                      </a:lnTo>
                      <a:lnTo>
                        <a:pt x="0" y="0"/>
                      </a:lnTo>
                      <a:lnTo>
                        <a:pt x="0" y="0"/>
                      </a:lnTo>
                      <a:lnTo>
                        <a:pt x="0" y="12"/>
                      </a:lnTo>
                      <a:lnTo>
                        <a:pt x="0" y="12"/>
                      </a:lnTo>
                      <a:lnTo>
                        <a:pt x="1" y="16"/>
                      </a:lnTo>
                      <a:lnTo>
                        <a:pt x="4" y="24"/>
                      </a:lnTo>
                      <a:lnTo>
                        <a:pt x="14" y="43"/>
                      </a:lnTo>
                      <a:lnTo>
                        <a:pt x="25" y="60"/>
                      </a:lnTo>
                      <a:lnTo>
                        <a:pt x="30" y="64"/>
                      </a:lnTo>
                      <a:lnTo>
                        <a:pt x="33" y="67"/>
                      </a:lnTo>
                      <a:lnTo>
                        <a:pt x="33" y="67"/>
                      </a:lnTo>
                      <a:lnTo>
                        <a:pt x="37" y="66"/>
                      </a:lnTo>
                      <a:lnTo>
                        <a:pt x="39" y="64"/>
                      </a:lnTo>
                      <a:lnTo>
                        <a:pt x="41" y="62"/>
                      </a:lnTo>
                      <a:lnTo>
                        <a:pt x="42" y="60"/>
                      </a:lnTo>
                      <a:lnTo>
                        <a:pt x="43" y="55"/>
                      </a:lnTo>
                      <a:lnTo>
                        <a:pt x="45" y="52"/>
                      </a:lnTo>
                      <a:lnTo>
                        <a:pt x="45" y="52"/>
                      </a:lnTo>
                      <a:lnTo>
                        <a:pt x="42" y="39"/>
                      </a:lnTo>
                      <a:lnTo>
                        <a:pt x="40" y="32"/>
                      </a:lnTo>
                      <a:lnTo>
                        <a:pt x="39" y="30"/>
                      </a:lnTo>
                      <a:lnTo>
                        <a:pt x="37" y="29"/>
                      </a:lnTo>
                      <a:lnTo>
                        <a:pt x="37" y="29"/>
                      </a:lnTo>
                      <a:lnTo>
                        <a:pt x="37" y="29"/>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77" name="Freeform 112"/>
                <p:cNvSpPr>
                  <a:spLocks/>
                </p:cNvSpPr>
                <p:nvPr/>
              </p:nvSpPr>
              <p:spPr bwMode="auto">
                <a:xfrm>
                  <a:off x="5696244" y="2345546"/>
                  <a:ext cx="216498" cy="220167"/>
                </a:xfrm>
                <a:custGeom>
                  <a:avLst/>
                  <a:gdLst/>
                  <a:ahLst/>
                  <a:cxnLst>
                    <a:cxn ang="0">
                      <a:pos x="298" y="77"/>
                    </a:cxn>
                    <a:cxn ang="0">
                      <a:pos x="290" y="40"/>
                    </a:cxn>
                    <a:cxn ang="0">
                      <a:pos x="276" y="27"/>
                    </a:cxn>
                    <a:cxn ang="0">
                      <a:pos x="263" y="2"/>
                    </a:cxn>
                    <a:cxn ang="0">
                      <a:pos x="226" y="1"/>
                    </a:cxn>
                    <a:cxn ang="0">
                      <a:pos x="192" y="8"/>
                    </a:cxn>
                    <a:cxn ang="0">
                      <a:pos x="162" y="33"/>
                    </a:cxn>
                    <a:cxn ang="0">
                      <a:pos x="138" y="36"/>
                    </a:cxn>
                    <a:cxn ang="0">
                      <a:pos x="118" y="30"/>
                    </a:cxn>
                    <a:cxn ang="0">
                      <a:pos x="108" y="33"/>
                    </a:cxn>
                    <a:cxn ang="0">
                      <a:pos x="103" y="48"/>
                    </a:cxn>
                    <a:cxn ang="0">
                      <a:pos x="112" y="84"/>
                    </a:cxn>
                    <a:cxn ang="0">
                      <a:pos x="132" y="103"/>
                    </a:cxn>
                    <a:cxn ang="0">
                      <a:pos x="127" y="115"/>
                    </a:cxn>
                    <a:cxn ang="0">
                      <a:pos x="103" y="108"/>
                    </a:cxn>
                    <a:cxn ang="0">
                      <a:pos x="88" y="107"/>
                    </a:cxn>
                    <a:cxn ang="0">
                      <a:pos x="39" y="94"/>
                    </a:cxn>
                    <a:cxn ang="0">
                      <a:pos x="19" y="93"/>
                    </a:cxn>
                    <a:cxn ang="0">
                      <a:pos x="6" y="116"/>
                    </a:cxn>
                    <a:cxn ang="0">
                      <a:pos x="1" y="152"/>
                    </a:cxn>
                    <a:cxn ang="0">
                      <a:pos x="15" y="175"/>
                    </a:cxn>
                    <a:cxn ang="0">
                      <a:pos x="11" y="190"/>
                    </a:cxn>
                    <a:cxn ang="0">
                      <a:pos x="8" y="207"/>
                    </a:cxn>
                    <a:cxn ang="0">
                      <a:pos x="32" y="222"/>
                    </a:cxn>
                    <a:cxn ang="0">
                      <a:pos x="47" y="231"/>
                    </a:cxn>
                    <a:cxn ang="0">
                      <a:pos x="51" y="257"/>
                    </a:cxn>
                    <a:cxn ang="0">
                      <a:pos x="78" y="280"/>
                    </a:cxn>
                    <a:cxn ang="0">
                      <a:pos x="135" y="291"/>
                    </a:cxn>
                    <a:cxn ang="0">
                      <a:pos x="143" y="299"/>
                    </a:cxn>
                    <a:cxn ang="0">
                      <a:pos x="165" y="301"/>
                    </a:cxn>
                    <a:cxn ang="0">
                      <a:pos x="181" y="294"/>
                    </a:cxn>
                    <a:cxn ang="0">
                      <a:pos x="184" y="276"/>
                    </a:cxn>
                    <a:cxn ang="0">
                      <a:pos x="180" y="246"/>
                    </a:cxn>
                    <a:cxn ang="0">
                      <a:pos x="180" y="236"/>
                    </a:cxn>
                    <a:cxn ang="0">
                      <a:pos x="199" y="230"/>
                    </a:cxn>
                    <a:cxn ang="0">
                      <a:pos x="218" y="200"/>
                    </a:cxn>
                    <a:cxn ang="0">
                      <a:pos x="231" y="175"/>
                    </a:cxn>
                    <a:cxn ang="0">
                      <a:pos x="261" y="164"/>
                    </a:cxn>
                    <a:cxn ang="0">
                      <a:pos x="284" y="153"/>
                    </a:cxn>
                    <a:cxn ang="0">
                      <a:pos x="286" y="137"/>
                    </a:cxn>
                    <a:cxn ang="0">
                      <a:pos x="286" y="122"/>
                    </a:cxn>
                    <a:cxn ang="0">
                      <a:pos x="258" y="125"/>
                    </a:cxn>
                    <a:cxn ang="0">
                      <a:pos x="240" y="129"/>
                    </a:cxn>
                    <a:cxn ang="0">
                      <a:pos x="202" y="109"/>
                    </a:cxn>
                    <a:cxn ang="0">
                      <a:pos x="180" y="78"/>
                    </a:cxn>
                    <a:cxn ang="0">
                      <a:pos x="180" y="48"/>
                    </a:cxn>
                    <a:cxn ang="0">
                      <a:pos x="203" y="70"/>
                    </a:cxn>
                    <a:cxn ang="0">
                      <a:pos x="226" y="104"/>
                    </a:cxn>
                    <a:cxn ang="0">
                      <a:pos x="246" y="110"/>
                    </a:cxn>
                    <a:cxn ang="0">
                      <a:pos x="272" y="107"/>
                    </a:cxn>
                    <a:cxn ang="0">
                      <a:pos x="298" y="85"/>
                    </a:cxn>
                  </a:cxnLst>
                  <a:rect l="0" t="0" r="r" b="b"/>
                  <a:pathLst>
                    <a:path w="299" h="301">
                      <a:moveTo>
                        <a:pt x="298" y="85"/>
                      </a:moveTo>
                      <a:lnTo>
                        <a:pt x="298" y="85"/>
                      </a:lnTo>
                      <a:lnTo>
                        <a:pt x="299" y="83"/>
                      </a:lnTo>
                      <a:lnTo>
                        <a:pt x="298" y="77"/>
                      </a:lnTo>
                      <a:lnTo>
                        <a:pt x="295" y="64"/>
                      </a:lnTo>
                      <a:lnTo>
                        <a:pt x="292" y="50"/>
                      </a:lnTo>
                      <a:lnTo>
                        <a:pt x="290" y="40"/>
                      </a:lnTo>
                      <a:lnTo>
                        <a:pt x="290" y="40"/>
                      </a:lnTo>
                      <a:lnTo>
                        <a:pt x="287" y="40"/>
                      </a:lnTo>
                      <a:lnTo>
                        <a:pt x="284" y="39"/>
                      </a:lnTo>
                      <a:lnTo>
                        <a:pt x="279" y="34"/>
                      </a:lnTo>
                      <a:lnTo>
                        <a:pt x="276" y="27"/>
                      </a:lnTo>
                      <a:lnTo>
                        <a:pt x="273" y="20"/>
                      </a:lnTo>
                      <a:lnTo>
                        <a:pt x="271" y="12"/>
                      </a:lnTo>
                      <a:lnTo>
                        <a:pt x="268" y="7"/>
                      </a:lnTo>
                      <a:lnTo>
                        <a:pt x="263" y="2"/>
                      </a:lnTo>
                      <a:lnTo>
                        <a:pt x="260" y="1"/>
                      </a:lnTo>
                      <a:lnTo>
                        <a:pt x="257" y="0"/>
                      </a:lnTo>
                      <a:lnTo>
                        <a:pt x="257" y="0"/>
                      </a:lnTo>
                      <a:lnTo>
                        <a:pt x="226" y="1"/>
                      </a:lnTo>
                      <a:lnTo>
                        <a:pt x="212" y="2"/>
                      </a:lnTo>
                      <a:lnTo>
                        <a:pt x="199" y="4"/>
                      </a:lnTo>
                      <a:lnTo>
                        <a:pt x="199" y="4"/>
                      </a:lnTo>
                      <a:lnTo>
                        <a:pt x="192" y="8"/>
                      </a:lnTo>
                      <a:lnTo>
                        <a:pt x="186" y="12"/>
                      </a:lnTo>
                      <a:lnTo>
                        <a:pt x="174" y="23"/>
                      </a:lnTo>
                      <a:lnTo>
                        <a:pt x="169" y="28"/>
                      </a:lnTo>
                      <a:lnTo>
                        <a:pt x="162" y="33"/>
                      </a:lnTo>
                      <a:lnTo>
                        <a:pt x="153" y="35"/>
                      </a:lnTo>
                      <a:lnTo>
                        <a:pt x="143" y="36"/>
                      </a:lnTo>
                      <a:lnTo>
                        <a:pt x="143" y="36"/>
                      </a:lnTo>
                      <a:lnTo>
                        <a:pt x="138" y="36"/>
                      </a:lnTo>
                      <a:lnTo>
                        <a:pt x="134" y="35"/>
                      </a:lnTo>
                      <a:lnTo>
                        <a:pt x="127" y="33"/>
                      </a:lnTo>
                      <a:lnTo>
                        <a:pt x="123" y="31"/>
                      </a:lnTo>
                      <a:lnTo>
                        <a:pt x="118" y="30"/>
                      </a:lnTo>
                      <a:lnTo>
                        <a:pt x="118" y="30"/>
                      </a:lnTo>
                      <a:lnTo>
                        <a:pt x="113" y="30"/>
                      </a:lnTo>
                      <a:lnTo>
                        <a:pt x="111" y="31"/>
                      </a:lnTo>
                      <a:lnTo>
                        <a:pt x="108" y="33"/>
                      </a:lnTo>
                      <a:lnTo>
                        <a:pt x="107" y="35"/>
                      </a:lnTo>
                      <a:lnTo>
                        <a:pt x="103" y="42"/>
                      </a:lnTo>
                      <a:lnTo>
                        <a:pt x="103" y="48"/>
                      </a:lnTo>
                      <a:lnTo>
                        <a:pt x="103" y="48"/>
                      </a:lnTo>
                      <a:lnTo>
                        <a:pt x="103" y="60"/>
                      </a:lnTo>
                      <a:lnTo>
                        <a:pt x="105" y="69"/>
                      </a:lnTo>
                      <a:lnTo>
                        <a:pt x="109" y="77"/>
                      </a:lnTo>
                      <a:lnTo>
                        <a:pt x="112" y="84"/>
                      </a:lnTo>
                      <a:lnTo>
                        <a:pt x="117" y="89"/>
                      </a:lnTo>
                      <a:lnTo>
                        <a:pt x="122" y="94"/>
                      </a:lnTo>
                      <a:lnTo>
                        <a:pt x="132" y="103"/>
                      </a:lnTo>
                      <a:lnTo>
                        <a:pt x="132" y="103"/>
                      </a:lnTo>
                      <a:lnTo>
                        <a:pt x="132" y="114"/>
                      </a:lnTo>
                      <a:lnTo>
                        <a:pt x="132" y="114"/>
                      </a:lnTo>
                      <a:lnTo>
                        <a:pt x="132" y="114"/>
                      </a:lnTo>
                      <a:lnTo>
                        <a:pt x="127" y="115"/>
                      </a:lnTo>
                      <a:lnTo>
                        <a:pt x="123" y="115"/>
                      </a:lnTo>
                      <a:lnTo>
                        <a:pt x="115" y="111"/>
                      </a:lnTo>
                      <a:lnTo>
                        <a:pt x="107" y="109"/>
                      </a:lnTo>
                      <a:lnTo>
                        <a:pt x="103" y="108"/>
                      </a:lnTo>
                      <a:lnTo>
                        <a:pt x="99" y="107"/>
                      </a:lnTo>
                      <a:lnTo>
                        <a:pt x="99" y="107"/>
                      </a:lnTo>
                      <a:lnTo>
                        <a:pt x="88" y="107"/>
                      </a:lnTo>
                      <a:lnTo>
                        <a:pt x="88" y="107"/>
                      </a:lnTo>
                      <a:lnTo>
                        <a:pt x="80" y="107"/>
                      </a:lnTo>
                      <a:lnTo>
                        <a:pt x="72" y="104"/>
                      </a:lnTo>
                      <a:lnTo>
                        <a:pt x="55" y="100"/>
                      </a:lnTo>
                      <a:lnTo>
                        <a:pt x="39" y="94"/>
                      </a:lnTo>
                      <a:lnTo>
                        <a:pt x="31" y="93"/>
                      </a:lnTo>
                      <a:lnTo>
                        <a:pt x="21" y="92"/>
                      </a:lnTo>
                      <a:lnTo>
                        <a:pt x="21" y="92"/>
                      </a:lnTo>
                      <a:lnTo>
                        <a:pt x="19" y="93"/>
                      </a:lnTo>
                      <a:lnTo>
                        <a:pt x="18" y="94"/>
                      </a:lnTo>
                      <a:lnTo>
                        <a:pt x="13" y="100"/>
                      </a:lnTo>
                      <a:lnTo>
                        <a:pt x="10" y="107"/>
                      </a:lnTo>
                      <a:lnTo>
                        <a:pt x="6" y="116"/>
                      </a:lnTo>
                      <a:lnTo>
                        <a:pt x="2" y="134"/>
                      </a:lnTo>
                      <a:lnTo>
                        <a:pt x="0" y="147"/>
                      </a:lnTo>
                      <a:lnTo>
                        <a:pt x="0" y="147"/>
                      </a:lnTo>
                      <a:lnTo>
                        <a:pt x="1" y="152"/>
                      </a:lnTo>
                      <a:lnTo>
                        <a:pt x="2" y="156"/>
                      </a:lnTo>
                      <a:lnTo>
                        <a:pt x="8" y="163"/>
                      </a:lnTo>
                      <a:lnTo>
                        <a:pt x="12" y="170"/>
                      </a:lnTo>
                      <a:lnTo>
                        <a:pt x="15" y="175"/>
                      </a:lnTo>
                      <a:lnTo>
                        <a:pt x="15" y="180"/>
                      </a:lnTo>
                      <a:lnTo>
                        <a:pt x="15" y="180"/>
                      </a:lnTo>
                      <a:lnTo>
                        <a:pt x="13" y="185"/>
                      </a:lnTo>
                      <a:lnTo>
                        <a:pt x="11" y="190"/>
                      </a:lnTo>
                      <a:lnTo>
                        <a:pt x="9" y="194"/>
                      </a:lnTo>
                      <a:lnTo>
                        <a:pt x="8" y="199"/>
                      </a:lnTo>
                      <a:lnTo>
                        <a:pt x="8" y="199"/>
                      </a:lnTo>
                      <a:lnTo>
                        <a:pt x="8" y="207"/>
                      </a:lnTo>
                      <a:lnTo>
                        <a:pt x="11" y="213"/>
                      </a:lnTo>
                      <a:lnTo>
                        <a:pt x="15" y="216"/>
                      </a:lnTo>
                      <a:lnTo>
                        <a:pt x="20" y="218"/>
                      </a:lnTo>
                      <a:lnTo>
                        <a:pt x="32" y="222"/>
                      </a:lnTo>
                      <a:lnTo>
                        <a:pt x="39" y="225"/>
                      </a:lnTo>
                      <a:lnTo>
                        <a:pt x="44" y="229"/>
                      </a:lnTo>
                      <a:lnTo>
                        <a:pt x="44" y="229"/>
                      </a:lnTo>
                      <a:lnTo>
                        <a:pt x="47" y="231"/>
                      </a:lnTo>
                      <a:lnTo>
                        <a:pt x="48" y="234"/>
                      </a:lnTo>
                      <a:lnTo>
                        <a:pt x="49" y="242"/>
                      </a:lnTo>
                      <a:lnTo>
                        <a:pt x="49" y="251"/>
                      </a:lnTo>
                      <a:lnTo>
                        <a:pt x="51" y="257"/>
                      </a:lnTo>
                      <a:lnTo>
                        <a:pt x="51" y="257"/>
                      </a:lnTo>
                      <a:lnTo>
                        <a:pt x="58" y="268"/>
                      </a:lnTo>
                      <a:lnTo>
                        <a:pt x="67" y="275"/>
                      </a:lnTo>
                      <a:lnTo>
                        <a:pt x="78" y="280"/>
                      </a:lnTo>
                      <a:lnTo>
                        <a:pt x="88" y="285"/>
                      </a:lnTo>
                      <a:lnTo>
                        <a:pt x="100" y="287"/>
                      </a:lnTo>
                      <a:lnTo>
                        <a:pt x="111" y="290"/>
                      </a:lnTo>
                      <a:lnTo>
                        <a:pt x="135" y="291"/>
                      </a:lnTo>
                      <a:lnTo>
                        <a:pt x="135" y="291"/>
                      </a:lnTo>
                      <a:lnTo>
                        <a:pt x="138" y="294"/>
                      </a:lnTo>
                      <a:lnTo>
                        <a:pt x="140" y="297"/>
                      </a:lnTo>
                      <a:lnTo>
                        <a:pt x="143" y="299"/>
                      </a:lnTo>
                      <a:lnTo>
                        <a:pt x="148" y="300"/>
                      </a:lnTo>
                      <a:lnTo>
                        <a:pt x="156" y="301"/>
                      </a:lnTo>
                      <a:lnTo>
                        <a:pt x="165" y="301"/>
                      </a:lnTo>
                      <a:lnTo>
                        <a:pt x="165" y="301"/>
                      </a:lnTo>
                      <a:lnTo>
                        <a:pt x="171" y="301"/>
                      </a:lnTo>
                      <a:lnTo>
                        <a:pt x="176" y="300"/>
                      </a:lnTo>
                      <a:lnTo>
                        <a:pt x="179" y="298"/>
                      </a:lnTo>
                      <a:lnTo>
                        <a:pt x="181" y="294"/>
                      </a:lnTo>
                      <a:lnTo>
                        <a:pt x="183" y="291"/>
                      </a:lnTo>
                      <a:lnTo>
                        <a:pt x="184" y="286"/>
                      </a:lnTo>
                      <a:lnTo>
                        <a:pt x="184" y="276"/>
                      </a:lnTo>
                      <a:lnTo>
                        <a:pt x="184" y="276"/>
                      </a:lnTo>
                      <a:lnTo>
                        <a:pt x="183" y="265"/>
                      </a:lnTo>
                      <a:lnTo>
                        <a:pt x="181" y="259"/>
                      </a:lnTo>
                      <a:lnTo>
                        <a:pt x="180" y="252"/>
                      </a:lnTo>
                      <a:lnTo>
                        <a:pt x="180" y="246"/>
                      </a:lnTo>
                      <a:lnTo>
                        <a:pt x="180" y="246"/>
                      </a:lnTo>
                      <a:lnTo>
                        <a:pt x="180" y="236"/>
                      </a:lnTo>
                      <a:lnTo>
                        <a:pt x="180" y="236"/>
                      </a:lnTo>
                      <a:lnTo>
                        <a:pt x="180" y="236"/>
                      </a:lnTo>
                      <a:lnTo>
                        <a:pt x="185" y="234"/>
                      </a:lnTo>
                      <a:lnTo>
                        <a:pt x="189" y="233"/>
                      </a:lnTo>
                      <a:lnTo>
                        <a:pt x="194" y="232"/>
                      </a:lnTo>
                      <a:lnTo>
                        <a:pt x="199" y="230"/>
                      </a:lnTo>
                      <a:lnTo>
                        <a:pt x="204" y="224"/>
                      </a:lnTo>
                      <a:lnTo>
                        <a:pt x="210" y="216"/>
                      </a:lnTo>
                      <a:lnTo>
                        <a:pt x="215" y="208"/>
                      </a:lnTo>
                      <a:lnTo>
                        <a:pt x="218" y="200"/>
                      </a:lnTo>
                      <a:lnTo>
                        <a:pt x="224" y="184"/>
                      </a:lnTo>
                      <a:lnTo>
                        <a:pt x="224" y="184"/>
                      </a:lnTo>
                      <a:lnTo>
                        <a:pt x="227" y="179"/>
                      </a:lnTo>
                      <a:lnTo>
                        <a:pt x="231" y="175"/>
                      </a:lnTo>
                      <a:lnTo>
                        <a:pt x="235" y="172"/>
                      </a:lnTo>
                      <a:lnTo>
                        <a:pt x="240" y="169"/>
                      </a:lnTo>
                      <a:lnTo>
                        <a:pt x="250" y="167"/>
                      </a:lnTo>
                      <a:lnTo>
                        <a:pt x="261" y="164"/>
                      </a:lnTo>
                      <a:lnTo>
                        <a:pt x="270" y="162"/>
                      </a:lnTo>
                      <a:lnTo>
                        <a:pt x="279" y="158"/>
                      </a:lnTo>
                      <a:lnTo>
                        <a:pt x="281" y="155"/>
                      </a:lnTo>
                      <a:lnTo>
                        <a:pt x="284" y="153"/>
                      </a:lnTo>
                      <a:lnTo>
                        <a:pt x="286" y="148"/>
                      </a:lnTo>
                      <a:lnTo>
                        <a:pt x="286" y="144"/>
                      </a:lnTo>
                      <a:lnTo>
                        <a:pt x="286" y="144"/>
                      </a:lnTo>
                      <a:lnTo>
                        <a:pt x="286" y="137"/>
                      </a:lnTo>
                      <a:lnTo>
                        <a:pt x="285" y="131"/>
                      </a:lnTo>
                      <a:lnTo>
                        <a:pt x="285" y="126"/>
                      </a:lnTo>
                      <a:lnTo>
                        <a:pt x="286" y="122"/>
                      </a:lnTo>
                      <a:lnTo>
                        <a:pt x="286" y="122"/>
                      </a:lnTo>
                      <a:lnTo>
                        <a:pt x="268" y="122"/>
                      </a:lnTo>
                      <a:lnTo>
                        <a:pt x="268" y="122"/>
                      </a:lnTo>
                      <a:lnTo>
                        <a:pt x="263" y="123"/>
                      </a:lnTo>
                      <a:lnTo>
                        <a:pt x="258" y="125"/>
                      </a:lnTo>
                      <a:lnTo>
                        <a:pt x="253" y="127"/>
                      </a:lnTo>
                      <a:lnTo>
                        <a:pt x="246" y="129"/>
                      </a:lnTo>
                      <a:lnTo>
                        <a:pt x="246" y="129"/>
                      </a:lnTo>
                      <a:lnTo>
                        <a:pt x="240" y="129"/>
                      </a:lnTo>
                      <a:lnTo>
                        <a:pt x="234" y="127"/>
                      </a:lnTo>
                      <a:lnTo>
                        <a:pt x="223" y="123"/>
                      </a:lnTo>
                      <a:lnTo>
                        <a:pt x="212" y="117"/>
                      </a:lnTo>
                      <a:lnTo>
                        <a:pt x="202" y="109"/>
                      </a:lnTo>
                      <a:lnTo>
                        <a:pt x="193" y="101"/>
                      </a:lnTo>
                      <a:lnTo>
                        <a:pt x="186" y="92"/>
                      </a:lnTo>
                      <a:lnTo>
                        <a:pt x="181" y="83"/>
                      </a:lnTo>
                      <a:lnTo>
                        <a:pt x="180" y="78"/>
                      </a:lnTo>
                      <a:lnTo>
                        <a:pt x="180" y="73"/>
                      </a:lnTo>
                      <a:lnTo>
                        <a:pt x="180" y="73"/>
                      </a:lnTo>
                      <a:lnTo>
                        <a:pt x="180" y="48"/>
                      </a:lnTo>
                      <a:lnTo>
                        <a:pt x="180" y="48"/>
                      </a:lnTo>
                      <a:lnTo>
                        <a:pt x="199" y="48"/>
                      </a:lnTo>
                      <a:lnTo>
                        <a:pt x="199" y="48"/>
                      </a:lnTo>
                      <a:lnTo>
                        <a:pt x="200" y="60"/>
                      </a:lnTo>
                      <a:lnTo>
                        <a:pt x="203" y="70"/>
                      </a:lnTo>
                      <a:lnTo>
                        <a:pt x="207" y="81"/>
                      </a:lnTo>
                      <a:lnTo>
                        <a:pt x="212" y="91"/>
                      </a:lnTo>
                      <a:lnTo>
                        <a:pt x="218" y="99"/>
                      </a:lnTo>
                      <a:lnTo>
                        <a:pt x="226" y="104"/>
                      </a:lnTo>
                      <a:lnTo>
                        <a:pt x="231" y="107"/>
                      </a:lnTo>
                      <a:lnTo>
                        <a:pt x="235" y="109"/>
                      </a:lnTo>
                      <a:lnTo>
                        <a:pt x="240" y="110"/>
                      </a:lnTo>
                      <a:lnTo>
                        <a:pt x="246" y="110"/>
                      </a:lnTo>
                      <a:lnTo>
                        <a:pt x="246" y="110"/>
                      </a:lnTo>
                      <a:lnTo>
                        <a:pt x="256" y="110"/>
                      </a:lnTo>
                      <a:lnTo>
                        <a:pt x="264" y="109"/>
                      </a:lnTo>
                      <a:lnTo>
                        <a:pt x="272" y="107"/>
                      </a:lnTo>
                      <a:lnTo>
                        <a:pt x="278" y="103"/>
                      </a:lnTo>
                      <a:lnTo>
                        <a:pt x="284" y="100"/>
                      </a:lnTo>
                      <a:lnTo>
                        <a:pt x="288" y="95"/>
                      </a:lnTo>
                      <a:lnTo>
                        <a:pt x="298" y="85"/>
                      </a:lnTo>
                      <a:lnTo>
                        <a:pt x="298" y="85"/>
                      </a:lnTo>
                      <a:lnTo>
                        <a:pt x="298" y="85"/>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78" name="Freeform 113"/>
                <p:cNvSpPr>
                  <a:spLocks/>
                </p:cNvSpPr>
                <p:nvPr/>
              </p:nvSpPr>
              <p:spPr bwMode="auto">
                <a:xfrm>
                  <a:off x="5920008" y="2259520"/>
                  <a:ext cx="142395" cy="100607"/>
                </a:xfrm>
                <a:custGeom>
                  <a:avLst/>
                  <a:gdLst/>
                  <a:ahLst/>
                  <a:cxnLst>
                    <a:cxn ang="0">
                      <a:pos x="144" y="103"/>
                    </a:cxn>
                    <a:cxn ang="0">
                      <a:pos x="153" y="100"/>
                    </a:cxn>
                    <a:cxn ang="0">
                      <a:pos x="162" y="94"/>
                    </a:cxn>
                    <a:cxn ang="0">
                      <a:pos x="179" y="72"/>
                    </a:cxn>
                    <a:cxn ang="0">
                      <a:pos x="191" y="44"/>
                    </a:cxn>
                    <a:cxn ang="0">
                      <a:pos x="196" y="22"/>
                    </a:cxn>
                    <a:cxn ang="0">
                      <a:pos x="196" y="8"/>
                    </a:cxn>
                    <a:cxn ang="0">
                      <a:pos x="190" y="7"/>
                    </a:cxn>
                    <a:cxn ang="0">
                      <a:pos x="178" y="1"/>
                    </a:cxn>
                    <a:cxn ang="0">
                      <a:pos x="173" y="0"/>
                    </a:cxn>
                    <a:cxn ang="0">
                      <a:pos x="141" y="7"/>
                    </a:cxn>
                    <a:cxn ang="0">
                      <a:pos x="122" y="14"/>
                    </a:cxn>
                    <a:cxn ang="0">
                      <a:pos x="110" y="22"/>
                    </a:cxn>
                    <a:cxn ang="0">
                      <a:pos x="106" y="31"/>
                    </a:cxn>
                    <a:cxn ang="0">
                      <a:pos x="98" y="47"/>
                    </a:cxn>
                    <a:cxn ang="0">
                      <a:pos x="92" y="52"/>
                    </a:cxn>
                    <a:cxn ang="0">
                      <a:pos x="82" y="52"/>
                    </a:cxn>
                    <a:cxn ang="0">
                      <a:pos x="82" y="52"/>
                    </a:cxn>
                    <a:cxn ang="0">
                      <a:pos x="79" y="45"/>
                    </a:cxn>
                    <a:cxn ang="0">
                      <a:pos x="75" y="41"/>
                    </a:cxn>
                    <a:cxn ang="0">
                      <a:pos x="63" y="37"/>
                    </a:cxn>
                    <a:cxn ang="0">
                      <a:pos x="59" y="38"/>
                    </a:cxn>
                    <a:cxn ang="0">
                      <a:pos x="53" y="42"/>
                    </a:cxn>
                    <a:cxn ang="0">
                      <a:pos x="46" y="52"/>
                    </a:cxn>
                    <a:cxn ang="0">
                      <a:pos x="38" y="80"/>
                    </a:cxn>
                    <a:cxn ang="0">
                      <a:pos x="33" y="92"/>
                    </a:cxn>
                    <a:cxn ang="0">
                      <a:pos x="24" y="89"/>
                    </a:cxn>
                    <a:cxn ang="0">
                      <a:pos x="13" y="77"/>
                    </a:cxn>
                    <a:cxn ang="0">
                      <a:pos x="8" y="70"/>
                    </a:cxn>
                    <a:cxn ang="0">
                      <a:pos x="0" y="70"/>
                    </a:cxn>
                    <a:cxn ang="0">
                      <a:pos x="0" y="89"/>
                    </a:cxn>
                    <a:cxn ang="0">
                      <a:pos x="1" y="98"/>
                    </a:cxn>
                    <a:cxn ang="0">
                      <a:pos x="6" y="115"/>
                    </a:cxn>
                    <a:cxn ang="0">
                      <a:pos x="16" y="128"/>
                    </a:cxn>
                    <a:cxn ang="0">
                      <a:pos x="31" y="136"/>
                    </a:cxn>
                    <a:cxn ang="0">
                      <a:pos x="40" y="137"/>
                    </a:cxn>
                    <a:cxn ang="0">
                      <a:pos x="59" y="135"/>
                    </a:cxn>
                    <a:cxn ang="0">
                      <a:pos x="84" y="127"/>
                    </a:cxn>
                    <a:cxn ang="0">
                      <a:pos x="99" y="126"/>
                    </a:cxn>
                    <a:cxn ang="0">
                      <a:pos x="114" y="126"/>
                    </a:cxn>
                    <a:cxn ang="0">
                      <a:pos x="115" y="122"/>
                    </a:cxn>
                    <a:cxn ang="0">
                      <a:pos x="124" y="112"/>
                    </a:cxn>
                    <a:cxn ang="0">
                      <a:pos x="139" y="104"/>
                    </a:cxn>
                    <a:cxn ang="0">
                      <a:pos x="144" y="103"/>
                    </a:cxn>
                  </a:cxnLst>
                  <a:rect l="0" t="0" r="r" b="b"/>
                  <a:pathLst>
                    <a:path w="196" h="137">
                      <a:moveTo>
                        <a:pt x="144" y="103"/>
                      </a:moveTo>
                      <a:lnTo>
                        <a:pt x="144" y="103"/>
                      </a:lnTo>
                      <a:lnTo>
                        <a:pt x="148" y="103"/>
                      </a:lnTo>
                      <a:lnTo>
                        <a:pt x="153" y="100"/>
                      </a:lnTo>
                      <a:lnTo>
                        <a:pt x="158" y="98"/>
                      </a:lnTo>
                      <a:lnTo>
                        <a:pt x="162" y="94"/>
                      </a:lnTo>
                      <a:lnTo>
                        <a:pt x="171" y="83"/>
                      </a:lnTo>
                      <a:lnTo>
                        <a:pt x="179" y="72"/>
                      </a:lnTo>
                      <a:lnTo>
                        <a:pt x="186" y="58"/>
                      </a:lnTo>
                      <a:lnTo>
                        <a:pt x="191" y="44"/>
                      </a:lnTo>
                      <a:lnTo>
                        <a:pt x="194" y="33"/>
                      </a:lnTo>
                      <a:lnTo>
                        <a:pt x="196" y="22"/>
                      </a:lnTo>
                      <a:lnTo>
                        <a:pt x="196" y="22"/>
                      </a:lnTo>
                      <a:lnTo>
                        <a:pt x="196" y="8"/>
                      </a:lnTo>
                      <a:lnTo>
                        <a:pt x="196" y="8"/>
                      </a:lnTo>
                      <a:lnTo>
                        <a:pt x="190" y="7"/>
                      </a:lnTo>
                      <a:lnTo>
                        <a:pt x="184" y="4"/>
                      </a:lnTo>
                      <a:lnTo>
                        <a:pt x="178" y="1"/>
                      </a:lnTo>
                      <a:lnTo>
                        <a:pt x="173" y="0"/>
                      </a:lnTo>
                      <a:lnTo>
                        <a:pt x="173" y="0"/>
                      </a:lnTo>
                      <a:lnTo>
                        <a:pt x="161" y="3"/>
                      </a:lnTo>
                      <a:lnTo>
                        <a:pt x="141" y="7"/>
                      </a:lnTo>
                      <a:lnTo>
                        <a:pt x="131" y="11"/>
                      </a:lnTo>
                      <a:lnTo>
                        <a:pt x="122" y="14"/>
                      </a:lnTo>
                      <a:lnTo>
                        <a:pt x="115" y="19"/>
                      </a:lnTo>
                      <a:lnTo>
                        <a:pt x="110" y="22"/>
                      </a:lnTo>
                      <a:lnTo>
                        <a:pt x="110" y="22"/>
                      </a:lnTo>
                      <a:lnTo>
                        <a:pt x="106" y="31"/>
                      </a:lnTo>
                      <a:lnTo>
                        <a:pt x="101" y="41"/>
                      </a:lnTo>
                      <a:lnTo>
                        <a:pt x="98" y="47"/>
                      </a:lnTo>
                      <a:lnTo>
                        <a:pt x="95" y="50"/>
                      </a:lnTo>
                      <a:lnTo>
                        <a:pt x="92" y="52"/>
                      </a:lnTo>
                      <a:lnTo>
                        <a:pt x="92" y="52"/>
                      </a:lnTo>
                      <a:lnTo>
                        <a:pt x="82" y="52"/>
                      </a:lnTo>
                      <a:lnTo>
                        <a:pt x="82" y="52"/>
                      </a:lnTo>
                      <a:lnTo>
                        <a:pt x="82" y="52"/>
                      </a:lnTo>
                      <a:lnTo>
                        <a:pt x="80" y="49"/>
                      </a:lnTo>
                      <a:lnTo>
                        <a:pt x="79" y="45"/>
                      </a:lnTo>
                      <a:lnTo>
                        <a:pt x="77" y="43"/>
                      </a:lnTo>
                      <a:lnTo>
                        <a:pt x="75" y="41"/>
                      </a:lnTo>
                      <a:lnTo>
                        <a:pt x="69" y="38"/>
                      </a:lnTo>
                      <a:lnTo>
                        <a:pt x="63" y="37"/>
                      </a:lnTo>
                      <a:lnTo>
                        <a:pt x="63" y="37"/>
                      </a:lnTo>
                      <a:lnTo>
                        <a:pt x="59" y="38"/>
                      </a:lnTo>
                      <a:lnTo>
                        <a:pt x="55" y="39"/>
                      </a:lnTo>
                      <a:lnTo>
                        <a:pt x="53" y="42"/>
                      </a:lnTo>
                      <a:lnTo>
                        <a:pt x="51" y="44"/>
                      </a:lnTo>
                      <a:lnTo>
                        <a:pt x="46" y="52"/>
                      </a:lnTo>
                      <a:lnTo>
                        <a:pt x="43" y="61"/>
                      </a:lnTo>
                      <a:lnTo>
                        <a:pt x="38" y="80"/>
                      </a:lnTo>
                      <a:lnTo>
                        <a:pt x="36" y="87"/>
                      </a:lnTo>
                      <a:lnTo>
                        <a:pt x="33" y="92"/>
                      </a:lnTo>
                      <a:lnTo>
                        <a:pt x="33" y="92"/>
                      </a:lnTo>
                      <a:lnTo>
                        <a:pt x="24" y="89"/>
                      </a:lnTo>
                      <a:lnTo>
                        <a:pt x="18" y="84"/>
                      </a:lnTo>
                      <a:lnTo>
                        <a:pt x="13" y="77"/>
                      </a:lnTo>
                      <a:lnTo>
                        <a:pt x="8" y="70"/>
                      </a:lnTo>
                      <a:lnTo>
                        <a:pt x="8" y="70"/>
                      </a:lnTo>
                      <a:lnTo>
                        <a:pt x="0" y="70"/>
                      </a:lnTo>
                      <a:lnTo>
                        <a:pt x="0" y="70"/>
                      </a:lnTo>
                      <a:lnTo>
                        <a:pt x="0" y="70"/>
                      </a:lnTo>
                      <a:lnTo>
                        <a:pt x="0" y="89"/>
                      </a:lnTo>
                      <a:lnTo>
                        <a:pt x="0" y="89"/>
                      </a:lnTo>
                      <a:lnTo>
                        <a:pt x="1" y="98"/>
                      </a:lnTo>
                      <a:lnTo>
                        <a:pt x="2" y="107"/>
                      </a:lnTo>
                      <a:lnTo>
                        <a:pt x="6" y="115"/>
                      </a:lnTo>
                      <a:lnTo>
                        <a:pt x="10" y="122"/>
                      </a:lnTo>
                      <a:lnTo>
                        <a:pt x="16" y="128"/>
                      </a:lnTo>
                      <a:lnTo>
                        <a:pt x="23" y="133"/>
                      </a:lnTo>
                      <a:lnTo>
                        <a:pt x="31" y="136"/>
                      </a:lnTo>
                      <a:lnTo>
                        <a:pt x="40" y="137"/>
                      </a:lnTo>
                      <a:lnTo>
                        <a:pt x="40" y="137"/>
                      </a:lnTo>
                      <a:lnTo>
                        <a:pt x="51" y="136"/>
                      </a:lnTo>
                      <a:lnTo>
                        <a:pt x="59" y="135"/>
                      </a:lnTo>
                      <a:lnTo>
                        <a:pt x="71" y="131"/>
                      </a:lnTo>
                      <a:lnTo>
                        <a:pt x="84" y="127"/>
                      </a:lnTo>
                      <a:lnTo>
                        <a:pt x="91" y="126"/>
                      </a:lnTo>
                      <a:lnTo>
                        <a:pt x="99" y="126"/>
                      </a:lnTo>
                      <a:lnTo>
                        <a:pt x="99" y="126"/>
                      </a:lnTo>
                      <a:lnTo>
                        <a:pt x="114" y="126"/>
                      </a:lnTo>
                      <a:lnTo>
                        <a:pt x="114" y="126"/>
                      </a:lnTo>
                      <a:lnTo>
                        <a:pt x="115" y="122"/>
                      </a:lnTo>
                      <a:lnTo>
                        <a:pt x="117" y="119"/>
                      </a:lnTo>
                      <a:lnTo>
                        <a:pt x="124" y="112"/>
                      </a:lnTo>
                      <a:lnTo>
                        <a:pt x="135" y="106"/>
                      </a:lnTo>
                      <a:lnTo>
                        <a:pt x="139" y="104"/>
                      </a:lnTo>
                      <a:lnTo>
                        <a:pt x="144" y="103"/>
                      </a:lnTo>
                      <a:lnTo>
                        <a:pt x="144" y="103"/>
                      </a:lnTo>
                      <a:lnTo>
                        <a:pt x="144" y="103"/>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79" name="Freeform 114"/>
                <p:cNvSpPr>
                  <a:spLocks/>
                </p:cNvSpPr>
                <p:nvPr/>
              </p:nvSpPr>
              <p:spPr bwMode="auto">
                <a:xfrm>
                  <a:off x="5935991" y="2556964"/>
                  <a:ext cx="98805" cy="94774"/>
                </a:xfrm>
                <a:custGeom>
                  <a:avLst/>
                  <a:gdLst/>
                  <a:ahLst/>
                  <a:cxnLst>
                    <a:cxn ang="0">
                      <a:pos x="29" y="1"/>
                    </a:cxn>
                    <a:cxn ang="0">
                      <a:pos x="29" y="1"/>
                    </a:cxn>
                    <a:cxn ang="0">
                      <a:pos x="25" y="2"/>
                    </a:cxn>
                    <a:cxn ang="0">
                      <a:pos x="21" y="7"/>
                    </a:cxn>
                    <a:cxn ang="0">
                      <a:pos x="16" y="13"/>
                    </a:cxn>
                    <a:cxn ang="0">
                      <a:pos x="11" y="22"/>
                    </a:cxn>
                    <a:cxn ang="0">
                      <a:pos x="3" y="39"/>
                    </a:cxn>
                    <a:cxn ang="0">
                      <a:pos x="0" y="47"/>
                    </a:cxn>
                    <a:cxn ang="0">
                      <a:pos x="0" y="51"/>
                    </a:cxn>
                    <a:cxn ang="0">
                      <a:pos x="0" y="51"/>
                    </a:cxn>
                    <a:cxn ang="0">
                      <a:pos x="0" y="58"/>
                    </a:cxn>
                    <a:cxn ang="0">
                      <a:pos x="2" y="64"/>
                    </a:cxn>
                    <a:cxn ang="0">
                      <a:pos x="6" y="69"/>
                    </a:cxn>
                    <a:cxn ang="0">
                      <a:pos x="8" y="73"/>
                    </a:cxn>
                    <a:cxn ang="0">
                      <a:pos x="15" y="84"/>
                    </a:cxn>
                    <a:cxn ang="0">
                      <a:pos x="17" y="89"/>
                    </a:cxn>
                    <a:cxn ang="0">
                      <a:pos x="17" y="95"/>
                    </a:cxn>
                    <a:cxn ang="0">
                      <a:pos x="17" y="95"/>
                    </a:cxn>
                    <a:cxn ang="0">
                      <a:pos x="17" y="102"/>
                    </a:cxn>
                    <a:cxn ang="0">
                      <a:pos x="15" y="107"/>
                    </a:cxn>
                    <a:cxn ang="0">
                      <a:pos x="13" y="109"/>
                    </a:cxn>
                    <a:cxn ang="0">
                      <a:pos x="10" y="112"/>
                    </a:cxn>
                    <a:cxn ang="0">
                      <a:pos x="6" y="117"/>
                    </a:cxn>
                    <a:cxn ang="0">
                      <a:pos x="3" y="120"/>
                    </a:cxn>
                    <a:cxn ang="0">
                      <a:pos x="3" y="125"/>
                    </a:cxn>
                    <a:cxn ang="0">
                      <a:pos x="10" y="130"/>
                    </a:cxn>
                    <a:cxn ang="0">
                      <a:pos x="10" y="130"/>
                    </a:cxn>
                    <a:cxn ang="0">
                      <a:pos x="13" y="129"/>
                    </a:cxn>
                    <a:cxn ang="0">
                      <a:pos x="15" y="126"/>
                    </a:cxn>
                    <a:cxn ang="0">
                      <a:pos x="20" y="118"/>
                    </a:cxn>
                    <a:cxn ang="0">
                      <a:pos x="25" y="107"/>
                    </a:cxn>
                    <a:cxn ang="0">
                      <a:pos x="25" y="107"/>
                    </a:cxn>
                    <a:cxn ang="0">
                      <a:pos x="26" y="104"/>
                    </a:cxn>
                    <a:cxn ang="0">
                      <a:pos x="28" y="102"/>
                    </a:cxn>
                    <a:cxn ang="0">
                      <a:pos x="33" y="99"/>
                    </a:cxn>
                    <a:cxn ang="0">
                      <a:pos x="40" y="95"/>
                    </a:cxn>
                    <a:cxn ang="0">
                      <a:pos x="47" y="94"/>
                    </a:cxn>
                    <a:cxn ang="0">
                      <a:pos x="63" y="91"/>
                    </a:cxn>
                    <a:cxn ang="0">
                      <a:pos x="72" y="88"/>
                    </a:cxn>
                    <a:cxn ang="0">
                      <a:pos x="72" y="88"/>
                    </a:cxn>
                    <a:cxn ang="0">
                      <a:pos x="95" y="80"/>
                    </a:cxn>
                    <a:cxn ang="0">
                      <a:pos x="106" y="76"/>
                    </a:cxn>
                    <a:cxn ang="0">
                      <a:pos x="115" y="71"/>
                    </a:cxn>
                    <a:cxn ang="0">
                      <a:pos x="123" y="65"/>
                    </a:cxn>
                    <a:cxn ang="0">
                      <a:pos x="130" y="57"/>
                    </a:cxn>
                    <a:cxn ang="0">
                      <a:pos x="132" y="53"/>
                    </a:cxn>
                    <a:cxn ang="0">
                      <a:pos x="133" y="48"/>
                    </a:cxn>
                    <a:cxn ang="0">
                      <a:pos x="135" y="42"/>
                    </a:cxn>
                    <a:cxn ang="0">
                      <a:pos x="136" y="36"/>
                    </a:cxn>
                    <a:cxn ang="0">
                      <a:pos x="136" y="36"/>
                    </a:cxn>
                    <a:cxn ang="0">
                      <a:pos x="135" y="30"/>
                    </a:cxn>
                    <a:cxn ang="0">
                      <a:pos x="132" y="23"/>
                    </a:cxn>
                    <a:cxn ang="0">
                      <a:pos x="129" y="17"/>
                    </a:cxn>
                    <a:cxn ang="0">
                      <a:pos x="124" y="12"/>
                    </a:cxn>
                    <a:cxn ang="0">
                      <a:pos x="118" y="9"/>
                    </a:cxn>
                    <a:cxn ang="0">
                      <a:pos x="112" y="5"/>
                    </a:cxn>
                    <a:cxn ang="0">
                      <a:pos x="104" y="3"/>
                    </a:cxn>
                    <a:cxn ang="0">
                      <a:pos x="95" y="2"/>
                    </a:cxn>
                    <a:cxn ang="0">
                      <a:pos x="78" y="1"/>
                    </a:cxn>
                    <a:cxn ang="0">
                      <a:pos x="61" y="0"/>
                    </a:cxn>
                    <a:cxn ang="0">
                      <a:pos x="29" y="1"/>
                    </a:cxn>
                    <a:cxn ang="0">
                      <a:pos x="29" y="1"/>
                    </a:cxn>
                    <a:cxn ang="0">
                      <a:pos x="29" y="1"/>
                    </a:cxn>
                  </a:cxnLst>
                  <a:rect l="0" t="0" r="r" b="b"/>
                  <a:pathLst>
                    <a:path w="136" h="130">
                      <a:moveTo>
                        <a:pt x="29" y="1"/>
                      </a:moveTo>
                      <a:lnTo>
                        <a:pt x="29" y="1"/>
                      </a:lnTo>
                      <a:lnTo>
                        <a:pt x="25" y="2"/>
                      </a:lnTo>
                      <a:lnTo>
                        <a:pt x="21" y="7"/>
                      </a:lnTo>
                      <a:lnTo>
                        <a:pt x="16" y="13"/>
                      </a:lnTo>
                      <a:lnTo>
                        <a:pt x="11" y="22"/>
                      </a:lnTo>
                      <a:lnTo>
                        <a:pt x="3" y="39"/>
                      </a:lnTo>
                      <a:lnTo>
                        <a:pt x="0" y="47"/>
                      </a:lnTo>
                      <a:lnTo>
                        <a:pt x="0" y="51"/>
                      </a:lnTo>
                      <a:lnTo>
                        <a:pt x="0" y="51"/>
                      </a:lnTo>
                      <a:lnTo>
                        <a:pt x="0" y="58"/>
                      </a:lnTo>
                      <a:lnTo>
                        <a:pt x="2" y="64"/>
                      </a:lnTo>
                      <a:lnTo>
                        <a:pt x="6" y="69"/>
                      </a:lnTo>
                      <a:lnTo>
                        <a:pt x="8" y="73"/>
                      </a:lnTo>
                      <a:lnTo>
                        <a:pt x="15" y="84"/>
                      </a:lnTo>
                      <a:lnTo>
                        <a:pt x="17" y="89"/>
                      </a:lnTo>
                      <a:lnTo>
                        <a:pt x="17" y="95"/>
                      </a:lnTo>
                      <a:lnTo>
                        <a:pt x="17" y="95"/>
                      </a:lnTo>
                      <a:lnTo>
                        <a:pt x="17" y="102"/>
                      </a:lnTo>
                      <a:lnTo>
                        <a:pt x="15" y="107"/>
                      </a:lnTo>
                      <a:lnTo>
                        <a:pt x="13" y="109"/>
                      </a:lnTo>
                      <a:lnTo>
                        <a:pt x="10" y="112"/>
                      </a:lnTo>
                      <a:lnTo>
                        <a:pt x="6" y="117"/>
                      </a:lnTo>
                      <a:lnTo>
                        <a:pt x="3" y="120"/>
                      </a:lnTo>
                      <a:lnTo>
                        <a:pt x="3" y="125"/>
                      </a:lnTo>
                      <a:lnTo>
                        <a:pt x="10" y="130"/>
                      </a:lnTo>
                      <a:lnTo>
                        <a:pt x="10" y="130"/>
                      </a:lnTo>
                      <a:lnTo>
                        <a:pt x="13" y="129"/>
                      </a:lnTo>
                      <a:lnTo>
                        <a:pt x="15" y="126"/>
                      </a:lnTo>
                      <a:lnTo>
                        <a:pt x="20" y="118"/>
                      </a:lnTo>
                      <a:lnTo>
                        <a:pt x="25" y="107"/>
                      </a:lnTo>
                      <a:lnTo>
                        <a:pt x="25" y="107"/>
                      </a:lnTo>
                      <a:lnTo>
                        <a:pt x="26" y="104"/>
                      </a:lnTo>
                      <a:lnTo>
                        <a:pt x="28" y="102"/>
                      </a:lnTo>
                      <a:lnTo>
                        <a:pt x="33" y="99"/>
                      </a:lnTo>
                      <a:lnTo>
                        <a:pt x="40" y="95"/>
                      </a:lnTo>
                      <a:lnTo>
                        <a:pt x="47" y="94"/>
                      </a:lnTo>
                      <a:lnTo>
                        <a:pt x="63" y="91"/>
                      </a:lnTo>
                      <a:lnTo>
                        <a:pt x="72" y="88"/>
                      </a:lnTo>
                      <a:lnTo>
                        <a:pt x="72" y="88"/>
                      </a:lnTo>
                      <a:lnTo>
                        <a:pt x="95" y="80"/>
                      </a:lnTo>
                      <a:lnTo>
                        <a:pt x="106" y="76"/>
                      </a:lnTo>
                      <a:lnTo>
                        <a:pt x="115" y="71"/>
                      </a:lnTo>
                      <a:lnTo>
                        <a:pt x="123" y="65"/>
                      </a:lnTo>
                      <a:lnTo>
                        <a:pt x="130" y="57"/>
                      </a:lnTo>
                      <a:lnTo>
                        <a:pt x="132" y="53"/>
                      </a:lnTo>
                      <a:lnTo>
                        <a:pt x="133" y="48"/>
                      </a:lnTo>
                      <a:lnTo>
                        <a:pt x="135" y="42"/>
                      </a:lnTo>
                      <a:lnTo>
                        <a:pt x="136" y="36"/>
                      </a:lnTo>
                      <a:lnTo>
                        <a:pt x="136" y="36"/>
                      </a:lnTo>
                      <a:lnTo>
                        <a:pt x="135" y="30"/>
                      </a:lnTo>
                      <a:lnTo>
                        <a:pt x="132" y="23"/>
                      </a:lnTo>
                      <a:lnTo>
                        <a:pt x="129" y="17"/>
                      </a:lnTo>
                      <a:lnTo>
                        <a:pt x="124" y="12"/>
                      </a:lnTo>
                      <a:lnTo>
                        <a:pt x="118" y="9"/>
                      </a:lnTo>
                      <a:lnTo>
                        <a:pt x="112" y="5"/>
                      </a:lnTo>
                      <a:lnTo>
                        <a:pt x="104" y="3"/>
                      </a:lnTo>
                      <a:lnTo>
                        <a:pt x="95" y="2"/>
                      </a:lnTo>
                      <a:lnTo>
                        <a:pt x="78" y="1"/>
                      </a:lnTo>
                      <a:lnTo>
                        <a:pt x="61" y="0"/>
                      </a:lnTo>
                      <a:lnTo>
                        <a:pt x="29" y="1"/>
                      </a:lnTo>
                      <a:lnTo>
                        <a:pt x="29" y="1"/>
                      </a:lnTo>
                      <a:lnTo>
                        <a:pt x="29" y="1"/>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grpSp>
        </p:grpSp>
        <p:sp>
          <p:nvSpPr>
            <p:cNvPr id="117" name="Freeform 115"/>
            <p:cNvSpPr>
              <a:spLocks/>
            </p:cNvSpPr>
            <p:nvPr/>
          </p:nvSpPr>
          <p:spPr bwMode="auto">
            <a:xfrm>
              <a:off x="2336892" y="3513454"/>
              <a:ext cx="1140610" cy="705702"/>
            </a:xfrm>
            <a:custGeom>
              <a:avLst/>
              <a:gdLst/>
              <a:ahLst/>
              <a:cxnLst>
                <a:cxn ang="0">
                  <a:pos x="882" y="865"/>
                </a:cxn>
                <a:cxn ang="0">
                  <a:pos x="928" y="721"/>
                </a:cxn>
                <a:cxn ang="0">
                  <a:pos x="993" y="645"/>
                </a:cxn>
                <a:cxn ang="0">
                  <a:pos x="1023" y="552"/>
                </a:cxn>
                <a:cxn ang="0">
                  <a:pos x="1076" y="521"/>
                </a:cxn>
                <a:cxn ang="0">
                  <a:pos x="1101" y="539"/>
                </a:cxn>
                <a:cxn ang="0">
                  <a:pos x="1180" y="498"/>
                </a:cxn>
                <a:cxn ang="0">
                  <a:pos x="1275" y="447"/>
                </a:cxn>
                <a:cxn ang="0">
                  <a:pos x="1452" y="362"/>
                </a:cxn>
                <a:cxn ang="0">
                  <a:pos x="1556" y="283"/>
                </a:cxn>
                <a:cxn ang="0">
                  <a:pos x="1539" y="223"/>
                </a:cxn>
                <a:cxn ang="0">
                  <a:pos x="1559" y="171"/>
                </a:cxn>
                <a:cxn ang="0">
                  <a:pos x="1549" y="151"/>
                </a:cxn>
                <a:cxn ang="0">
                  <a:pos x="1409" y="232"/>
                </a:cxn>
                <a:cxn ang="0">
                  <a:pos x="1303" y="279"/>
                </a:cxn>
                <a:cxn ang="0">
                  <a:pos x="998" y="142"/>
                </a:cxn>
                <a:cxn ang="0">
                  <a:pos x="835" y="21"/>
                </a:cxn>
                <a:cxn ang="0">
                  <a:pos x="778" y="3"/>
                </a:cxn>
                <a:cxn ang="0">
                  <a:pos x="598" y="25"/>
                </a:cxn>
                <a:cxn ang="0">
                  <a:pos x="522" y="62"/>
                </a:cxn>
                <a:cxn ang="0">
                  <a:pos x="481" y="131"/>
                </a:cxn>
                <a:cxn ang="0">
                  <a:pos x="504" y="158"/>
                </a:cxn>
                <a:cxn ang="0">
                  <a:pos x="513" y="253"/>
                </a:cxn>
                <a:cxn ang="0">
                  <a:pos x="499" y="278"/>
                </a:cxn>
                <a:cxn ang="0">
                  <a:pos x="456" y="244"/>
                </a:cxn>
                <a:cxn ang="0">
                  <a:pos x="430" y="252"/>
                </a:cxn>
                <a:cxn ang="0">
                  <a:pos x="369" y="233"/>
                </a:cxn>
                <a:cxn ang="0">
                  <a:pos x="318" y="187"/>
                </a:cxn>
                <a:cxn ang="0">
                  <a:pos x="203" y="148"/>
                </a:cxn>
                <a:cxn ang="0">
                  <a:pos x="227" y="218"/>
                </a:cxn>
                <a:cxn ang="0">
                  <a:pos x="219" y="291"/>
                </a:cxn>
                <a:cxn ang="0">
                  <a:pos x="222" y="340"/>
                </a:cxn>
                <a:cxn ang="0">
                  <a:pos x="205" y="364"/>
                </a:cxn>
                <a:cxn ang="0">
                  <a:pos x="146" y="416"/>
                </a:cxn>
                <a:cxn ang="0">
                  <a:pos x="151" y="468"/>
                </a:cxn>
                <a:cxn ang="0">
                  <a:pos x="207" y="482"/>
                </a:cxn>
                <a:cxn ang="0">
                  <a:pos x="245" y="443"/>
                </a:cxn>
                <a:cxn ang="0">
                  <a:pos x="296" y="477"/>
                </a:cxn>
                <a:cxn ang="0">
                  <a:pos x="238" y="540"/>
                </a:cxn>
                <a:cxn ang="0">
                  <a:pos x="190" y="577"/>
                </a:cxn>
                <a:cxn ang="0">
                  <a:pos x="199" y="622"/>
                </a:cxn>
                <a:cxn ang="0">
                  <a:pos x="149" y="651"/>
                </a:cxn>
                <a:cxn ang="0">
                  <a:pos x="65" y="679"/>
                </a:cxn>
                <a:cxn ang="0">
                  <a:pos x="25" y="781"/>
                </a:cxn>
                <a:cxn ang="0">
                  <a:pos x="0" y="818"/>
                </a:cxn>
                <a:cxn ang="0">
                  <a:pos x="25" y="840"/>
                </a:cxn>
                <a:cxn ang="0">
                  <a:pos x="22" y="914"/>
                </a:cxn>
                <a:cxn ang="0">
                  <a:pos x="47" y="935"/>
                </a:cxn>
                <a:cxn ang="0">
                  <a:pos x="97" y="894"/>
                </a:cxn>
                <a:cxn ang="0">
                  <a:pos x="154" y="898"/>
                </a:cxn>
                <a:cxn ang="0">
                  <a:pos x="192" y="905"/>
                </a:cxn>
                <a:cxn ang="0">
                  <a:pos x="221" y="918"/>
                </a:cxn>
                <a:cxn ang="0">
                  <a:pos x="268" y="898"/>
                </a:cxn>
                <a:cxn ang="0">
                  <a:pos x="290" y="881"/>
                </a:cxn>
                <a:cxn ang="0">
                  <a:pos x="292" y="822"/>
                </a:cxn>
                <a:cxn ang="0">
                  <a:pos x="363" y="824"/>
                </a:cxn>
                <a:cxn ang="0">
                  <a:pos x="399" y="847"/>
                </a:cxn>
                <a:cxn ang="0">
                  <a:pos x="407" y="881"/>
                </a:cxn>
                <a:cxn ang="0">
                  <a:pos x="451" y="901"/>
                </a:cxn>
                <a:cxn ang="0">
                  <a:pos x="587" y="921"/>
                </a:cxn>
                <a:cxn ang="0">
                  <a:pos x="631" y="906"/>
                </a:cxn>
                <a:cxn ang="0">
                  <a:pos x="732" y="950"/>
                </a:cxn>
                <a:cxn ang="0">
                  <a:pos x="833" y="962"/>
                </a:cxn>
              </a:cxnLst>
              <a:rect l="0" t="0" r="r" b="b"/>
              <a:pathLst>
                <a:path w="1571" h="966">
                  <a:moveTo>
                    <a:pt x="852" y="917"/>
                  </a:moveTo>
                  <a:lnTo>
                    <a:pt x="852" y="917"/>
                  </a:lnTo>
                  <a:lnTo>
                    <a:pt x="853" y="909"/>
                  </a:lnTo>
                  <a:lnTo>
                    <a:pt x="856" y="902"/>
                  </a:lnTo>
                  <a:lnTo>
                    <a:pt x="861" y="894"/>
                  </a:lnTo>
                  <a:lnTo>
                    <a:pt x="865" y="887"/>
                  </a:lnTo>
                  <a:lnTo>
                    <a:pt x="877" y="872"/>
                  </a:lnTo>
                  <a:lnTo>
                    <a:pt x="882" y="865"/>
                  </a:lnTo>
                  <a:lnTo>
                    <a:pt x="885" y="858"/>
                  </a:lnTo>
                  <a:lnTo>
                    <a:pt x="885" y="858"/>
                  </a:lnTo>
                  <a:lnTo>
                    <a:pt x="892" y="836"/>
                  </a:lnTo>
                  <a:lnTo>
                    <a:pt x="898" y="815"/>
                  </a:lnTo>
                  <a:lnTo>
                    <a:pt x="907" y="775"/>
                  </a:lnTo>
                  <a:lnTo>
                    <a:pt x="913" y="757"/>
                  </a:lnTo>
                  <a:lnTo>
                    <a:pt x="919" y="738"/>
                  </a:lnTo>
                  <a:lnTo>
                    <a:pt x="928" y="721"/>
                  </a:lnTo>
                  <a:lnTo>
                    <a:pt x="933" y="713"/>
                  </a:lnTo>
                  <a:lnTo>
                    <a:pt x="940" y="704"/>
                  </a:lnTo>
                  <a:lnTo>
                    <a:pt x="940" y="704"/>
                  </a:lnTo>
                  <a:lnTo>
                    <a:pt x="953" y="690"/>
                  </a:lnTo>
                  <a:lnTo>
                    <a:pt x="971" y="672"/>
                  </a:lnTo>
                  <a:lnTo>
                    <a:pt x="980" y="661"/>
                  </a:lnTo>
                  <a:lnTo>
                    <a:pt x="989" y="653"/>
                  </a:lnTo>
                  <a:lnTo>
                    <a:pt x="993" y="645"/>
                  </a:lnTo>
                  <a:lnTo>
                    <a:pt x="994" y="642"/>
                  </a:lnTo>
                  <a:lnTo>
                    <a:pt x="995" y="638"/>
                  </a:lnTo>
                  <a:lnTo>
                    <a:pt x="995" y="638"/>
                  </a:lnTo>
                  <a:lnTo>
                    <a:pt x="999" y="619"/>
                  </a:lnTo>
                  <a:lnTo>
                    <a:pt x="1005" y="598"/>
                  </a:lnTo>
                  <a:lnTo>
                    <a:pt x="1010" y="578"/>
                  </a:lnTo>
                  <a:lnTo>
                    <a:pt x="1018" y="560"/>
                  </a:lnTo>
                  <a:lnTo>
                    <a:pt x="1023" y="552"/>
                  </a:lnTo>
                  <a:lnTo>
                    <a:pt x="1029" y="544"/>
                  </a:lnTo>
                  <a:lnTo>
                    <a:pt x="1035" y="538"/>
                  </a:lnTo>
                  <a:lnTo>
                    <a:pt x="1041" y="532"/>
                  </a:lnTo>
                  <a:lnTo>
                    <a:pt x="1048" y="527"/>
                  </a:lnTo>
                  <a:lnTo>
                    <a:pt x="1056" y="523"/>
                  </a:lnTo>
                  <a:lnTo>
                    <a:pt x="1066" y="522"/>
                  </a:lnTo>
                  <a:lnTo>
                    <a:pt x="1076" y="521"/>
                  </a:lnTo>
                  <a:lnTo>
                    <a:pt x="1076" y="521"/>
                  </a:lnTo>
                  <a:lnTo>
                    <a:pt x="1094" y="521"/>
                  </a:lnTo>
                  <a:lnTo>
                    <a:pt x="1094" y="521"/>
                  </a:lnTo>
                  <a:lnTo>
                    <a:pt x="1094" y="525"/>
                  </a:lnTo>
                  <a:lnTo>
                    <a:pt x="1097" y="531"/>
                  </a:lnTo>
                  <a:lnTo>
                    <a:pt x="1099" y="537"/>
                  </a:lnTo>
                  <a:lnTo>
                    <a:pt x="1100" y="538"/>
                  </a:lnTo>
                  <a:lnTo>
                    <a:pt x="1101" y="539"/>
                  </a:lnTo>
                  <a:lnTo>
                    <a:pt x="1101" y="539"/>
                  </a:lnTo>
                  <a:lnTo>
                    <a:pt x="1112" y="538"/>
                  </a:lnTo>
                  <a:lnTo>
                    <a:pt x="1121" y="537"/>
                  </a:lnTo>
                  <a:lnTo>
                    <a:pt x="1129" y="534"/>
                  </a:lnTo>
                  <a:lnTo>
                    <a:pt x="1137" y="530"/>
                  </a:lnTo>
                  <a:lnTo>
                    <a:pt x="1145" y="525"/>
                  </a:lnTo>
                  <a:lnTo>
                    <a:pt x="1152" y="521"/>
                  </a:lnTo>
                  <a:lnTo>
                    <a:pt x="1166" y="509"/>
                  </a:lnTo>
                  <a:lnTo>
                    <a:pt x="1180" y="498"/>
                  </a:lnTo>
                  <a:lnTo>
                    <a:pt x="1194" y="486"/>
                  </a:lnTo>
                  <a:lnTo>
                    <a:pt x="1203" y="481"/>
                  </a:lnTo>
                  <a:lnTo>
                    <a:pt x="1212" y="476"/>
                  </a:lnTo>
                  <a:lnTo>
                    <a:pt x="1221" y="473"/>
                  </a:lnTo>
                  <a:lnTo>
                    <a:pt x="1230" y="469"/>
                  </a:lnTo>
                  <a:lnTo>
                    <a:pt x="1230" y="469"/>
                  </a:lnTo>
                  <a:lnTo>
                    <a:pt x="1254" y="459"/>
                  </a:lnTo>
                  <a:lnTo>
                    <a:pt x="1275" y="447"/>
                  </a:lnTo>
                  <a:lnTo>
                    <a:pt x="1316" y="423"/>
                  </a:lnTo>
                  <a:lnTo>
                    <a:pt x="1337" y="410"/>
                  </a:lnTo>
                  <a:lnTo>
                    <a:pt x="1359" y="399"/>
                  </a:lnTo>
                  <a:lnTo>
                    <a:pt x="1383" y="387"/>
                  </a:lnTo>
                  <a:lnTo>
                    <a:pt x="1410" y="377"/>
                  </a:lnTo>
                  <a:lnTo>
                    <a:pt x="1410" y="377"/>
                  </a:lnTo>
                  <a:lnTo>
                    <a:pt x="1429" y="370"/>
                  </a:lnTo>
                  <a:lnTo>
                    <a:pt x="1452" y="362"/>
                  </a:lnTo>
                  <a:lnTo>
                    <a:pt x="1476" y="351"/>
                  </a:lnTo>
                  <a:lnTo>
                    <a:pt x="1502" y="338"/>
                  </a:lnTo>
                  <a:lnTo>
                    <a:pt x="1513" y="330"/>
                  </a:lnTo>
                  <a:lnTo>
                    <a:pt x="1524" y="322"/>
                  </a:lnTo>
                  <a:lnTo>
                    <a:pt x="1534" y="313"/>
                  </a:lnTo>
                  <a:lnTo>
                    <a:pt x="1543" y="303"/>
                  </a:lnTo>
                  <a:lnTo>
                    <a:pt x="1550" y="294"/>
                  </a:lnTo>
                  <a:lnTo>
                    <a:pt x="1556" y="283"/>
                  </a:lnTo>
                  <a:lnTo>
                    <a:pt x="1559" y="271"/>
                  </a:lnTo>
                  <a:lnTo>
                    <a:pt x="1560" y="260"/>
                  </a:lnTo>
                  <a:lnTo>
                    <a:pt x="1560" y="260"/>
                  </a:lnTo>
                  <a:lnTo>
                    <a:pt x="1559" y="252"/>
                  </a:lnTo>
                  <a:lnTo>
                    <a:pt x="1556" y="245"/>
                  </a:lnTo>
                  <a:lnTo>
                    <a:pt x="1552" y="239"/>
                  </a:lnTo>
                  <a:lnTo>
                    <a:pt x="1547" y="233"/>
                  </a:lnTo>
                  <a:lnTo>
                    <a:pt x="1539" y="223"/>
                  </a:lnTo>
                  <a:lnTo>
                    <a:pt x="1535" y="217"/>
                  </a:lnTo>
                  <a:lnTo>
                    <a:pt x="1534" y="212"/>
                  </a:lnTo>
                  <a:lnTo>
                    <a:pt x="1534" y="212"/>
                  </a:lnTo>
                  <a:lnTo>
                    <a:pt x="1535" y="202"/>
                  </a:lnTo>
                  <a:lnTo>
                    <a:pt x="1539" y="194"/>
                  </a:lnTo>
                  <a:lnTo>
                    <a:pt x="1543" y="187"/>
                  </a:lnTo>
                  <a:lnTo>
                    <a:pt x="1548" y="181"/>
                  </a:lnTo>
                  <a:lnTo>
                    <a:pt x="1559" y="171"/>
                  </a:lnTo>
                  <a:lnTo>
                    <a:pt x="1564" y="164"/>
                  </a:lnTo>
                  <a:lnTo>
                    <a:pt x="1567" y="157"/>
                  </a:lnTo>
                  <a:lnTo>
                    <a:pt x="1567" y="157"/>
                  </a:lnTo>
                  <a:lnTo>
                    <a:pt x="1571" y="149"/>
                  </a:lnTo>
                  <a:lnTo>
                    <a:pt x="1571" y="149"/>
                  </a:lnTo>
                  <a:lnTo>
                    <a:pt x="1571" y="149"/>
                  </a:lnTo>
                  <a:lnTo>
                    <a:pt x="1559" y="150"/>
                  </a:lnTo>
                  <a:lnTo>
                    <a:pt x="1549" y="151"/>
                  </a:lnTo>
                  <a:lnTo>
                    <a:pt x="1539" y="154"/>
                  </a:lnTo>
                  <a:lnTo>
                    <a:pt x="1528" y="156"/>
                  </a:lnTo>
                  <a:lnTo>
                    <a:pt x="1509" y="163"/>
                  </a:lnTo>
                  <a:lnTo>
                    <a:pt x="1490" y="172"/>
                  </a:lnTo>
                  <a:lnTo>
                    <a:pt x="1473" y="183"/>
                  </a:lnTo>
                  <a:lnTo>
                    <a:pt x="1457" y="194"/>
                  </a:lnTo>
                  <a:lnTo>
                    <a:pt x="1425" y="219"/>
                  </a:lnTo>
                  <a:lnTo>
                    <a:pt x="1409" y="232"/>
                  </a:lnTo>
                  <a:lnTo>
                    <a:pt x="1394" y="244"/>
                  </a:lnTo>
                  <a:lnTo>
                    <a:pt x="1376" y="255"/>
                  </a:lnTo>
                  <a:lnTo>
                    <a:pt x="1360" y="264"/>
                  </a:lnTo>
                  <a:lnTo>
                    <a:pt x="1342" y="271"/>
                  </a:lnTo>
                  <a:lnTo>
                    <a:pt x="1333" y="275"/>
                  </a:lnTo>
                  <a:lnTo>
                    <a:pt x="1323" y="277"/>
                  </a:lnTo>
                  <a:lnTo>
                    <a:pt x="1313" y="278"/>
                  </a:lnTo>
                  <a:lnTo>
                    <a:pt x="1303" y="279"/>
                  </a:lnTo>
                  <a:lnTo>
                    <a:pt x="1292" y="279"/>
                  </a:lnTo>
                  <a:lnTo>
                    <a:pt x="1282" y="278"/>
                  </a:lnTo>
                  <a:lnTo>
                    <a:pt x="1282" y="278"/>
                  </a:lnTo>
                  <a:lnTo>
                    <a:pt x="1262" y="270"/>
                  </a:lnTo>
                  <a:lnTo>
                    <a:pt x="1227" y="254"/>
                  </a:lnTo>
                  <a:lnTo>
                    <a:pt x="1119" y="202"/>
                  </a:lnTo>
                  <a:lnTo>
                    <a:pt x="1058" y="172"/>
                  </a:lnTo>
                  <a:lnTo>
                    <a:pt x="998" y="142"/>
                  </a:lnTo>
                  <a:lnTo>
                    <a:pt x="945" y="115"/>
                  </a:lnTo>
                  <a:lnTo>
                    <a:pt x="903" y="91"/>
                  </a:lnTo>
                  <a:lnTo>
                    <a:pt x="903" y="91"/>
                  </a:lnTo>
                  <a:lnTo>
                    <a:pt x="894" y="85"/>
                  </a:lnTo>
                  <a:lnTo>
                    <a:pt x="886" y="78"/>
                  </a:lnTo>
                  <a:lnTo>
                    <a:pt x="871" y="62"/>
                  </a:lnTo>
                  <a:lnTo>
                    <a:pt x="842" y="28"/>
                  </a:lnTo>
                  <a:lnTo>
                    <a:pt x="835" y="21"/>
                  </a:lnTo>
                  <a:lnTo>
                    <a:pt x="827" y="15"/>
                  </a:lnTo>
                  <a:lnTo>
                    <a:pt x="821" y="9"/>
                  </a:lnTo>
                  <a:lnTo>
                    <a:pt x="812" y="4"/>
                  </a:lnTo>
                  <a:lnTo>
                    <a:pt x="804" y="2"/>
                  </a:lnTo>
                  <a:lnTo>
                    <a:pt x="796" y="0"/>
                  </a:lnTo>
                  <a:lnTo>
                    <a:pt x="787" y="1"/>
                  </a:lnTo>
                  <a:lnTo>
                    <a:pt x="778" y="3"/>
                  </a:lnTo>
                  <a:lnTo>
                    <a:pt x="778" y="3"/>
                  </a:lnTo>
                  <a:lnTo>
                    <a:pt x="757" y="10"/>
                  </a:lnTo>
                  <a:lnTo>
                    <a:pt x="737" y="16"/>
                  </a:lnTo>
                  <a:lnTo>
                    <a:pt x="716" y="19"/>
                  </a:lnTo>
                  <a:lnTo>
                    <a:pt x="694" y="21"/>
                  </a:lnTo>
                  <a:lnTo>
                    <a:pt x="671" y="24"/>
                  </a:lnTo>
                  <a:lnTo>
                    <a:pt x="648" y="24"/>
                  </a:lnTo>
                  <a:lnTo>
                    <a:pt x="598" y="25"/>
                  </a:lnTo>
                  <a:lnTo>
                    <a:pt x="598" y="25"/>
                  </a:lnTo>
                  <a:lnTo>
                    <a:pt x="586" y="24"/>
                  </a:lnTo>
                  <a:lnTo>
                    <a:pt x="575" y="23"/>
                  </a:lnTo>
                  <a:lnTo>
                    <a:pt x="555" y="17"/>
                  </a:lnTo>
                  <a:lnTo>
                    <a:pt x="555" y="17"/>
                  </a:lnTo>
                  <a:lnTo>
                    <a:pt x="550" y="26"/>
                  </a:lnTo>
                  <a:lnTo>
                    <a:pt x="546" y="34"/>
                  </a:lnTo>
                  <a:lnTo>
                    <a:pt x="535" y="49"/>
                  </a:lnTo>
                  <a:lnTo>
                    <a:pt x="522" y="62"/>
                  </a:lnTo>
                  <a:lnTo>
                    <a:pt x="511" y="74"/>
                  </a:lnTo>
                  <a:lnTo>
                    <a:pt x="499" y="87"/>
                  </a:lnTo>
                  <a:lnTo>
                    <a:pt x="494" y="93"/>
                  </a:lnTo>
                  <a:lnTo>
                    <a:pt x="489" y="100"/>
                  </a:lnTo>
                  <a:lnTo>
                    <a:pt x="486" y="107"/>
                  </a:lnTo>
                  <a:lnTo>
                    <a:pt x="483" y="115"/>
                  </a:lnTo>
                  <a:lnTo>
                    <a:pt x="481" y="123"/>
                  </a:lnTo>
                  <a:lnTo>
                    <a:pt x="481" y="131"/>
                  </a:lnTo>
                  <a:lnTo>
                    <a:pt x="481" y="131"/>
                  </a:lnTo>
                  <a:lnTo>
                    <a:pt x="481" y="140"/>
                  </a:lnTo>
                  <a:lnTo>
                    <a:pt x="485" y="146"/>
                  </a:lnTo>
                  <a:lnTo>
                    <a:pt x="488" y="149"/>
                  </a:lnTo>
                  <a:lnTo>
                    <a:pt x="493" y="151"/>
                  </a:lnTo>
                  <a:lnTo>
                    <a:pt x="496" y="154"/>
                  </a:lnTo>
                  <a:lnTo>
                    <a:pt x="501" y="155"/>
                  </a:lnTo>
                  <a:lnTo>
                    <a:pt x="504" y="158"/>
                  </a:lnTo>
                  <a:lnTo>
                    <a:pt x="506" y="164"/>
                  </a:lnTo>
                  <a:lnTo>
                    <a:pt x="506" y="164"/>
                  </a:lnTo>
                  <a:lnTo>
                    <a:pt x="510" y="177"/>
                  </a:lnTo>
                  <a:lnTo>
                    <a:pt x="512" y="188"/>
                  </a:lnTo>
                  <a:lnTo>
                    <a:pt x="513" y="200"/>
                  </a:lnTo>
                  <a:lnTo>
                    <a:pt x="514" y="211"/>
                  </a:lnTo>
                  <a:lnTo>
                    <a:pt x="514" y="232"/>
                  </a:lnTo>
                  <a:lnTo>
                    <a:pt x="513" y="253"/>
                  </a:lnTo>
                  <a:lnTo>
                    <a:pt x="513" y="253"/>
                  </a:lnTo>
                  <a:lnTo>
                    <a:pt x="513" y="259"/>
                  </a:lnTo>
                  <a:lnTo>
                    <a:pt x="512" y="264"/>
                  </a:lnTo>
                  <a:lnTo>
                    <a:pt x="511" y="269"/>
                  </a:lnTo>
                  <a:lnTo>
                    <a:pt x="509" y="272"/>
                  </a:lnTo>
                  <a:lnTo>
                    <a:pt x="506" y="275"/>
                  </a:lnTo>
                  <a:lnTo>
                    <a:pt x="503" y="277"/>
                  </a:lnTo>
                  <a:lnTo>
                    <a:pt x="499" y="278"/>
                  </a:lnTo>
                  <a:lnTo>
                    <a:pt x="495" y="278"/>
                  </a:lnTo>
                  <a:lnTo>
                    <a:pt x="495" y="278"/>
                  </a:lnTo>
                  <a:lnTo>
                    <a:pt x="486" y="277"/>
                  </a:lnTo>
                  <a:lnTo>
                    <a:pt x="478" y="273"/>
                  </a:lnTo>
                  <a:lnTo>
                    <a:pt x="472" y="269"/>
                  </a:lnTo>
                  <a:lnTo>
                    <a:pt x="467" y="263"/>
                  </a:lnTo>
                  <a:lnTo>
                    <a:pt x="460" y="250"/>
                  </a:lnTo>
                  <a:lnTo>
                    <a:pt x="456" y="244"/>
                  </a:lnTo>
                  <a:lnTo>
                    <a:pt x="451" y="238"/>
                  </a:lnTo>
                  <a:lnTo>
                    <a:pt x="451" y="238"/>
                  </a:lnTo>
                  <a:lnTo>
                    <a:pt x="448" y="244"/>
                  </a:lnTo>
                  <a:lnTo>
                    <a:pt x="443" y="248"/>
                  </a:lnTo>
                  <a:lnTo>
                    <a:pt x="438" y="252"/>
                  </a:lnTo>
                  <a:lnTo>
                    <a:pt x="433" y="253"/>
                  </a:lnTo>
                  <a:lnTo>
                    <a:pt x="433" y="253"/>
                  </a:lnTo>
                  <a:lnTo>
                    <a:pt x="430" y="252"/>
                  </a:lnTo>
                  <a:lnTo>
                    <a:pt x="427" y="250"/>
                  </a:lnTo>
                  <a:lnTo>
                    <a:pt x="422" y="246"/>
                  </a:lnTo>
                  <a:lnTo>
                    <a:pt x="420" y="240"/>
                  </a:lnTo>
                  <a:lnTo>
                    <a:pt x="419" y="233"/>
                  </a:lnTo>
                  <a:lnTo>
                    <a:pt x="419" y="233"/>
                  </a:lnTo>
                  <a:lnTo>
                    <a:pt x="381" y="233"/>
                  </a:lnTo>
                  <a:lnTo>
                    <a:pt x="381" y="233"/>
                  </a:lnTo>
                  <a:lnTo>
                    <a:pt x="369" y="233"/>
                  </a:lnTo>
                  <a:lnTo>
                    <a:pt x="361" y="231"/>
                  </a:lnTo>
                  <a:lnTo>
                    <a:pt x="354" y="227"/>
                  </a:lnTo>
                  <a:lnTo>
                    <a:pt x="351" y="223"/>
                  </a:lnTo>
                  <a:lnTo>
                    <a:pt x="344" y="210"/>
                  </a:lnTo>
                  <a:lnTo>
                    <a:pt x="340" y="204"/>
                  </a:lnTo>
                  <a:lnTo>
                    <a:pt x="334" y="198"/>
                  </a:lnTo>
                  <a:lnTo>
                    <a:pt x="334" y="198"/>
                  </a:lnTo>
                  <a:lnTo>
                    <a:pt x="318" y="187"/>
                  </a:lnTo>
                  <a:lnTo>
                    <a:pt x="302" y="178"/>
                  </a:lnTo>
                  <a:lnTo>
                    <a:pt x="287" y="171"/>
                  </a:lnTo>
                  <a:lnTo>
                    <a:pt x="270" y="164"/>
                  </a:lnTo>
                  <a:lnTo>
                    <a:pt x="239" y="151"/>
                  </a:lnTo>
                  <a:lnTo>
                    <a:pt x="205" y="139"/>
                  </a:lnTo>
                  <a:lnTo>
                    <a:pt x="205" y="139"/>
                  </a:lnTo>
                  <a:lnTo>
                    <a:pt x="201" y="145"/>
                  </a:lnTo>
                  <a:lnTo>
                    <a:pt x="203" y="148"/>
                  </a:lnTo>
                  <a:lnTo>
                    <a:pt x="204" y="153"/>
                  </a:lnTo>
                  <a:lnTo>
                    <a:pt x="205" y="161"/>
                  </a:lnTo>
                  <a:lnTo>
                    <a:pt x="205" y="161"/>
                  </a:lnTo>
                  <a:lnTo>
                    <a:pt x="206" y="170"/>
                  </a:lnTo>
                  <a:lnTo>
                    <a:pt x="209" y="179"/>
                  </a:lnTo>
                  <a:lnTo>
                    <a:pt x="218" y="198"/>
                  </a:lnTo>
                  <a:lnTo>
                    <a:pt x="222" y="207"/>
                  </a:lnTo>
                  <a:lnTo>
                    <a:pt x="227" y="218"/>
                  </a:lnTo>
                  <a:lnTo>
                    <a:pt x="230" y="231"/>
                  </a:lnTo>
                  <a:lnTo>
                    <a:pt x="230" y="245"/>
                  </a:lnTo>
                  <a:lnTo>
                    <a:pt x="230" y="245"/>
                  </a:lnTo>
                  <a:lnTo>
                    <a:pt x="230" y="256"/>
                  </a:lnTo>
                  <a:lnTo>
                    <a:pt x="228" y="267"/>
                  </a:lnTo>
                  <a:lnTo>
                    <a:pt x="224" y="275"/>
                  </a:lnTo>
                  <a:lnTo>
                    <a:pt x="222" y="283"/>
                  </a:lnTo>
                  <a:lnTo>
                    <a:pt x="219" y="291"/>
                  </a:lnTo>
                  <a:lnTo>
                    <a:pt x="215" y="299"/>
                  </a:lnTo>
                  <a:lnTo>
                    <a:pt x="213" y="308"/>
                  </a:lnTo>
                  <a:lnTo>
                    <a:pt x="213" y="318"/>
                  </a:lnTo>
                  <a:lnTo>
                    <a:pt x="213" y="318"/>
                  </a:lnTo>
                  <a:lnTo>
                    <a:pt x="213" y="323"/>
                  </a:lnTo>
                  <a:lnTo>
                    <a:pt x="214" y="328"/>
                  </a:lnTo>
                  <a:lnTo>
                    <a:pt x="219" y="334"/>
                  </a:lnTo>
                  <a:lnTo>
                    <a:pt x="222" y="340"/>
                  </a:lnTo>
                  <a:lnTo>
                    <a:pt x="223" y="344"/>
                  </a:lnTo>
                  <a:lnTo>
                    <a:pt x="223" y="348"/>
                  </a:lnTo>
                  <a:lnTo>
                    <a:pt x="223" y="348"/>
                  </a:lnTo>
                  <a:lnTo>
                    <a:pt x="223" y="351"/>
                  </a:lnTo>
                  <a:lnTo>
                    <a:pt x="222" y="354"/>
                  </a:lnTo>
                  <a:lnTo>
                    <a:pt x="218" y="359"/>
                  </a:lnTo>
                  <a:lnTo>
                    <a:pt x="212" y="362"/>
                  </a:lnTo>
                  <a:lnTo>
                    <a:pt x="205" y="364"/>
                  </a:lnTo>
                  <a:lnTo>
                    <a:pt x="190" y="367"/>
                  </a:lnTo>
                  <a:lnTo>
                    <a:pt x="180" y="369"/>
                  </a:lnTo>
                  <a:lnTo>
                    <a:pt x="180" y="369"/>
                  </a:lnTo>
                  <a:lnTo>
                    <a:pt x="174" y="375"/>
                  </a:lnTo>
                  <a:lnTo>
                    <a:pt x="167" y="382"/>
                  </a:lnTo>
                  <a:lnTo>
                    <a:pt x="159" y="392"/>
                  </a:lnTo>
                  <a:lnTo>
                    <a:pt x="152" y="403"/>
                  </a:lnTo>
                  <a:lnTo>
                    <a:pt x="146" y="416"/>
                  </a:lnTo>
                  <a:lnTo>
                    <a:pt x="140" y="428"/>
                  </a:lnTo>
                  <a:lnTo>
                    <a:pt x="137" y="440"/>
                  </a:lnTo>
                  <a:lnTo>
                    <a:pt x="136" y="451"/>
                  </a:lnTo>
                  <a:lnTo>
                    <a:pt x="136" y="451"/>
                  </a:lnTo>
                  <a:lnTo>
                    <a:pt x="136" y="453"/>
                  </a:lnTo>
                  <a:lnTo>
                    <a:pt x="137" y="456"/>
                  </a:lnTo>
                  <a:lnTo>
                    <a:pt x="143" y="462"/>
                  </a:lnTo>
                  <a:lnTo>
                    <a:pt x="151" y="468"/>
                  </a:lnTo>
                  <a:lnTo>
                    <a:pt x="160" y="473"/>
                  </a:lnTo>
                  <a:lnTo>
                    <a:pt x="172" y="477"/>
                  </a:lnTo>
                  <a:lnTo>
                    <a:pt x="182" y="481"/>
                  </a:lnTo>
                  <a:lnTo>
                    <a:pt x="192" y="483"/>
                  </a:lnTo>
                  <a:lnTo>
                    <a:pt x="201" y="484"/>
                  </a:lnTo>
                  <a:lnTo>
                    <a:pt x="201" y="484"/>
                  </a:lnTo>
                  <a:lnTo>
                    <a:pt x="205" y="483"/>
                  </a:lnTo>
                  <a:lnTo>
                    <a:pt x="207" y="482"/>
                  </a:lnTo>
                  <a:lnTo>
                    <a:pt x="213" y="477"/>
                  </a:lnTo>
                  <a:lnTo>
                    <a:pt x="218" y="470"/>
                  </a:lnTo>
                  <a:lnTo>
                    <a:pt x="222" y="463"/>
                  </a:lnTo>
                  <a:lnTo>
                    <a:pt x="227" y="456"/>
                  </a:lnTo>
                  <a:lnTo>
                    <a:pt x="233" y="450"/>
                  </a:lnTo>
                  <a:lnTo>
                    <a:pt x="238" y="445"/>
                  </a:lnTo>
                  <a:lnTo>
                    <a:pt x="242" y="444"/>
                  </a:lnTo>
                  <a:lnTo>
                    <a:pt x="245" y="443"/>
                  </a:lnTo>
                  <a:lnTo>
                    <a:pt x="245" y="443"/>
                  </a:lnTo>
                  <a:lnTo>
                    <a:pt x="254" y="444"/>
                  </a:lnTo>
                  <a:lnTo>
                    <a:pt x="264" y="447"/>
                  </a:lnTo>
                  <a:lnTo>
                    <a:pt x="272" y="452"/>
                  </a:lnTo>
                  <a:lnTo>
                    <a:pt x="280" y="458"/>
                  </a:lnTo>
                  <a:lnTo>
                    <a:pt x="287" y="464"/>
                  </a:lnTo>
                  <a:lnTo>
                    <a:pt x="292" y="471"/>
                  </a:lnTo>
                  <a:lnTo>
                    <a:pt x="296" y="477"/>
                  </a:lnTo>
                  <a:lnTo>
                    <a:pt x="297" y="484"/>
                  </a:lnTo>
                  <a:lnTo>
                    <a:pt x="297" y="484"/>
                  </a:lnTo>
                  <a:lnTo>
                    <a:pt x="297" y="486"/>
                  </a:lnTo>
                  <a:lnTo>
                    <a:pt x="295" y="490"/>
                  </a:lnTo>
                  <a:lnTo>
                    <a:pt x="288" y="499"/>
                  </a:lnTo>
                  <a:lnTo>
                    <a:pt x="276" y="508"/>
                  </a:lnTo>
                  <a:lnTo>
                    <a:pt x="264" y="519"/>
                  </a:lnTo>
                  <a:lnTo>
                    <a:pt x="238" y="540"/>
                  </a:lnTo>
                  <a:lnTo>
                    <a:pt x="227" y="550"/>
                  </a:lnTo>
                  <a:lnTo>
                    <a:pt x="220" y="558"/>
                  </a:lnTo>
                  <a:lnTo>
                    <a:pt x="220" y="558"/>
                  </a:lnTo>
                  <a:lnTo>
                    <a:pt x="216" y="561"/>
                  </a:lnTo>
                  <a:lnTo>
                    <a:pt x="213" y="565"/>
                  </a:lnTo>
                  <a:lnTo>
                    <a:pt x="204" y="569"/>
                  </a:lnTo>
                  <a:lnTo>
                    <a:pt x="195" y="574"/>
                  </a:lnTo>
                  <a:lnTo>
                    <a:pt x="190" y="577"/>
                  </a:lnTo>
                  <a:lnTo>
                    <a:pt x="186" y="580"/>
                  </a:lnTo>
                  <a:lnTo>
                    <a:pt x="186" y="580"/>
                  </a:lnTo>
                  <a:lnTo>
                    <a:pt x="185" y="582"/>
                  </a:lnTo>
                  <a:lnTo>
                    <a:pt x="185" y="584"/>
                  </a:lnTo>
                  <a:lnTo>
                    <a:pt x="186" y="591"/>
                  </a:lnTo>
                  <a:lnTo>
                    <a:pt x="195" y="608"/>
                  </a:lnTo>
                  <a:lnTo>
                    <a:pt x="198" y="618"/>
                  </a:lnTo>
                  <a:lnTo>
                    <a:pt x="199" y="622"/>
                  </a:lnTo>
                  <a:lnTo>
                    <a:pt x="199" y="626"/>
                  </a:lnTo>
                  <a:lnTo>
                    <a:pt x="198" y="630"/>
                  </a:lnTo>
                  <a:lnTo>
                    <a:pt x="196" y="632"/>
                  </a:lnTo>
                  <a:lnTo>
                    <a:pt x="192" y="636"/>
                  </a:lnTo>
                  <a:lnTo>
                    <a:pt x="186" y="638"/>
                  </a:lnTo>
                  <a:lnTo>
                    <a:pt x="186" y="638"/>
                  </a:lnTo>
                  <a:lnTo>
                    <a:pt x="168" y="645"/>
                  </a:lnTo>
                  <a:lnTo>
                    <a:pt x="149" y="651"/>
                  </a:lnTo>
                  <a:lnTo>
                    <a:pt x="128" y="656"/>
                  </a:lnTo>
                  <a:lnTo>
                    <a:pt x="109" y="657"/>
                  </a:lnTo>
                  <a:lnTo>
                    <a:pt x="109" y="657"/>
                  </a:lnTo>
                  <a:lnTo>
                    <a:pt x="98" y="658"/>
                  </a:lnTo>
                  <a:lnTo>
                    <a:pt x="88" y="660"/>
                  </a:lnTo>
                  <a:lnTo>
                    <a:pt x="79" y="665"/>
                  </a:lnTo>
                  <a:lnTo>
                    <a:pt x="71" y="670"/>
                  </a:lnTo>
                  <a:lnTo>
                    <a:pt x="65" y="679"/>
                  </a:lnTo>
                  <a:lnTo>
                    <a:pt x="60" y="687"/>
                  </a:lnTo>
                  <a:lnTo>
                    <a:pt x="55" y="696"/>
                  </a:lnTo>
                  <a:lnTo>
                    <a:pt x="51" y="705"/>
                  </a:lnTo>
                  <a:lnTo>
                    <a:pt x="44" y="726"/>
                  </a:lnTo>
                  <a:lnTo>
                    <a:pt x="38" y="746"/>
                  </a:lnTo>
                  <a:lnTo>
                    <a:pt x="32" y="765"/>
                  </a:lnTo>
                  <a:lnTo>
                    <a:pt x="29" y="774"/>
                  </a:lnTo>
                  <a:lnTo>
                    <a:pt x="25" y="781"/>
                  </a:lnTo>
                  <a:lnTo>
                    <a:pt x="25" y="781"/>
                  </a:lnTo>
                  <a:lnTo>
                    <a:pt x="22" y="786"/>
                  </a:lnTo>
                  <a:lnTo>
                    <a:pt x="18" y="790"/>
                  </a:lnTo>
                  <a:lnTo>
                    <a:pt x="9" y="797"/>
                  </a:lnTo>
                  <a:lnTo>
                    <a:pt x="6" y="800"/>
                  </a:lnTo>
                  <a:lnTo>
                    <a:pt x="2" y="805"/>
                  </a:lnTo>
                  <a:lnTo>
                    <a:pt x="0" y="811"/>
                  </a:lnTo>
                  <a:lnTo>
                    <a:pt x="0" y="818"/>
                  </a:lnTo>
                  <a:lnTo>
                    <a:pt x="0" y="818"/>
                  </a:lnTo>
                  <a:lnTo>
                    <a:pt x="0" y="824"/>
                  </a:lnTo>
                  <a:lnTo>
                    <a:pt x="2" y="827"/>
                  </a:lnTo>
                  <a:lnTo>
                    <a:pt x="6" y="830"/>
                  </a:lnTo>
                  <a:lnTo>
                    <a:pt x="9" y="834"/>
                  </a:lnTo>
                  <a:lnTo>
                    <a:pt x="18" y="837"/>
                  </a:lnTo>
                  <a:lnTo>
                    <a:pt x="25" y="840"/>
                  </a:lnTo>
                  <a:lnTo>
                    <a:pt x="25" y="840"/>
                  </a:lnTo>
                  <a:lnTo>
                    <a:pt x="7" y="884"/>
                  </a:lnTo>
                  <a:lnTo>
                    <a:pt x="7" y="884"/>
                  </a:lnTo>
                  <a:lnTo>
                    <a:pt x="7" y="884"/>
                  </a:lnTo>
                  <a:lnTo>
                    <a:pt x="10" y="887"/>
                  </a:lnTo>
                  <a:lnTo>
                    <a:pt x="13" y="889"/>
                  </a:lnTo>
                  <a:lnTo>
                    <a:pt x="16" y="897"/>
                  </a:lnTo>
                  <a:lnTo>
                    <a:pt x="20" y="905"/>
                  </a:lnTo>
                  <a:lnTo>
                    <a:pt x="22" y="914"/>
                  </a:lnTo>
                  <a:lnTo>
                    <a:pt x="25" y="922"/>
                  </a:lnTo>
                  <a:lnTo>
                    <a:pt x="30" y="929"/>
                  </a:lnTo>
                  <a:lnTo>
                    <a:pt x="32" y="932"/>
                  </a:lnTo>
                  <a:lnTo>
                    <a:pt x="35" y="934"/>
                  </a:lnTo>
                  <a:lnTo>
                    <a:pt x="39" y="935"/>
                  </a:lnTo>
                  <a:lnTo>
                    <a:pt x="43" y="936"/>
                  </a:lnTo>
                  <a:lnTo>
                    <a:pt x="43" y="936"/>
                  </a:lnTo>
                  <a:lnTo>
                    <a:pt x="47" y="935"/>
                  </a:lnTo>
                  <a:lnTo>
                    <a:pt x="51" y="934"/>
                  </a:lnTo>
                  <a:lnTo>
                    <a:pt x="58" y="929"/>
                  </a:lnTo>
                  <a:lnTo>
                    <a:pt x="65" y="922"/>
                  </a:lnTo>
                  <a:lnTo>
                    <a:pt x="71" y="913"/>
                  </a:lnTo>
                  <a:lnTo>
                    <a:pt x="78" y="905"/>
                  </a:lnTo>
                  <a:lnTo>
                    <a:pt x="86" y="898"/>
                  </a:lnTo>
                  <a:lnTo>
                    <a:pt x="92" y="896"/>
                  </a:lnTo>
                  <a:lnTo>
                    <a:pt x="97" y="894"/>
                  </a:lnTo>
                  <a:lnTo>
                    <a:pt x="104" y="893"/>
                  </a:lnTo>
                  <a:lnTo>
                    <a:pt x="109" y="891"/>
                  </a:lnTo>
                  <a:lnTo>
                    <a:pt x="109" y="891"/>
                  </a:lnTo>
                  <a:lnTo>
                    <a:pt x="120" y="893"/>
                  </a:lnTo>
                  <a:lnTo>
                    <a:pt x="130" y="895"/>
                  </a:lnTo>
                  <a:lnTo>
                    <a:pt x="142" y="897"/>
                  </a:lnTo>
                  <a:lnTo>
                    <a:pt x="154" y="898"/>
                  </a:lnTo>
                  <a:lnTo>
                    <a:pt x="154" y="898"/>
                  </a:lnTo>
                  <a:lnTo>
                    <a:pt x="160" y="898"/>
                  </a:lnTo>
                  <a:lnTo>
                    <a:pt x="165" y="897"/>
                  </a:lnTo>
                  <a:lnTo>
                    <a:pt x="174" y="895"/>
                  </a:lnTo>
                  <a:lnTo>
                    <a:pt x="181" y="891"/>
                  </a:lnTo>
                  <a:lnTo>
                    <a:pt x="190" y="888"/>
                  </a:lnTo>
                  <a:lnTo>
                    <a:pt x="190" y="888"/>
                  </a:lnTo>
                  <a:lnTo>
                    <a:pt x="191" y="899"/>
                  </a:lnTo>
                  <a:lnTo>
                    <a:pt x="192" y="905"/>
                  </a:lnTo>
                  <a:lnTo>
                    <a:pt x="195" y="910"/>
                  </a:lnTo>
                  <a:lnTo>
                    <a:pt x="197" y="914"/>
                  </a:lnTo>
                  <a:lnTo>
                    <a:pt x="200" y="918"/>
                  </a:lnTo>
                  <a:lnTo>
                    <a:pt x="204" y="920"/>
                  </a:lnTo>
                  <a:lnTo>
                    <a:pt x="209" y="921"/>
                  </a:lnTo>
                  <a:lnTo>
                    <a:pt x="209" y="921"/>
                  </a:lnTo>
                  <a:lnTo>
                    <a:pt x="215" y="920"/>
                  </a:lnTo>
                  <a:lnTo>
                    <a:pt x="221" y="918"/>
                  </a:lnTo>
                  <a:lnTo>
                    <a:pt x="227" y="914"/>
                  </a:lnTo>
                  <a:lnTo>
                    <a:pt x="231" y="910"/>
                  </a:lnTo>
                  <a:lnTo>
                    <a:pt x="237" y="906"/>
                  </a:lnTo>
                  <a:lnTo>
                    <a:pt x="243" y="902"/>
                  </a:lnTo>
                  <a:lnTo>
                    <a:pt x="249" y="899"/>
                  </a:lnTo>
                  <a:lnTo>
                    <a:pt x="257" y="898"/>
                  </a:lnTo>
                  <a:lnTo>
                    <a:pt x="257" y="898"/>
                  </a:lnTo>
                  <a:lnTo>
                    <a:pt x="268" y="898"/>
                  </a:lnTo>
                  <a:lnTo>
                    <a:pt x="268" y="898"/>
                  </a:lnTo>
                  <a:lnTo>
                    <a:pt x="274" y="898"/>
                  </a:lnTo>
                  <a:lnTo>
                    <a:pt x="281" y="895"/>
                  </a:lnTo>
                  <a:lnTo>
                    <a:pt x="284" y="893"/>
                  </a:lnTo>
                  <a:lnTo>
                    <a:pt x="288" y="889"/>
                  </a:lnTo>
                  <a:lnTo>
                    <a:pt x="289" y="886"/>
                  </a:lnTo>
                  <a:lnTo>
                    <a:pt x="290" y="881"/>
                  </a:lnTo>
                  <a:lnTo>
                    <a:pt x="290" y="881"/>
                  </a:lnTo>
                  <a:lnTo>
                    <a:pt x="289" y="864"/>
                  </a:lnTo>
                  <a:lnTo>
                    <a:pt x="287" y="851"/>
                  </a:lnTo>
                  <a:lnTo>
                    <a:pt x="283" y="840"/>
                  </a:lnTo>
                  <a:lnTo>
                    <a:pt x="283" y="826"/>
                  </a:lnTo>
                  <a:lnTo>
                    <a:pt x="283" y="826"/>
                  </a:lnTo>
                  <a:lnTo>
                    <a:pt x="283" y="824"/>
                  </a:lnTo>
                  <a:lnTo>
                    <a:pt x="285" y="822"/>
                  </a:lnTo>
                  <a:lnTo>
                    <a:pt x="292" y="822"/>
                  </a:lnTo>
                  <a:lnTo>
                    <a:pt x="300" y="825"/>
                  </a:lnTo>
                  <a:lnTo>
                    <a:pt x="307" y="826"/>
                  </a:lnTo>
                  <a:lnTo>
                    <a:pt x="307" y="826"/>
                  </a:lnTo>
                  <a:lnTo>
                    <a:pt x="327" y="826"/>
                  </a:lnTo>
                  <a:lnTo>
                    <a:pt x="327" y="826"/>
                  </a:lnTo>
                  <a:lnTo>
                    <a:pt x="338" y="825"/>
                  </a:lnTo>
                  <a:lnTo>
                    <a:pt x="351" y="824"/>
                  </a:lnTo>
                  <a:lnTo>
                    <a:pt x="363" y="824"/>
                  </a:lnTo>
                  <a:lnTo>
                    <a:pt x="374" y="824"/>
                  </a:lnTo>
                  <a:lnTo>
                    <a:pt x="380" y="825"/>
                  </a:lnTo>
                  <a:lnTo>
                    <a:pt x="384" y="826"/>
                  </a:lnTo>
                  <a:lnTo>
                    <a:pt x="389" y="828"/>
                  </a:lnTo>
                  <a:lnTo>
                    <a:pt x="392" y="832"/>
                  </a:lnTo>
                  <a:lnTo>
                    <a:pt x="396" y="835"/>
                  </a:lnTo>
                  <a:lnTo>
                    <a:pt x="398" y="841"/>
                  </a:lnTo>
                  <a:lnTo>
                    <a:pt x="399" y="847"/>
                  </a:lnTo>
                  <a:lnTo>
                    <a:pt x="401" y="855"/>
                  </a:lnTo>
                  <a:lnTo>
                    <a:pt x="401" y="855"/>
                  </a:lnTo>
                  <a:lnTo>
                    <a:pt x="401" y="861"/>
                  </a:lnTo>
                  <a:lnTo>
                    <a:pt x="401" y="871"/>
                  </a:lnTo>
                  <a:lnTo>
                    <a:pt x="403" y="878"/>
                  </a:lnTo>
                  <a:lnTo>
                    <a:pt x="405" y="880"/>
                  </a:lnTo>
                  <a:lnTo>
                    <a:pt x="407" y="881"/>
                  </a:lnTo>
                  <a:lnTo>
                    <a:pt x="407" y="881"/>
                  </a:lnTo>
                  <a:lnTo>
                    <a:pt x="422" y="881"/>
                  </a:lnTo>
                  <a:lnTo>
                    <a:pt x="422" y="881"/>
                  </a:lnTo>
                  <a:lnTo>
                    <a:pt x="427" y="881"/>
                  </a:lnTo>
                  <a:lnTo>
                    <a:pt x="430" y="882"/>
                  </a:lnTo>
                  <a:lnTo>
                    <a:pt x="434" y="884"/>
                  </a:lnTo>
                  <a:lnTo>
                    <a:pt x="438" y="887"/>
                  </a:lnTo>
                  <a:lnTo>
                    <a:pt x="444" y="894"/>
                  </a:lnTo>
                  <a:lnTo>
                    <a:pt x="451" y="901"/>
                  </a:lnTo>
                  <a:lnTo>
                    <a:pt x="458" y="909"/>
                  </a:lnTo>
                  <a:lnTo>
                    <a:pt x="466" y="914"/>
                  </a:lnTo>
                  <a:lnTo>
                    <a:pt x="471" y="918"/>
                  </a:lnTo>
                  <a:lnTo>
                    <a:pt x="475" y="919"/>
                  </a:lnTo>
                  <a:lnTo>
                    <a:pt x="481" y="920"/>
                  </a:lnTo>
                  <a:lnTo>
                    <a:pt x="488" y="921"/>
                  </a:lnTo>
                  <a:lnTo>
                    <a:pt x="488" y="921"/>
                  </a:lnTo>
                  <a:lnTo>
                    <a:pt x="587" y="921"/>
                  </a:lnTo>
                  <a:lnTo>
                    <a:pt x="587" y="921"/>
                  </a:lnTo>
                  <a:lnTo>
                    <a:pt x="595" y="920"/>
                  </a:lnTo>
                  <a:lnTo>
                    <a:pt x="601" y="919"/>
                  </a:lnTo>
                  <a:lnTo>
                    <a:pt x="606" y="917"/>
                  </a:lnTo>
                  <a:lnTo>
                    <a:pt x="611" y="913"/>
                  </a:lnTo>
                  <a:lnTo>
                    <a:pt x="620" y="909"/>
                  </a:lnTo>
                  <a:lnTo>
                    <a:pt x="625" y="908"/>
                  </a:lnTo>
                  <a:lnTo>
                    <a:pt x="631" y="906"/>
                  </a:lnTo>
                  <a:lnTo>
                    <a:pt x="631" y="906"/>
                  </a:lnTo>
                  <a:lnTo>
                    <a:pt x="644" y="908"/>
                  </a:lnTo>
                  <a:lnTo>
                    <a:pt x="657" y="910"/>
                  </a:lnTo>
                  <a:lnTo>
                    <a:pt x="669" y="913"/>
                  </a:lnTo>
                  <a:lnTo>
                    <a:pt x="679" y="919"/>
                  </a:lnTo>
                  <a:lnTo>
                    <a:pt x="701" y="931"/>
                  </a:lnTo>
                  <a:lnTo>
                    <a:pt x="722" y="943"/>
                  </a:lnTo>
                  <a:lnTo>
                    <a:pt x="732" y="950"/>
                  </a:lnTo>
                  <a:lnTo>
                    <a:pt x="743" y="955"/>
                  </a:lnTo>
                  <a:lnTo>
                    <a:pt x="756" y="960"/>
                  </a:lnTo>
                  <a:lnTo>
                    <a:pt x="769" y="964"/>
                  </a:lnTo>
                  <a:lnTo>
                    <a:pt x="783" y="966"/>
                  </a:lnTo>
                  <a:lnTo>
                    <a:pt x="799" y="966"/>
                  </a:lnTo>
                  <a:lnTo>
                    <a:pt x="815" y="965"/>
                  </a:lnTo>
                  <a:lnTo>
                    <a:pt x="833" y="962"/>
                  </a:lnTo>
                  <a:lnTo>
                    <a:pt x="833" y="962"/>
                  </a:lnTo>
                  <a:lnTo>
                    <a:pt x="852" y="917"/>
                  </a:lnTo>
                  <a:lnTo>
                    <a:pt x="852" y="917"/>
                  </a:lnTo>
                  <a:close/>
                </a:path>
              </a:pathLst>
            </a:custGeom>
            <a:solidFill>
              <a:schemeClr val="accent2">
                <a:lumMod val="60000"/>
                <a:lumOff val="4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18" name="Freeform 116"/>
            <p:cNvSpPr>
              <a:spLocks/>
            </p:cNvSpPr>
            <p:nvPr/>
          </p:nvSpPr>
          <p:spPr bwMode="auto">
            <a:xfrm>
              <a:off x="1996888" y="4290601"/>
              <a:ext cx="241200" cy="173510"/>
            </a:xfrm>
            <a:custGeom>
              <a:avLst/>
              <a:gdLst/>
              <a:ahLst/>
              <a:cxnLst>
                <a:cxn ang="0">
                  <a:pos x="107" y="16"/>
                </a:cxn>
                <a:cxn ang="0">
                  <a:pos x="86" y="2"/>
                </a:cxn>
                <a:cxn ang="0">
                  <a:pos x="74" y="0"/>
                </a:cxn>
                <a:cxn ang="0">
                  <a:pos x="34" y="9"/>
                </a:cxn>
                <a:cxn ang="0">
                  <a:pos x="9" y="30"/>
                </a:cxn>
                <a:cxn ang="0">
                  <a:pos x="1" y="48"/>
                </a:cxn>
                <a:cxn ang="0">
                  <a:pos x="0" y="63"/>
                </a:cxn>
                <a:cxn ang="0">
                  <a:pos x="13" y="102"/>
                </a:cxn>
                <a:cxn ang="0">
                  <a:pos x="37" y="110"/>
                </a:cxn>
                <a:cxn ang="0">
                  <a:pos x="75" y="115"/>
                </a:cxn>
                <a:cxn ang="0">
                  <a:pos x="98" y="125"/>
                </a:cxn>
                <a:cxn ang="0">
                  <a:pos x="103" y="137"/>
                </a:cxn>
                <a:cxn ang="0">
                  <a:pos x="107" y="166"/>
                </a:cxn>
                <a:cxn ang="0">
                  <a:pos x="116" y="174"/>
                </a:cxn>
                <a:cxn ang="0">
                  <a:pos x="124" y="192"/>
                </a:cxn>
                <a:cxn ang="0">
                  <a:pos x="129" y="215"/>
                </a:cxn>
                <a:cxn ang="0">
                  <a:pos x="136" y="224"/>
                </a:cxn>
                <a:cxn ang="0">
                  <a:pos x="156" y="231"/>
                </a:cxn>
                <a:cxn ang="0">
                  <a:pos x="175" y="230"/>
                </a:cxn>
                <a:cxn ang="0">
                  <a:pos x="193" y="221"/>
                </a:cxn>
                <a:cxn ang="0">
                  <a:pos x="210" y="211"/>
                </a:cxn>
                <a:cxn ang="0">
                  <a:pos x="222" y="209"/>
                </a:cxn>
                <a:cxn ang="0">
                  <a:pos x="245" y="222"/>
                </a:cxn>
                <a:cxn ang="0">
                  <a:pos x="253" y="224"/>
                </a:cxn>
                <a:cxn ang="0">
                  <a:pos x="265" y="219"/>
                </a:cxn>
                <a:cxn ang="0">
                  <a:pos x="276" y="214"/>
                </a:cxn>
                <a:cxn ang="0">
                  <a:pos x="281" y="216"/>
                </a:cxn>
                <a:cxn ang="0">
                  <a:pos x="298" y="231"/>
                </a:cxn>
                <a:cxn ang="0">
                  <a:pos x="312" y="238"/>
                </a:cxn>
                <a:cxn ang="0">
                  <a:pos x="312" y="238"/>
                </a:cxn>
                <a:cxn ang="0">
                  <a:pos x="317" y="222"/>
                </a:cxn>
                <a:cxn ang="0">
                  <a:pos x="329" y="206"/>
                </a:cxn>
                <a:cxn ang="0">
                  <a:pos x="330" y="198"/>
                </a:cxn>
                <a:cxn ang="0">
                  <a:pos x="317" y="176"/>
                </a:cxn>
                <a:cxn ang="0">
                  <a:pos x="315" y="169"/>
                </a:cxn>
                <a:cxn ang="0">
                  <a:pos x="312" y="143"/>
                </a:cxn>
                <a:cxn ang="0">
                  <a:pos x="304" y="139"/>
                </a:cxn>
                <a:cxn ang="0">
                  <a:pos x="298" y="116"/>
                </a:cxn>
                <a:cxn ang="0">
                  <a:pos x="293" y="107"/>
                </a:cxn>
                <a:cxn ang="0">
                  <a:pos x="280" y="107"/>
                </a:cxn>
                <a:cxn ang="0">
                  <a:pos x="270" y="102"/>
                </a:cxn>
                <a:cxn ang="0">
                  <a:pos x="260" y="87"/>
                </a:cxn>
                <a:cxn ang="0">
                  <a:pos x="251" y="81"/>
                </a:cxn>
                <a:cxn ang="0">
                  <a:pos x="228" y="76"/>
                </a:cxn>
                <a:cxn ang="0">
                  <a:pos x="191" y="70"/>
                </a:cxn>
                <a:cxn ang="0">
                  <a:pos x="177" y="66"/>
                </a:cxn>
                <a:cxn ang="0">
                  <a:pos x="159" y="52"/>
                </a:cxn>
                <a:cxn ang="0">
                  <a:pos x="144" y="44"/>
                </a:cxn>
                <a:cxn ang="0">
                  <a:pos x="128" y="35"/>
                </a:cxn>
                <a:cxn ang="0">
                  <a:pos x="117" y="18"/>
                </a:cxn>
                <a:cxn ang="0">
                  <a:pos x="117" y="22"/>
                </a:cxn>
              </a:cxnLst>
              <a:rect l="0" t="0" r="r" b="b"/>
              <a:pathLst>
                <a:path w="330" h="238">
                  <a:moveTo>
                    <a:pt x="117" y="22"/>
                  </a:moveTo>
                  <a:lnTo>
                    <a:pt x="117" y="22"/>
                  </a:lnTo>
                  <a:lnTo>
                    <a:pt x="107" y="16"/>
                  </a:lnTo>
                  <a:lnTo>
                    <a:pt x="97" y="8"/>
                  </a:lnTo>
                  <a:lnTo>
                    <a:pt x="92" y="5"/>
                  </a:lnTo>
                  <a:lnTo>
                    <a:pt x="86" y="2"/>
                  </a:lnTo>
                  <a:lnTo>
                    <a:pt x="80" y="1"/>
                  </a:lnTo>
                  <a:lnTo>
                    <a:pt x="74" y="0"/>
                  </a:lnTo>
                  <a:lnTo>
                    <a:pt x="74" y="0"/>
                  </a:lnTo>
                  <a:lnTo>
                    <a:pt x="60" y="1"/>
                  </a:lnTo>
                  <a:lnTo>
                    <a:pt x="47" y="5"/>
                  </a:lnTo>
                  <a:lnTo>
                    <a:pt x="34" y="9"/>
                  </a:lnTo>
                  <a:lnTo>
                    <a:pt x="23" y="16"/>
                  </a:lnTo>
                  <a:lnTo>
                    <a:pt x="14" y="25"/>
                  </a:lnTo>
                  <a:lnTo>
                    <a:pt x="9" y="30"/>
                  </a:lnTo>
                  <a:lnTo>
                    <a:pt x="7" y="36"/>
                  </a:lnTo>
                  <a:lnTo>
                    <a:pt x="3" y="43"/>
                  </a:lnTo>
                  <a:lnTo>
                    <a:pt x="1" y="48"/>
                  </a:lnTo>
                  <a:lnTo>
                    <a:pt x="0" y="55"/>
                  </a:lnTo>
                  <a:lnTo>
                    <a:pt x="0" y="63"/>
                  </a:lnTo>
                  <a:lnTo>
                    <a:pt x="0" y="63"/>
                  </a:lnTo>
                  <a:lnTo>
                    <a:pt x="2" y="71"/>
                  </a:lnTo>
                  <a:lnTo>
                    <a:pt x="7" y="86"/>
                  </a:lnTo>
                  <a:lnTo>
                    <a:pt x="13" y="102"/>
                  </a:lnTo>
                  <a:lnTo>
                    <a:pt x="15" y="110"/>
                  </a:lnTo>
                  <a:lnTo>
                    <a:pt x="15" y="110"/>
                  </a:lnTo>
                  <a:lnTo>
                    <a:pt x="37" y="110"/>
                  </a:lnTo>
                  <a:lnTo>
                    <a:pt x="49" y="112"/>
                  </a:lnTo>
                  <a:lnTo>
                    <a:pt x="62" y="113"/>
                  </a:lnTo>
                  <a:lnTo>
                    <a:pt x="75" y="115"/>
                  </a:lnTo>
                  <a:lnTo>
                    <a:pt x="86" y="119"/>
                  </a:lnTo>
                  <a:lnTo>
                    <a:pt x="94" y="123"/>
                  </a:lnTo>
                  <a:lnTo>
                    <a:pt x="98" y="125"/>
                  </a:lnTo>
                  <a:lnTo>
                    <a:pt x="99" y="129"/>
                  </a:lnTo>
                  <a:lnTo>
                    <a:pt x="99" y="129"/>
                  </a:lnTo>
                  <a:lnTo>
                    <a:pt x="103" y="137"/>
                  </a:lnTo>
                  <a:lnTo>
                    <a:pt x="106" y="145"/>
                  </a:lnTo>
                  <a:lnTo>
                    <a:pt x="107" y="160"/>
                  </a:lnTo>
                  <a:lnTo>
                    <a:pt x="107" y="166"/>
                  </a:lnTo>
                  <a:lnTo>
                    <a:pt x="110" y="170"/>
                  </a:lnTo>
                  <a:lnTo>
                    <a:pt x="113" y="173"/>
                  </a:lnTo>
                  <a:lnTo>
                    <a:pt x="116" y="174"/>
                  </a:lnTo>
                  <a:lnTo>
                    <a:pt x="124" y="176"/>
                  </a:lnTo>
                  <a:lnTo>
                    <a:pt x="124" y="176"/>
                  </a:lnTo>
                  <a:lnTo>
                    <a:pt x="124" y="192"/>
                  </a:lnTo>
                  <a:lnTo>
                    <a:pt x="125" y="205"/>
                  </a:lnTo>
                  <a:lnTo>
                    <a:pt x="128" y="211"/>
                  </a:lnTo>
                  <a:lnTo>
                    <a:pt x="129" y="215"/>
                  </a:lnTo>
                  <a:lnTo>
                    <a:pt x="132" y="220"/>
                  </a:lnTo>
                  <a:lnTo>
                    <a:pt x="136" y="224"/>
                  </a:lnTo>
                  <a:lnTo>
                    <a:pt x="136" y="224"/>
                  </a:lnTo>
                  <a:lnTo>
                    <a:pt x="141" y="227"/>
                  </a:lnTo>
                  <a:lnTo>
                    <a:pt x="148" y="229"/>
                  </a:lnTo>
                  <a:lnTo>
                    <a:pt x="156" y="231"/>
                  </a:lnTo>
                  <a:lnTo>
                    <a:pt x="169" y="231"/>
                  </a:lnTo>
                  <a:lnTo>
                    <a:pt x="169" y="231"/>
                  </a:lnTo>
                  <a:lnTo>
                    <a:pt x="175" y="230"/>
                  </a:lnTo>
                  <a:lnTo>
                    <a:pt x="182" y="228"/>
                  </a:lnTo>
                  <a:lnTo>
                    <a:pt x="187" y="224"/>
                  </a:lnTo>
                  <a:lnTo>
                    <a:pt x="193" y="221"/>
                  </a:lnTo>
                  <a:lnTo>
                    <a:pt x="198" y="216"/>
                  </a:lnTo>
                  <a:lnTo>
                    <a:pt x="204" y="213"/>
                  </a:lnTo>
                  <a:lnTo>
                    <a:pt x="210" y="211"/>
                  </a:lnTo>
                  <a:lnTo>
                    <a:pt x="217" y="209"/>
                  </a:lnTo>
                  <a:lnTo>
                    <a:pt x="217" y="209"/>
                  </a:lnTo>
                  <a:lnTo>
                    <a:pt x="222" y="209"/>
                  </a:lnTo>
                  <a:lnTo>
                    <a:pt x="228" y="212"/>
                  </a:lnTo>
                  <a:lnTo>
                    <a:pt x="237" y="216"/>
                  </a:lnTo>
                  <a:lnTo>
                    <a:pt x="245" y="222"/>
                  </a:lnTo>
                  <a:lnTo>
                    <a:pt x="250" y="223"/>
                  </a:lnTo>
                  <a:lnTo>
                    <a:pt x="253" y="224"/>
                  </a:lnTo>
                  <a:lnTo>
                    <a:pt x="253" y="224"/>
                  </a:lnTo>
                  <a:lnTo>
                    <a:pt x="256" y="223"/>
                  </a:lnTo>
                  <a:lnTo>
                    <a:pt x="260" y="222"/>
                  </a:lnTo>
                  <a:lnTo>
                    <a:pt x="265" y="219"/>
                  </a:lnTo>
                  <a:lnTo>
                    <a:pt x="269" y="215"/>
                  </a:lnTo>
                  <a:lnTo>
                    <a:pt x="271" y="214"/>
                  </a:lnTo>
                  <a:lnTo>
                    <a:pt x="276" y="214"/>
                  </a:lnTo>
                  <a:lnTo>
                    <a:pt x="276" y="214"/>
                  </a:lnTo>
                  <a:lnTo>
                    <a:pt x="278" y="214"/>
                  </a:lnTo>
                  <a:lnTo>
                    <a:pt x="281" y="216"/>
                  </a:lnTo>
                  <a:lnTo>
                    <a:pt x="286" y="221"/>
                  </a:lnTo>
                  <a:lnTo>
                    <a:pt x="292" y="228"/>
                  </a:lnTo>
                  <a:lnTo>
                    <a:pt x="298" y="231"/>
                  </a:lnTo>
                  <a:lnTo>
                    <a:pt x="298" y="231"/>
                  </a:lnTo>
                  <a:lnTo>
                    <a:pt x="312" y="231"/>
                  </a:lnTo>
                  <a:lnTo>
                    <a:pt x="312" y="238"/>
                  </a:lnTo>
                  <a:lnTo>
                    <a:pt x="312" y="238"/>
                  </a:lnTo>
                  <a:lnTo>
                    <a:pt x="312" y="238"/>
                  </a:lnTo>
                  <a:lnTo>
                    <a:pt x="312" y="238"/>
                  </a:lnTo>
                  <a:lnTo>
                    <a:pt x="313" y="232"/>
                  </a:lnTo>
                  <a:lnTo>
                    <a:pt x="315" y="227"/>
                  </a:lnTo>
                  <a:lnTo>
                    <a:pt x="317" y="222"/>
                  </a:lnTo>
                  <a:lnTo>
                    <a:pt x="321" y="217"/>
                  </a:lnTo>
                  <a:lnTo>
                    <a:pt x="328" y="211"/>
                  </a:lnTo>
                  <a:lnTo>
                    <a:pt x="329" y="206"/>
                  </a:lnTo>
                  <a:lnTo>
                    <a:pt x="330" y="203"/>
                  </a:lnTo>
                  <a:lnTo>
                    <a:pt x="330" y="203"/>
                  </a:lnTo>
                  <a:lnTo>
                    <a:pt x="330" y="198"/>
                  </a:lnTo>
                  <a:lnTo>
                    <a:pt x="328" y="193"/>
                  </a:lnTo>
                  <a:lnTo>
                    <a:pt x="323" y="184"/>
                  </a:lnTo>
                  <a:lnTo>
                    <a:pt x="317" y="176"/>
                  </a:lnTo>
                  <a:lnTo>
                    <a:pt x="316" y="173"/>
                  </a:lnTo>
                  <a:lnTo>
                    <a:pt x="315" y="169"/>
                  </a:lnTo>
                  <a:lnTo>
                    <a:pt x="315" y="169"/>
                  </a:lnTo>
                  <a:lnTo>
                    <a:pt x="315" y="144"/>
                  </a:lnTo>
                  <a:lnTo>
                    <a:pt x="315" y="144"/>
                  </a:lnTo>
                  <a:lnTo>
                    <a:pt x="312" y="143"/>
                  </a:lnTo>
                  <a:lnTo>
                    <a:pt x="308" y="143"/>
                  </a:lnTo>
                  <a:lnTo>
                    <a:pt x="305" y="140"/>
                  </a:lnTo>
                  <a:lnTo>
                    <a:pt x="304" y="139"/>
                  </a:lnTo>
                  <a:lnTo>
                    <a:pt x="300" y="133"/>
                  </a:lnTo>
                  <a:lnTo>
                    <a:pt x="299" y="128"/>
                  </a:lnTo>
                  <a:lnTo>
                    <a:pt x="298" y="116"/>
                  </a:lnTo>
                  <a:lnTo>
                    <a:pt x="297" y="110"/>
                  </a:lnTo>
                  <a:lnTo>
                    <a:pt x="296" y="108"/>
                  </a:lnTo>
                  <a:lnTo>
                    <a:pt x="293" y="107"/>
                  </a:lnTo>
                  <a:lnTo>
                    <a:pt x="293" y="107"/>
                  </a:lnTo>
                  <a:lnTo>
                    <a:pt x="280" y="107"/>
                  </a:lnTo>
                  <a:lnTo>
                    <a:pt x="280" y="107"/>
                  </a:lnTo>
                  <a:lnTo>
                    <a:pt x="275" y="106"/>
                  </a:lnTo>
                  <a:lnTo>
                    <a:pt x="273" y="105"/>
                  </a:lnTo>
                  <a:lnTo>
                    <a:pt x="270" y="102"/>
                  </a:lnTo>
                  <a:lnTo>
                    <a:pt x="268" y="99"/>
                  </a:lnTo>
                  <a:lnTo>
                    <a:pt x="263" y="91"/>
                  </a:lnTo>
                  <a:lnTo>
                    <a:pt x="260" y="87"/>
                  </a:lnTo>
                  <a:lnTo>
                    <a:pt x="256" y="85"/>
                  </a:lnTo>
                  <a:lnTo>
                    <a:pt x="256" y="85"/>
                  </a:lnTo>
                  <a:lnTo>
                    <a:pt x="251" y="81"/>
                  </a:lnTo>
                  <a:lnTo>
                    <a:pt x="244" y="78"/>
                  </a:lnTo>
                  <a:lnTo>
                    <a:pt x="236" y="76"/>
                  </a:lnTo>
                  <a:lnTo>
                    <a:pt x="228" y="76"/>
                  </a:lnTo>
                  <a:lnTo>
                    <a:pt x="210" y="75"/>
                  </a:lnTo>
                  <a:lnTo>
                    <a:pt x="200" y="74"/>
                  </a:lnTo>
                  <a:lnTo>
                    <a:pt x="191" y="70"/>
                  </a:lnTo>
                  <a:lnTo>
                    <a:pt x="191" y="70"/>
                  </a:lnTo>
                  <a:lnTo>
                    <a:pt x="184" y="68"/>
                  </a:lnTo>
                  <a:lnTo>
                    <a:pt x="177" y="66"/>
                  </a:lnTo>
                  <a:lnTo>
                    <a:pt x="172" y="63"/>
                  </a:lnTo>
                  <a:lnTo>
                    <a:pt x="168" y="60"/>
                  </a:lnTo>
                  <a:lnTo>
                    <a:pt x="159" y="52"/>
                  </a:lnTo>
                  <a:lnTo>
                    <a:pt x="152" y="48"/>
                  </a:lnTo>
                  <a:lnTo>
                    <a:pt x="144" y="44"/>
                  </a:lnTo>
                  <a:lnTo>
                    <a:pt x="144" y="44"/>
                  </a:lnTo>
                  <a:lnTo>
                    <a:pt x="140" y="44"/>
                  </a:lnTo>
                  <a:lnTo>
                    <a:pt x="136" y="41"/>
                  </a:lnTo>
                  <a:lnTo>
                    <a:pt x="128" y="35"/>
                  </a:lnTo>
                  <a:lnTo>
                    <a:pt x="121" y="25"/>
                  </a:lnTo>
                  <a:lnTo>
                    <a:pt x="118" y="22"/>
                  </a:lnTo>
                  <a:lnTo>
                    <a:pt x="117" y="18"/>
                  </a:lnTo>
                  <a:lnTo>
                    <a:pt x="117" y="18"/>
                  </a:lnTo>
                  <a:lnTo>
                    <a:pt x="117" y="22"/>
                  </a:lnTo>
                  <a:lnTo>
                    <a:pt x="117" y="22"/>
                  </a:lnTo>
                  <a:close/>
                </a:path>
              </a:pathLst>
            </a:custGeom>
            <a:solidFill>
              <a:schemeClr val="accent6"/>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19" name="Freeform 117"/>
            <p:cNvSpPr>
              <a:spLocks/>
            </p:cNvSpPr>
            <p:nvPr/>
          </p:nvSpPr>
          <p:spPr bwMode="auto">
            <a:xfrm>
              <a:off x="1957656" y="4442240"/>
              <a:ext cx="431543" cy="370348"/>
            </a:xfrm>
            <a:custGeom>
              <a:avLst/>
              <a:gdLst/>
              <a:ahLst/>
              <a:cxnLst>
                <a:cxn ang="0">
                  <a:pos x="347" y="19"/>
                </a:cxn>
                <a:cxn ang="0">
                  <a:pos x="331" y="5"/>
                </a:cxn>
                <a:cxn ang="0">
                  <a:pos x="311" y="14"/>
                </a:cxn>
                <a:cxn ang="0">
                  <a:pos x="292" y="7"/>
                </a:cxn>
                <a:cxn ang="0">
                  <a:pos x="265" y="2"/>
                </a:cxn>
                <a:cxn ang="0">
                  <a:pos x="237" y="19"/>
                </a:cxn>
                <a:cxn ang="0">
                  <a:pos x="203" y="20"/>
                </a:cxn>
                <a:cxn ang="0">
                  <a:pos x="169" y="27"/>
                </a:cxn>
                <a:cxn ang="0">
                  <a:pos x="109" y="67"/>
                </a:cxn>
                <a:cxn ang="0">
                  <a:pos x="107" y="103"/>
                </a:cxn>
                <a:cxn ang="0">
                  <a:pos x="94" y="120"/>
                </a:cxn>
                <a:cxn ang="0">
                  <a:pos x="68" y="125"/>
                </a:cxn>
                <a:cxn ang="0">
                  <a:pos x="40" y="103"/>
                </a:cxn>
                <a:cxn ang="0">
                  <a:pos x="9" y="120"/>
                </a:cxn>
                <a:cxn ang="0">
                  <a:pos x="18" y="147"/>
                </a:cxn>
                <a:cxn ang="0">
                  <a:pos x="48" y="152"/>
                </a:cxn>
                <a:cxn ang="0">
                  <a:pos x="85" y="155"/>
                </a:cxn>
                <a:cxn ang="0">
                  <a:pos x="104" y="195"/>
                </a:cxn>
                <a:cxn ang="0">
                  <a:pos x="120" y="203"/>
                </a:cxn>
                <a:cxn ang="0">
                  <a:pos x="172" y="200"/>
                </a:cxn>
                <a:cxn ang="0">
                  <a:pos x="179" y="228"/>
                </a:cxn>
                <a:cxn ang="0">
                  <a:pos x="198" y="282"/>
                </a:cxn>
                <a:cxn ang="0">
                  <a:pos x="237" y="326"/>
                </a:cxn>
                <a:cxn ang="0">
                  <a:pos x="271" y="333"/>
                </a:cxn>
                <a:cxn ang="0">
                  <a:pos x="290" y="318"/>
                </a:cxn>
                <a:cxn ang="0">
                  <a:pos x="332" y="365"/>
                </a:cxn>
                <a:cxn ang="0">
                  <a:pos x="367" y="412"/>
                </a:cxn>
                <a:cxn ang="0">
                  <a:pos x="398" y="432"/>
                </a:cxn>
                <a:cxn ang="0">
                  <a:pos x="393" y="450"/>
                </a:cxn>
                <a:cxn ang="0">
                  <a:pos x="386" y="473"/>
                </a:cxn>
                <a:cxn ang="0">
                  <a:pos x="407" y="501"/>
                </a:cxn>
                <a:cxn ang="0">
                  <a:pos x="422" y="476"/>
                </a:cxn>
                <a:cxn ang="0">
                  <a:pos x="442" y="449"/>
                </a:cxn>
                <a:cxn ang="0">
                  <a:pos x="488" y="407"/>
                </a:cxn>
                <a:cxn ang="0">
                  <a:pos x="492" y="380"/>
                </a:cxn>
                <a:cxn ang="0">
                  <a:pos x="477" y="346"/>
                </a:cxn>
                <a:cxn ang="0">
                  <a:pos x="549" y="339"/>
                </a:cxn>
                <a:cxn ang="0">
                  <a:pos x="591" y="319"/>
                </a:cxn>
                <a:cxn ang="0">
                  <a:pos x="591" y="295"/>
                </a:cxn>
                <a:cxn ang="0">
                  <a:pos x="573" y="264"/>
                </a:cxn>
                <a:cxn ang="0">
                  <a:pos x="555" y="258"/>
                </a:cxn>
                <a:cxn ang="0">
                  <a:pos x="547" y="240"/>
                </a:cxn>
                <a:cxn ang="0">
                  <a:pos x="577" y="223"/>
                </a:cxn>
                <a:cxn ang="0">
                  <a:pos x="547" y="210"/>
                </a:cxn>
                <a:cxn ang="0">
                  <a:pos x="558" y="185"/>
                </a:cxn>
                <a:cxn ang="0">
                  <a:pos x="544" y="155"/>
                </a:cxn>
                <a:cxn ang="0">
                  <a:pos x="522" y="170"/>
                </a:cxn>
                <a:cxn ang="0">
                  <a:pos x="529" y="191"/>
                </a:cxn>
                <a:cxn ang="0">
                  <a:pos x="499" y="196"/>
                </a:cxn>
                <a:cxn ang="0">
                  <a:pos x="462" y="191"/>
                </a:cxn>
                <a:cxn ang="0">
                  <a:pos x="428" y="174"/>
                </a:cxn>
                <a:cxn ang="0">
                  <a:pos x="423" y="156"/>
                </a:cxn>
                <a:cxn ang="0">
                  <a:pos x="424" y="145"/>
                </a:cxn>
                <a:cxn ang="0">
                  <a:pos x="389" y="95"/>
                </a:cxn>
                <a:cxn ang="0">
                  <a:pos x="367" y="29"/>
                </a:cxn>
              </a:cxnLst>
              <a:rect l="0" t="0" r="r" b="b"/>
              <a:pathLst>
                <a:path w="595" h="508">
                  <a:moveTo>
                    <a:pt x="367" y="22"/>
                  </a:moveTo>
                  <a:lnTo>
                    <a:pt x="353" y="22"/>
                  </a:lnTo>
                  <a:lnTo>
                    <a:pt x="353" y="22"/>
                  </a:lnTo>
                  <a:lnTo>
                    <a:pt x="353" y="22"/>
                  </a:lnTo>
                  <a:lnTo>
                    <a:pt x="347" y="19"/>
                  </a:lnTo>
                  <a:lnTo>
                    <a:pt x="341" y="12"/>
                  </a:lnTo>
                  <a:lnTo>
                    <a:pt x="336" y="7"/>
                  </a:lnTo>
                  <a:lnTo>
                    <a:pt x="333" y="5"/>
                  </a:lnTo>
                  <a:lnTo>
                    <a:pt x="331" y="5"/>
                  </a:lnTo>
                  <a:lnTo>
                    <a:pt x="331" y="5"/>
                  </a:lnTo>
                  <a:lnTo>
                    <a:pt x="326" y="5"/>
                  </a:lnTo>
                  <a:lnTo>
                    <a:pt x="324" y="6"/>
                  </a:lnTo>
                  <a:lnTo>
                    <a:pt x="320" y="10"/>
                  </a:lnTo>
                  <a:lnTo>
                    <a:pt x="315" y="13"/>
                  </a:lnTo>
                  <a:lnTo>
                    <a:pt x="311" y="14"/>
                  </a:lnTo>
                  <a:lnTo>
                    <a:pt x="308" y="15"/>
                  </a:lnTo>
                  <a:lnTo>
                    <a:pt x="308" y="15"/>
                  </a:lnTo>
                  <a:lnTo>
                    <a:pt x="305" y="14"/>
                  </a:lnTo>
                  <a:lnTo>
                    <a:pt x="300" y="13"/>
                  </a:lnTo>
                  <a:lnTo>
                    <a:pt x="292" y="7"/>
                  </a:lnTo>
                  <a:lnTo>
                    <a:pt x="283" y="3"/>
                  </a:lnTo>
                  <a:lnTo>
                    <a:pt x="277" y="0"/>
                  </a:lnTo>
                  <a:lnTo>
                    <a:pt x="272" y="0"/>
                  </a:lnTo>
                  <a:lnTo>
                    <a:pt x="272" y="0"/>
                  </a:lnTo>
                  <a:lnTo>
                    <a:pt x="265" y="2"/>
                  </a:lnTo>
                  <a:lnTo>
                    <a:pt x="259" y="4"/>
                  </a:lnTo>
                  <a:lnTo>
                    <a:pt x="253" y="7"/>
                  </a:lnTo>
                  <a:lnTo>
                    <a:pt x="248" y="12"/>
                  </a:lnTo>
                  <a:lnTo>
                    <a:pt x="242" y="15"/>
                  </a:lnTo>
                  <a:lnTo>
                    <a:pt x="237" y="19"/>
                  </a:lnTo>
                  <a:lnTo>
                    <a:pt x="230" y="21"/>
                  </a:lnTo>
                  <a:lnTo>
                    <a:pt x="224" y="22"/>
                  </a:lnTo>
                  <a:lnTo>
                    <a:pt x="224" y="22"/>
                  </a:lnTo>
                  <a:lnTo>
                    <a:pt x="211" y="22"/>
                  </a:lnTo>
                  <a:lnTo>
                    <a:pt x="203" y="20"/>
                  </a:lnTo>
                  <a:lnTo>
                    <a:pt x="196" y="18"/>
                  </a:lnTo>
                  <a:lnTo>
                    <a:pt x="191" y="15"/>
                  </a:lnTo>
                  <a:lnTo>
                    <a:pt x="191" y="15"/>
                  </a:lnTo>
                  <a:lnTo>
                    <a:pt x="180" y="21"/>
                  </a:lnTo>
                  <a:lnTo>
                    <a:pt x="169" y="27"/>
                  </a:lnTo>
                  <a:lnTo>
                    <a:pt x="140" y="41"/>
                  </a:lnTo>
                  <a:lnTo>
                    <a:pt x="127" y="49"/>
                  </a:lnTo>
                  <a:lnTo>
                    <a:pt x="117" y="58"/>
                  </a:lnTo>
                  <a:lnTo>
                    <a:pt x="112" y="63"/>
                  </a:lnTo>
                  <a:lnTo>
                    <a:pt x="109" y="67"/>
                  </a:lnTo>
                  <a:lnTo>
                    <a:pt x="108" y="73"/>
                  </a:lnTo>
                  <a:lnTo>
                    <a:pt x="107" y="78"/>
                  </a:lnTo>
                  <a:lnTo>
                    <a:pt x="107" y="78"/>
                  </a:lnTo>
                  <a:lnTo>
                    <a:pt x="107" y="103"/>
                  </a:lnTo>
                  <a:lnTo>
                    <a:pt x="107" y="103"/>
                  </a:lnTo>
                  <a:lnTo>
                    <a:pt x="107" y="106"/>
                  </a:lnTo>
                  <a:lnTo>
                    <a:pt x="104" y="110"/>
                  </a:lnTo>
                  <a:lnTo>
                    <a:pt x="102" y="113"/>
                  </a:lnTo>
                  <a:lnTo>
                    <a:pt x="99" y="118"/>
                  </a:lnTo>
                  <a:lnTo>
                    <a:pt x="94" y="120"/>
                  </a:lnTo>
                  <a:lnTo>
                    <a:pt x="88" y="124"/>
                  </a:lnTo>
                  <a:lnTo>
                    <a:pt x="81" y="125"/>
                  </a:lnTo>
                  <a:lnTo>
                    <a:pt x="73" y="126"/>
                  </a:lnTo>
                  <a:lnTo>
                    <a:pt x="73" y="126"/>
                  </a:lnTo>
                  <a:lnTo>
                    <a:pt x="68" y="125"/>
                  </a:lnTo>
                  <a:lnTo>
                    <a:pt x="63" y="122"/>
                  </a:lnTo>
                  <a:lnTo>
                    <a:pt x="58" y="120"/>
                  </a:lnTo>
                  <a:lnTo>
                    <a:pt x="54" y="116"/>
                  </a:lnTo>
                  <a:lnTo>
                    <a:pt x="47" y="109"/>
                  </a:lnTo>
                  <a:lnTo>
                    <a:pt x="40" y="103"/>
                  </a:lnTo>
                  <a:lnTo>
                    <a:pt x="40" y="103"/>
                  </a:lnTo>
                  <a:lnTo>
                    <a:pt x="34" y="107"/>
                  </a:lnTo>
                  <a:lnTo>
                    <a:pt x="30" y="110"/>
                  </a:lnTo>
                  <a:lnTo>
                    <a:pt x="18" y="114"/>
                  </a:lnTo>
                  <a:lnTo>
                    <a:pt x="9" y="120"/>
                  </a:lnTo>
                  <a:lnTo>
                    <a:pt x="4" y="125"/>
                  </a:lnTo>
                  <a:lnTo>
                    <a:pt x="0" y="129"/>
                  </a:lnTo>
                  <a:lnTo>
                    <a:pt x="0" y="129"/>
                  </a:lnTo>
                  <a:lnTo>
                    <a:pt x="13" y="142"/>
                  </a:lnTo>
                  <a:lnTo>
                    <a:pt x="18" y="147"/>
                  </a:lnTo>
                  <a:lnTo>
                    <a:pt x="22" y="148"/>
                  </a:lnTo>
                  <a:lnTo>
                    <a:pt x="22" y="148"/>
                  </a:lnTo>
                  <a:lnTo>
                    <a:pt x="32" y="150"/>
                  </a:lnTo>
                  <a:lnTo>
                    <a:pt x="40" y="152"/>
                  </a:lnTo>
                  <a:lnTo>
                    <a:pt x="48" y="152"/>
                  </a:lnTo>
                  <a:lnTo>
                    <a:pt x="56" y="152"/>
                  </a:lnTo>
                  <a:lnTo>
                    <a:pt x="71" y="152"/>
                  </a:lnTo>
                  <a:lnTo>
                    <a:pt x="78" y="152"/>
                  </a:lnTo>
                  <a:lnTo>
                    <a:pt x="85" y="155"/>
                  </a:lnTo>
                  <a:lnTo>
                    <a:pt x="85" y="155"/>
                  </a:lnTo>
                  <a:lnTo>
                    <a:pt x="89" y="160"/>
                  </a:lnTo>
                  <a:lnTo>
                    <a:pt x="92" y="166"/>
                  </a:lnTo>
                  <a:lnTo>
                    <a:pt x="97" y="181"/>
                  </a:lnTo>
                  <a:lnTo>
                    <a:pt x="101" y="189"/>
                  </a:lnTo>
                  <a:lnTo>
                    <a:pt x="104" y="195"/>
                  </a:lnTo>
                  <a:lnTo>
                    <a:pt x="108" y="198"/>
                  </a:lnTo>
                  <a:lnTo>
                    <a:pt x="111" y="200"/>
                  </a:lnTo>
                  <a:lnTo>
                    <a:pt x="116" y="202"/>
                  </a:lnTo>
                  <a:lnTo>
                    <a:pt x="120" y="203"/>
                  </a:lnTo>
                  <a:lnTo>
                    <a:pt x="120" y="203"/>
                  </a:lnTo>
                  <a:lnTo>
                    <a:pt x="133" y="202"/>
                  </a:lnTo>
                  <a:lnTo>
                    <a:pt x="146" y="201"/>
                  </a:lnTo>
                  <a:lnTo>
                    <a:pt x="164" y="200"/>
                  </a:lnTo>
                  <a:lnTo>
                    <a:pt x="164" y="200"/>
                  </a:lnTo>
                  <a:lnTo>
                    <a:pt x="172" y="200"/>
                  </a:lnTo>
                  <a:lnTo>
                    <a:pt x="176" y="202"/>
                  </a:lnTo>
                  <a:lnTo>
                    <a:pt x="178" y="205"/>
                  </a:lnTo>
                  <a:lnTo>
                    <a:pt x="179" y="211"/>
                  </a:lnTo>
                  <a:lnTo>
                    <a:pt x="179" y="223"/>
                  </a:lnTo>
                  <a:lnTo>
                    <a:pt x="179" y="228"/>
                  </a:lnTo>
                  <a:lnTo>
                    <a:pt x="179" y="235"/>
                  </a:lnTo>
                  <a:lnTo>
                    <a:pt x="179" y="235"/>
                  </a:lnTo>
                  <a:lnTo>
                    <a:pt x="184" y="250"/>
                  </a:lnTo>
                  <a:lnTo>
                    <a:pt x="190" y="266"/>
                  </a:lnTo>
                  <a:lnTo>
                    <a:pt x="198" y="282"/>
                  </a:lnTo>
                  <a:lnTo>
                    <a:pt x="207" y="297"/>
                  </a:lnTo>
                  <a:lnTo>
                    <a:pt x="218" y="311"/>
                  </a:lnTo>
                  <a:lnTo>
                    <a:pt x="224" y="317"/>
                  </a:lnTo>
                  <a:lnTo>
                    <a:pt x="231" y="321"/>
                  </a:lnTo>
                  <a:lnTo>
                    <a:pt x="237" y="326"/>
                  </a:lnTo>
                  <a:lnTo>
                    <a:pt x="244" y="328"/>
                  </a:lnTo>
                  <a:lnTo>
                    <a:pt x="251" y="331"/>
                  </a:lnTo>
                  <a:lnTo>
                    <a:pt x="257" y="332"/>
                  </a:lnTo>
                  <a:lnTo>
                    <a:pt x="257" y="332"/>
                  </a:lnTo>
                  <a:lnTo>
                    <a:pt x="271" y="333"/>
                  </a:lnTo>
                  <a:lnTo>
                    <a:pt x="286" y="335"/>
                  </a:lnTo>
                  <a:lnTo>
                    <a:pt x="286" y="335"/>
                  </a:lnTo>
                  <a:lnTo>
                    <a:pt x="287" y="325"/>
                  </a:lnTo>
                  <a:lnTo>
                    <a:pt x="288" y="321"/>
                  </a:lnTo>
                  <a:lnTo>
                    <a:pt x="290" y="318"/>
                  </a:lnTo>
                  <a:lnTo>
                    <a:pt x="293" y="315"/>
                  </a:lnTo>
                  <a:lnTo>
                    <a:pt x="295" y="312"/>
                  </a:lnTo>
                  <a:lnTo>
                    <a:pt x="305" y="309"/>
                  </a:lnTo>
                  <a:lnTo>
                    <a:pt x="305" y="309"/>
                  </a:lnTo>
                  <a:lnTo>
                    <a:pt x="332" y="365"/>
                  </a:lnTo>
                  <a:lnTo>
                    <a:pt x="346" y="391"/>
                  </a:lnTo>
                  <a:lnTo>
                    <a:pt x="353" y="402"/>
                  </a:lnTo>
                  <a:lnTo>
                    <a:pt x="360" y="412"/>
                  </a:lnTo>
                  <a:lnTo>
                    <a:pt x="360" y="412"/>
                  </a:lnTo>
                  <a:lnTo>
                    <a:pt x="367" y="412"/>
                  </a:lnTo>
                  <a:lnTo>
                    <a:pt x="372" y="415"/>
                  </a:lnTo>
                  <a:lnTo>
                    <a:pt x="377" y="418"/>
                  </a:lnTo>
                  <a:lnTo>
                    <a:pt x="382" y="422"/>
                  </a:lnTo>
                  <a:lnTo>
                    <a:pt x="392" y="428"/>
                  </a:lnTo>
                  <a:lnTo>
                    <a:pt x="398" y="432"/>
                  </a:lnTo>
                  <a:lnTo>
                    <a:pt x="405" y="434"/>
                  </a:lnTo>
                  <a:lnTo>
                    <a:pt x="405" y="434"/>
                  </a:lnTo>
                  <a:lnTo>
                    <a:pt x="402" y="439"/>
                  </a:lnTo>
                  <a:lnTo>
                    <a:pt x="399" y="443"/>
                  </a:lnTo>
                  <a:lnTo>
                    <a:pt x="393" y="450"/>
                  </a:lnTo>
                  <a:lnTo>
                    <a:pt x="387" y="458"/>
                  </a:lnTo>
                  <a:lnTo>
                    <a:pt x="386" y="462"/>
                  </a:lnTo>
                  <a:lnTo>
                    <a:pt x="385" y="468"/>
                  </a:lnTo>
                  <a:lnTo>
                    <a:pt x="385" y="468"/>
                  </a:lnTo>
                  <a:lnTo>
                    <a:pt x="386" y="473"/>
                  </a:lnTo>
                  <a:lnTo>
                    <a:pt x="389" y="480"/>
                  </a:lnTo>
                  <a:lnTo>
                    <a:pt x="392" y="486"/>
                  </a:lnTo>
                  <a:lnTo>
                    <a:pt x="397" y="492"/>
                  </a:lnTo>
                  <a:lnTo>
                    <a:pt x="401" y="496"/>
                  </a:lnTo>
                  <a:lnTo>
                    <a:pt x="407" y="501"/>
                  </a:lnTo>
                  <a:lnTo>
                    <a:pt x="419" y="508"/>
                  </a:lnTo>
                  <a:lnTo>
                    <a:pt x="419" y="508"/>
                  </a:lnTo>
                  <a:lnTo>
                    <a:pt x="419" y="496"/>
                  </a:lnTo>
                  <a:lnTo>
                    <a:pt x="420" y="486"/>
                  </a:lnTo>
                  <a:lnTo>
                    <a:pt x="422" y="476"/>
                  </a:lnTo>
                  <a:lnTo>
                    <a:pt x="425" y="468"/>
                  </a:lnTo>
                  <a:lnTo>
                    <a:pt x="425" y="468"/>
                  </a:lnTo>
                  <a:lnTo>
                    <a:pt x="429" y="463"/>
                  </a:lnTo>
                  <a:lnTo>
                    <a:pt x="432" y="458"/>
                  </a:lnTo>
                  <a:lnTo>
                    <a:pt x="442" y="449"/>
                  </a:lnTo>
                  <a:lnTo>
                    <a:pt x="463" y="432"/>
                  </a:lnTo>
                  <a:lnTo>
                    <a:pt x="474" y="423"/>
                  </a:lnTo>
                  <a:lnTo>
                    <a:pt x="479" y="418"/>
                  </a:lnTo>
                  <a:lnTo>
                    <a:pt x="484" y="412"/>
                  </a:lnTo>
                  <a:lnTo>
                    <a:pt x="488" y="407"/>
                  </a:lnTo>
                  <a:lnTo>
                    <a:pt x="490" y="400"/>
                  </a:lnTo>
                  <a:lnTo>
                    <a:pt x="492" y="393"/>
                  </a:lnTo>
                  <a:lnTo>
                    <a:pt x="492" y="386"/>
                  </a:lnTo>
                  <a:lnTo>
                    <a:pt x="492" y="386"/>
                  </a:lnTo>
                  <a:lnTo>
                    <a:pt x="492" y="380"/>
                  </a:lnTo>
                  <a:lnTo>
                    <a:pt x="490" y="374"/>
                  </a:lnTo>
                  <a:lnTo>
                    <a:pt x="485" y="365"/>
                  </a:lnTo>
                  <a:lnTo>
                    <a:pt x="479" y="356"/>
                  </a:lnTo>
                  <a:lnTo>
                    <a:pt x="478" y="351"/>
                  </a:lnTo>
                  <a:lnTo>
                    <a:pt x="477" y="346"/>
                  </a:lnTo>
                  <a:lnTo>
                    <a:pt x="477" y="346"/>
                  </a:lnTo>
                  <a:lnTo>
                    <a:pt x="492" y="346"/>
                  </a:lnTo>
                  <a:lnTo>
                    <a:pt x="509" y="344"/>
                  </a:lnTo>
                  <a:lnTo>
                    <a:pt x="529" y="342"/>
                  </a:lnTo>
                  <a:lnTo>
                    <a:pt x="549" y="339"/>
                  </a:lnTo>
                  <a:lnTo>
                    <a:pt x="566" y="334"/>
                  </a:lnTo>
                  <a:lnTo>
                    <a:pt x="574" y="331"/>
                  </a:lnTo>
                  <a:lnTo>
                    <a:pt x="581" y="327"/>
                  </a:lnTo>
                  <a:lnTo>
                    <a:pt x="587" y="324"/>
                  </a:lnTo>
                  <a:lnTo>
                    <a:pt x="591" y="319"/>
                  </a:lnTo>
                  <a:lnTo>
                    <a:pt x="593" y="315"/>
                  </a:lnTo>
                  <a:lnTo>
                    <a:pt x="595" y="309"/>
                  </a:lnTo>
                  <a:lnTo>
                    <a:pt x="595" y="309"/>
                  </a:lnTo>
                  <a:lnTo>
                    <a:pt x="593" y="302"/>
                  </a:lnTo>
                  <a:lnTo>
                    <a:pt x="591" y="295"/>
                  </a:lnTo>
                  <a:lnTo>
                    <a:pt x="587" y="290"/>
                  </a:lnTo>
                  <a:lnTo>
                    <a:pt x="582" y="285"/>
                  </a:lnTo>
                  <a:lnTo>
                    <a:pt x="578" y="279"/>
                  </a:lnTo>
                  <a:lnTo>
                    <a:pt x="575" y="272"/>
                  </a:lnTo>
                  <a:lnTo>
                    <a:pt x="573" y="264"/>
                  </a:lnTo>
                  <a:lnTo>
                    <a:pt x="573" y="255"/>
                  </a:lnTo>
                  <a:lnTo>
                    <a:pt x="573" y="255"/>
                  </a:lnTo>
                  <a:lnTo>
                    <a:pt x="566" y="257"/>
                  </a:lnTo>
                  <a:lnTo>
                    <a:pt x="561" y="258"/>
                  </a:lnTo>
                  <a:lnTo>
                    <a:pt x="555" y="258"/>
                  </a:lnTo>
                  <a:lnTo>
                    <a:pt x="547" y="255"/>
                  </a:lnTo>
                  <a:lnTo>
                    <a:pt x="547" y="255"/>
                  </a:lnTo>
                  <a:lnTo>
                    <a:pt x="547" y="240"/>
                  </a:lnTo>
                  <a:lnTo>
                    <a:pt x="547" y="240"/>
                  </a:lnTo>
                  <a:lnTo>
                    <a:pt x="547" y="240"/>
                  </a:lnTo>
                  <a:lnTo>
                    <a:pt x="559" y="236"/>
                  </a:lnTo>
                  <a:lnTo>
                    <a:pt x="563" y="233"/>
                  </a:lnTo>
                  <a:lnTo>
                    <a:pt x="569" y="231"/>
                  </a:lnTo>
                  <a:lnTo>
                    <a:pt x="574" y="226"/>
                  </a:lnTo>
                  <a:lnTo>
                    <a:pt x="577" y="223"/>
                  </a:lnTo>
                  <a:lnTo>
                    <a:pt x="580" y="217"/>
                  </a:lnTo>
                  <a:lnTo>
                    <a:pt x="580" y="210"/>
                  </a:lnTo>
                  <a:lnTo>
                    <a:pt x="580" y="210"/>
                  </a:lnTo>
                  <a:lnTo>
                    <a:pt x="547" y="210"/>
                  </a:lnTo>
                  <a:lnTo>
                    <a:pt x="547" y="210"/>
                  </a:lnTo>
                  <a:lnTo>
                    <a:pt x="547" y="210"/>
                  </a:lnTo>
                  <a:lnTo>
                    <a:pt x="547" y="205"/>
                  </a:lnTo>
                  <a:lnTo>
                    <a:pt x="549" y="201"/>
                  </a:lnTo>
                  <a:lnTo>
                    <a:pt x="552" y="193"/>
                  </a:lnTo>
                  <a:lnTo>
                    <a:pt x="558" y="185"/>
                  </a:lnTo>
                  <a:lnTo>
                    <a:pt x="565" y="176"/>
                  </a:lnTo>
                  <a:lnTo>
                    <a:pt x="565" y="176"/>
                  </a:lnTo>
                  <a:lnTo>
                    <a:pt x="565" y="155"/>
                  </a:lnTo>
                  <a:lnTo>
                    <a:pt x="544" y="155"/>
                  </a:lnTo>
                  <a:lnTo>
                    <a:pt x="544" y="155"/>
                  </a:lnTo>
                  <a:lnTo>
                    <a:pt x="544" y="155"/>
                  </a:lnTo>
                  <a:lnTo>
                    <a:pt x="530" y="160"/>
                  </a:lnTo>
                  <a:lnTo>
                    <a:pt x="524" y="165"/>
                  </a:lnTo>
                  <a:lnTo>
                    <a:pt x="522" y="167"/>
                  </a:lnTo>
                  <a:lnTo>
                    <a:pt x="522" y="170"/>
                  </a:lnTo>
                  <a:lnTo>
                    <a:pt x="522" y="170"/>
                  </a:lnTo>
                  <a:lnTo>
                    <a:pt x="522" y="176"/>
                  </a:lnTo>
                  <a:lnTo>
                    <a:pt x="524" y="181"/>
                  </a:lnTo>
                  <a:lnTo>
                    <a:pt x="527" y="186"/>
                  </a:lnTo>
                  <a:lnTo>
                    <a:pt x="529" y="191"/>
                  </a:lnTo>
                  <a:lnTo>
                    <a:pt x="529" y="191"/>
                  </a:lnTo>
                  <a:lnTo>
                    <a:pt x="522" y="195"/>
                  </a:lnTo>
                  <a:lnTo>
                    <a:pt x="514" y="196"/>
                  </a:lnTo>
                  <a:lnTo>
                    <a:pt x="507" y="196"/>
                  </a:lnTo>
                  <a:lnTo>
                    <a:pt x="499" y="196"/>
                  </a:lnTo>
                  <a:lnTo>
                    <a:pt x="484" y="193"/>
                  </a:lnTo>
                  <a:lnTo>
                    <a:pt x="477" y="191"/>
                  </a:lnTo>
                  <a:lnTo>
                    <a:pt x="470" y="191"/>
                  </a:lnTo>
                  <a:lnTo>
                    <a:pt x="470" y="191"/>
                  </a:lnTo>
                  <a:lnTo>
                    <a:pt x="462" y="191"/>
                  </a:lnTo>
                  <a:lnTo>
                    <a:pt x="455" y="190"/>
                  </a:lnTo>
                  <a:lnTo>
                    <a:pt x="447" y="188"/>
                  </a:lnTo>
                  <a:lnTo>
                    <a:pt x="439" y="185"/>
                  </a:lnTo>
                  <a:lnTo>
                    <a:pt x="432" y="180"/>
                  </a:lnTo>
                  <a:lnTo>
                    <a:pt x="428" y="174"/>
                  </a:lnTo>
                  <a:lnTo>
                    <a:pt x="423" y="167"/>
                  </a:lnTo>
                  <a:lnTo>
                    <a:pt x="423" y="163"/>
                  </a:lnTo>
                  <a:lnTo>
                    <a:pt x="422" y="158"/>
                  </a:lnTo>
                  <a:lnTo>
                    <a:pt x="422" y="158"/>
                  </a:lnTo>
                  <a:lnTo>
                    <a:pt x="423" y="156"/>
                  </a:lnTo>
                  <a:lnTo>
                    <a:pt x="425" y="153"/>
                  </a:lnTo>
                  <a:lnTo>
                    <a:pt x="428" y="150"/>
                  </a:lnTo>
                  <a:lnTo>
                    <a:pt x="429" y="148"/>
                  </a:lnTo>
                  <a:lnTo>
                    <a:pt x="429" y="148"/>
                  </a:lnTo>
                  <a:lnTo>
                    <a:pt x="424" y="145"/>
                  </a:lnTo>
                  <a:lnTo>
                    <a:pt x="420" y="141"/>
                  </a:lnTo>
                  <a:lnTo>
                    <a:pt x="414" y="136"/>
                  </a:lnTo>
                  <a:lnTo>
                    <a:pt x="409" y="129"/>
                  </a:lnTo>
                  <a:lnTo>
                    <a:pt x="399" y="113"/>
                  </a:lnTo>
                  <a:lnTo>
                    <a:pt x="389" y="95"/>
                  </a:lnTo>
                  <a:lnTo>
                    <a:pt x="381" y="75"/>
                  </a:lnTo>
                  <a:lnTo>
                    <a:pt x="374" y="57"/>
                  </a:lnTo>
                  <a:lnTo>
                    <a:pt x="369" y="41"/>
                  </a:lnTo>
                  <a:lnTo>
                    <a:pt x="367" y="29"/>
                  </a:lnTo>
                  <a:lnTo>
                    <a:pt x="367" y="29"/>
                  </a:lnTo>
                  <a:lnTo>
                    <a:pt x="367" y="22"/>
                  </a:lnTo>
                  <a:lnTo>
                    <a:pt x="367" y="22"/>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20" name="Freeform 118"/>
            <p:cNvSpPr>
              <a:spLocks/>
            </p:cNvSpPr>
            <p:nvPr/>
          </p:nvSpPr>
          <p:spPr bwMode="auto">
            <a:xfrm>
              <a:off x="1928597" y="4370795"/>
              <a:ext cx="170002" cy="166219"/>
            </a:xfrm>
            <a:custGeom>
              <a:avLst/>
              <a:gdLst/>
              <a:ahLst/>
              <a:cxnLst>
                <a:cxn ang="0">
                  <a:pos x="235" y="114"/>
                </a:cxn>
                <a:cxn ang="0">
                  <a:pos x="212" y="126"/>
                </a:cxn>
                <a:cxn ang="0">
                  <a:pos x="170" y="148"/>
                </a:cxn>
                <a:cxn ang="0">
                  <a:pos x="153" y="162"/>
                </a:cxn>
                <a:cxn ang="0">
                  <a:pos x="149" y="172"/>
                </a:cxn>
                <a:cxn ang="0">
                  <a:pos x="148" y="177"/>
                </a:cxn>
                <a:cxn ang="0">
                  <a:pos x="148" y="202"/>
                </a:cxn>
                <a:cxn ang="0">
                  <a:pos x="145" y="209"/>
                </a:cxn>
                <a:cxn ang="0">
                  <a:pos x="140" y="217"/>
                </a:cxn>
                <a:cxn ang="0">
                  <a:pos x="129" y="223"/>
                </a:cxn>
                <a:cxn ang="0">
                  <a:pos x="114" y="225"/>
                </a:cxn>
                <a:cxn ang="0">
                  <a:pos x="109" y="224"/>
                </a:cxn>
                <a:cxn ang="0">
                  <a:pos x="99" y="219"/>
                </a:cxn>
                <a:cxn ang="0">
                  <a:pos x="88" y="208"/>
                </a:cxn>
                <a:cxn ang="0">
                  <a:pos x="81" y="202"/>
                </a:cxn>
                <a:cxn ang="0">
                  <a:pos x="71" y="209"/>
                </a:cxn>
                <a:cxn ang="0">
                  <a:pos x="50" y="219"/>
                </a:cxn>
                <a:cxn ang="0">
                  <a:pos x="41" y="228"/>
                </a:cxn>
                <a:cxn ang="0">
                  <a:pos x="27" y="213"/>
                </a:cxn>
                <a:cxn ang="0">
                  <a:pos x="4" y="186"/>
                </a:cxn>
                <a:cxn ang="0">
                  <a:pos x="0" y="177"/>
                </a:cxn>
                <a:cxn ang="0">
                  <a:pos x="2" y="173"/>
                </a:cxn>
                <a:cxn ang="0">
                  <a:pos x="12" y="164"/>
                </a:cxn>
                <a:cxn ang="0">
                  <a:pos x="21" y="155"/>
                </a:cxn>
                <a:cxn ang="0">
                  <a:pos x="22" y="151"/>
                </a:cxn>
                <a:cxn ang="0">
                  <a:pos x="19" y="142"/>
                </a:cxn>
                <a:cxn ang="0">
                  <a:pos x="12" y="135"/>
                </a:cxn>
                <a:cxn ang="0">
                  <a:pos x="4" y="127"/>
                </a:cxn>
                <a:cxn ang="0">
                  <a:pos x="0" y="118"/>
                </a:cxn>
                <a:cxn ang="0">
                  <a:pos x="2" y="114"/>
                </a:cxn>
                <a:cxn ang="0">
                  <a:pos x="5" y="107"/>
                </a:cxn>
                <a:cxn ang="0">
                  <a:pos x="18" y="98"/>
                </a:cxn>
                <a:cxn ang="0">
                  <a:pos x="37" y="88"/>
                </a:cxn>
                <a:cxn ang="0">
                  <a:pos x="54" y="76"/>
                </a:cxn>
                <a:cxn ang="0">
                  <a:pos x="59" y="70"/>
                </a:cxn>
                <a:cxn ang="0">
                  <a:pos x="63" y="63"/>
                </a:cxn>
                <a:cxn ang="0">
                  <a:pos x="67" y="44"/>
                </a:cxn>
                <a:cxn ang="0">
                  <a:pos x="69" y="21"/>
                </a:cxn>
                <a:cxn ang="0">
                  <a:pos x="73" y="13"/>
                </a:cxn>
                <a:cxn ang="0">
                  <a:pos x="80" y="6"/>
                </a:cxn>
                <a:cxn ang="0">
                  <a:pos x="92" y="2"/>
                </a:cxn>
                <a:cxn ang="0">
                  <a:pos x="111" y="0"/>
                </a:cxn>
                <a:cxn ang="0">
                  <a:pos x="133" y="0"/>
                </a:cxn>
                <a:cxn ang="0">
                  <a:pos x="158" y="3"/>
                </a:cxn>
                <a:cxn ang="0">
                  <a:pos x="182" y="9"/>
                </a:cxn>
                <a:cxn ang="0">
                  <a:pos x="194" y="15"/>
                </a:cxn>
                <a:cxn ang="0">
                  <a:pos x="195" y="19"/>
                </a:cxn>
                <a:cxn ang="0">
                  <a:pos x="202" y="35"/>
                </a:cxn>
                <a:cxn ang="0">
                  <a:pos x="203" y="56"/>
                </a:cxn>
                <a:cxn ang="0">
                  <a:pos x="209" y="63"/>
                </a:cxn>
                <a:cxn ang="0">
                  <a:pos x="220" y="66"/>
                </a:cxn>
                <a:cxn ang="0">
                  <a:pos x="220" y="82"/>
                </a:cxn>
                <a:cxn ang="0">
                  <a:pos x="224" y="101"/>
                </a:cxn>
                <a:cxn ang="0">
                  <a:pos x="228" y="110"/>
                </a:cxn>
                <a:cxn ang="0">
                  <a:pos x="232" y="114"/>
                </a:cxn>
                <a:cxn ang="0">
                  <a:pos x="235" y="114"/>
                </a:cxn>
              </a:cxnLst>
              <a:rect l="0" t="0" r="r" b="b"/>
              <a:pathLst>
                <a:path w="235" h="228">
                  <a:moveTo>
                    <a:pt x="235" y="114"/>
                  </a:moveTo>
                  <a:lnTo>
                    <a:pt x="235" y="114"/>
                  </a:lnTo>
                  <a:lnTo>
                    <a:pt x="225" y="120"/>
                  </a:lnTo>
                  <a:lnTo>
                    <a:pt x="212" y="126"/>
                  </a:lnTo>
                  <a:lnTo>
                    <a:pt x="183" y="140"/>
                  </a:lnTo>
                  <a:lnTo>
                    <a:pt x="170" y="148"/>
                  </a:lnTo>
                  <a:lnTo>
                    <a:pt x="158" y="157"/>
                  </a:lnTo>
                  <a:lnTo>
                    <a:pt x="153" y="162"/>
                  </a:lnTo>
                  <a:lnTo>
                    <a:pt x="150" y="166"/>
                  </a:lnTo>
                  <a:lnTo>
                    <a:pt x="149" y="172"/>
                  </a:lnTo>
                  <a:lnTo>
                    <a:pt x="148" y="177"/>
                  </a:lnTo>
                  <a:lnTo>
                    <a:pt x="148" y="177"/>
                  </a:lnTo>
                  <a:lnTo>
                    <a:pt x="148" y="202"/>
                  </a:lnTo>
                  <a:lnTo>
                    <a:pt x="148" y="202"/>
                  </a:lnTo>
                  <a:lnTo>
                    <a:pt x="148" y="205"/>
                  </a:lnTo>
                  <a:lnTo>
                    <a:pt x="145" y="209"/>
                  </a:lnTo>
                  <a:lnTo>
                    <a:pt x="143" y="212"/>
                  </a:lnTo>
                  <a:lnTo>
                    <a:pt x="140" y="217"/>
                  </a:lnTo>
                  <a:lnTo>
                    <a:pt x="135" y="219"/>
                  </a:lnTo>
                  <a:lnTo>
                    <a:pt x="129" y="223"/>
                  </a:lnTo>
                  <a:lnTo>
                    <a:pt x="122" y="224"/>
                  </a:lnTo>
                  <a:lnTo>
                    <a:pt x="114" y="225"/>
                  </a:lnTo>
                  <a:lnTo>
                    <a:pt x="114" y="225"/>
                  </a:lnTo>
                  <a:lnTo>
                    <a:pt x="109" y="224"/>
                  </a:lnTo>
                  <a:lnTo>
                    <a:pt x="104" y="221"/>
                  </a:lnTo>
                  <a:lnTo>
                    <a:pt x="99" y="219"/>
                  </a:lnTo>
                  <a:lnTo>
                    <a:pt x="95" y="215"/>
                  </a:lnTo>
                  <a:lnTo>
                    <a:pt x="88" y="208"/>
                  </a:lnTo>
                  <a:lnTo>
                    <a:pt x="81" y="202"/>
                  </a:lnTo>
                  <a:lnTo>
                    <a:pt x="81" y="202"/>
                  </a:lnTo>
                  <a:lnTo>
                    <a:pt x="75" y="206"/>
                  </a:lnTo>
                  <a:lnTo>
                    <a:pt x="71" y="209"/>
                  </a:lnTo>
                  <a:lnTo>
                    <a:pt x="59" y="213"/>
                  </a:lnTo>
                  <a:lnTo>
                    <a:pt x="50" y="219"/>
                  </a:lnTo>
                  <a:lnTo>
                    <a:pt x="45" y="224"/>
                  </a:lnTo>
                  <a:lnTo>
                    <a:pt x="41" y="228"/>
                  </a:lnTo>
                  <a:lnTo>
                    <a:pt x="41" y="228"/>
                  </a:lnTo>
                  <a:lnTo>
                    <a:pt x="27" y="213"/>
                  </a:lnTo>
                  <a:lnTo>
                    <a:pt x="14" y="198"/>
                  </a:lnTo>
                  <a:lnTo>
                    <a:pt x="4" y="186"/>
                  </a:lnTo>
                  <a:lnTo>
                    <a:pt x="2" y="180"/>
                  </a:lnTo>
                  <a:lnTo>
                    <a:pt x="0" y="177"/>
                  </a:lnTo>
                  <a:lnTo>
                    <a:pt x="0" y="177"/>
                  </a:lnTo>
                  <a:lnTo>
                    <a:pt x="2" y="173"/>
                  </a:lnTo>
                  <a:lnTo>
                    <a:pt x="4" y="170"/>
                  </a:lnTo>
                  <a:lnTo>
                    <a:pt x="12" y="164"/>
                  </a:lnTo>
                  <a:lnTo>
                    <a:pt x="19" y="158"/>
                  </a:lnTo>
                  <a:lnTo>
                    <a:pt x="21" y="155"/>
                  </a:lnTo>
                  <a:lnTo>
                    <a:pt x="22" y="151"/>
                  </a:lnTo>
                  <a:lnTo>
                    <a:pt x="22" y="151"/>
                  </a:lnTo>
                  <a:lnTo>
                    <a:pt x="21" y="147"/>
                  </a:lnTo>
                  <a:lnTo>
                    <a:pt x="19" y="142"/>
                  </a:lnTo>
                  <a:lnTo>
                    <a:pt x="15" y="139"/>
                  </a:lnTo>
                  <a:lnTo>
                    <a:pt x="12" y="135"/>
                  </a:lnTo>
                  <a:lnTo>
                    <a:pt x="7" y="132"/>
                  </a:lnTo>
                  <a:lnTo>
                    <a:pt x="4" y="127"/>
                  </a:lnTo>
                  <a:lnTo>
                    <a:pt x="2" y="124"/>
                  </a:lnTo>
                  <a:lnTo>
                    <a:pt x="0" y="118"/>
                  </a:lnTo>
                  <a:lnTo>
                    <a:pt x="0" y="118"/>
                  </a:lnTo>
                  <a:lnTo>
                    <a:pt x="2" y="114"/>
                  </a:lnTo>
                  <a:lnTo>
                    <a:pt x="3" y="111"/>
                  </a:lnTo>
                  <a:lnTo>
                    <a:pt x="5" y="107"/>
                  </a:lnTo>
                  <a:lnTo>
                    <a:pt x="8" y="104"/>
                  </a:lnTo>
                  <a:lnTo>
                    <a:pt x="18" y="98"/>
                  </a:lnTo>
                  <a:lnTo>
                    <a:pt x="27" y="93"/>
                  </a:lnTo>
                  <a:lnTo>
                    <a:pt x="37" y="88"/>
                  </a:lnTo>
                  <a:lnTo>
                    <a:pt x="48" y="82"/>
                  </a:lnTo>
                  <a:lnTo>
                    <a:pt x="54" y="76"/>
                  </a:lnTo>
                  <a:lnTo>
                    <a:pt x="58" y="73"/>
                  </a:lnTo>
                  <a:lnTo>
                    <a:pt x="59" y="70"/>
                  </a:lnTo>
                  <a:lnTo>
                    <a:pt x="59" y="70"/>
                  </a:lnTo>
                  <a:lnTo>
                    <a:pt x="63" y="63"/>
                  </a:lnTo>
                  <a:lnTo>
                    <a:pt x="65" y="57"/>
                  </a:lnTo>
                  <a:lnTo>
                    <a:pt x="67" y="44"/>
                  </a:lnTo>
                  <a:lnTo>
                    <a:pt x="68" y="32"/>
                  </a:lnTo>
                  <a:lnTo>
                    <a:pt x="69" y="21"/>
                  </a:lnTo>
                  <a:lnTo>
                    <a:pt x="72" y="17"/>
                  </a:lnTo>
                  <a:lnTo>
                    <a:pt x="73" y="13"/>
                  </a:lnTo>
                  <a:lnTo>
                    <a:pt x="76" y="10"/>
                  </a:lnTo>
                  <a:lnTo>
                    <a:pt x="80" y="6"/>
                  </a:lnTo>
                  <a:lnTo>
                    <a:pt x="86" y="4"/>
                  </a:lnTo>
                  <a:lnTo>
                    <a:pt x="92" y="2"/>
                  </a:lnTo>
                  <a:lnTo>
                    <a:pt x="100" y="0"/>
                  </a:lnTo>
                  <a:lnTo>
                    <a:pt x="111" y="0"/>
                  </a:lnTo>
                  <a:lnTo>
                    <a:pt x="111" y="0"/>
                  </a:lnTo>
                  <a:lnTo>
                    <a:pt x="133" y="0"/>
                  </a:lnTo>
                  <a:lnTo>
                    <a:pt x="145" y="2"/>
                  </a:lnTo>
                  <a:lnTo>
                    <a:pt x="158" y="3"/>
                  </a:lnTo>
                  <a:lnTo>
                    <a:pt x="171" y="5"/>
                  </a:lnTo>
                  <a:lnTo>
                    <a:pt x="182" y="9"/>
                  </a:lnTo>
                  <a:lnTo>
                    <a:pt x="190" y="13"/>
                  </a:lnTo>
                  <a:lnTo>
                    <a:pt x="194" y="15"/>
                  </a:lnTo>
                  <a:lnTo>
                    <a:pt x="195" y="19"/>
                  </a:lnTo>
                  <a:lnTo>
                    <a:pt x="195" y="19"/>
                  </a:lnTo>
                  <a:lnTo>
                    <a:pt x="199" y="27"/>
                  </a:lnTo>
                  <a:lnTo>
                    <a:pt x="202" y="35"/>
                  </a:lnTo>
                  <a:lnTo>
                    <a:pt x="203" y="50"/>
                  </a:lnTo>
                  <a:lnTo>
                    <a:pt x="203" y="56"/>
                  </a:lnTo>
                  <a:lnTo>
                    <a:pt x="206" y="60"/>
                  </a:lnTo>
                  <a:lnTo>
                    <a:pt x="209" y="63"/>
                  </a:lnTo>
                  <a:lnTo>
                    <a:pt x="212" y="64"/>
                  </a:lnTo>
                  <a:lnTo>
                    <a:pt x="220" y="66"/>
                  </a:lnTo>
                  <a:lnTo>
                    <a:pt x="220" y="66"/>
                  </a:lnTo>
                  <a:lnTo>
                    <a:pt x="220" y="82"/>
                  </a:lnTo>
                  <a:lnTo>
                    <a:pt x="221" y="95"/>
                  </a:lnTo>
                  <a:lnTo>
                    <a:pt x="224" y="101"/>
                  </a:lnTo>
                  <a:lnTo>
                    <a:pt x="225" y="105"/>
                  </a:lnTo>
                  <a:lnTo>
                    <a:pt x="228" y="110"/>
                  </a:lnTo>
                  <a:lnTo>
                    <a:pt x="232" y="114"/>
                  </a:lnTo>
                  <a:lnTo>
                    <a:pt x="232" y="114"/>
                  </a:lnTo>
                  <a:lnTo>
                    <a:pt x="235" y="114"/>
                  </a:lnTo>
                  <a:lnTo>
                    <a:pt x="235" y="114"/>
                  </a:lnTo>
                  <a:close/>
                </a:path>
              </a:pathLst>
            </a:custGeom>
            <a:solidFill>
              <a:schemeClr val="accent5"/>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21" name="Freeform 119"/>
            <p:cNvSpPr>
              <a:spLocks/>
            </p:cNvSpPr>
            <p:nvPr/>
          </p:nvSpPr>
          <p:spPr bwMode="auto">
            <a:xfrm>
              <a:off x="4379819" y="5430806"/>
              <a:ext cx="681461" cy="443251"/>
            </a:xfrm>
            <a:custGeom>
              <a:avLst/>
              <a:gdLst/>
              <a:ahLst/>
              <a:cxnLst>
                <a:cxn ang="0">
                  <a:pos x="184" y="532"/>
                </a:cxn>
                <a:cxn ang="0">
                  <a:pos x="277" y="481"/>
                </a:cxn>
                <a:cxn ang="0">
                  <a:pos x="350" y="469"/>
                </a:cxn>
                <a:cxn ang="0">
                  <a:pos x="448" y="480"/>
                </a:cxn>
                <a:cxn ang="0">
                  <a:pos x="510" y="507"/>
                </a:cxn>
                <a:cxn ang="0">
                  <a:pos x="515" y="521"/>
                </a:cxn>
                <a:cxn ang="0">
                  <a:pos x="534" y="565"/>
                </a:cxn>
                <a:cxn ang="0">
                  <a:pos x="592" y="581"/>
                </a:cxn>
                <a:cxn ang="0">
                  <a:pos x="728" y="583"/>
                </a:cxn>
                <a:cxn ang="0">
                  <a:pos x="835" y="567"/>
                </a:cxn>
                <a:cxn ang="0">
                  <a:pos x="882" y="524"/>
                </a:cxn>
                <a:cxn ang="0">
                  <a:pos x="889" y="473"/>
                </a:cxn>
                <a:cxn ang="0">
                  <a:pos x="852" y="433"/>
                </a:cxn>
                <a:cxn ang="0">
                  <a:pos x="835" y="392"/>
                </a:cxn>
                <a:cxn ang="0">
                  <a:pos x="844" y="343"/>
                </a:cxn>
                <a:cxn ang="0">
                  <a:pos x="893" y="261"/>
                </a:cxn>
                <a:cxn ang="0">
                  <a:pos x="907" y="219"/>
                </a:cxn>
                <a:cxn ang="0">
                  <a:pos x="879" y="176"/>
                </a:cxn>
                <a:cxn ang="0">
                  <a:pos x="886" y="146"/>
                </a:cxn>
                <a:cxn ang="0">
                  <a:pos x="893" y="135"/>
                </a:cxn>
                <a:cxn ang="0">
                  <a:pos x="886" y="106"/>
                </a:cxn>
                <a:cxn ang="0">
                  <a:pos x="923" y="99"/>
                </a:cxn>
                <a:cxn ang="0">
                  <a:pos x="926" y="79"/>
                </a:cxn>
                <a:cxn ang="0">
                  <a:pos x="893" y="66"/>
                </a:cxn>
                <a:cxn ang="0">
                  <a:pos x="856" y="77"/>
                </a:cxn>
                <a:cxn ang="0">
                  <a:pos x="801" y="61"/>
                </a:cxn>
                <a:cxn ang="0">
                  <a:pos x="744" y="23"/>
                </a:cxn>
                <a:cxn ang="0">
                  <a:pos x="706" y="0"/>
                </a:cxn>
                <a:cxn ang="0">
                  <a:pos x="674" y="7"/>
                </a:cxn>
                <a:cxn ang="0">
                  <a:pos x="676" y="26"/>
                </a:cxn>
                <a:cxn ang="0">
                  <a:pos x="618" y="37"/>
                </a:cxn>
                <a:cxn ang="0">
                  <a:pos x="523" y="66"/>
                </a:cxn>
                <a:cxn ang="0">
                  <a:pos x="515" y="84"/>
                </a:cxn>
                <a:cxn ang="0">
                  <a:pos x="508" y="124"/>
                </a:cxn>
                <a:cxn ang="0">
                  <a:pos x="486" y="135"/>
                </a:cxn>
                <a:cxn ang="0">
                  <a:pos x="463" y="176"/>
                </a:cxn>
                <a:cxn ang="0">
                  <a:pos x="415" y="262"/>
                </a:cxn>
                <a:cxn ang="0">
                  <a:pos x="352" y="309"/>
                </a:cxn>
                <a:cxn ang="0">
                  <a:pos x="288" y="319"/>
                </a:cxn>
                <a:cxn ang="0">
                  <a:pos x="255" y="300"/>
                </a:cxn>
                <a:cxn ang="0">
                  <a:pos x="175" y="281"/>
                </a:cxn>
                <a:cxn ang="0">
                  <a:pos x="130" y="266"/>
                </a:cxn>
                <a:cxn ang="0">
                  <a:pos x="121" y="283"/>
                </a:cxn>
                <a:cxn ang="0">
                  <a:pos x="115" y="320"/>
                </a:cxn>
                <a:cxn ang="0">
                  <a:pos x="74" y="349"/>
                </a:cxn>
                <a:cxn ang="0">
                  <a:pos x="37" y="349"/>
                </a:cxn>
                <a:cxn ang="0">
                  <a:pos x="0" y="362"/>
                </a:cxn>
                <a:cxn ang="0">
                  <a:pos x="19" y="421"/>
                </a:cxn>
                <a:cxn ang="0">
                  <a:pos x="35" y="450"/>
                </a:cxn>
                <a:cxn ang="0">
                  <a:pos x="86" y="496"/>
                </a:cxn>
                <a:cxn ang="0">
                  <a:pos x="96" y="525"/>
                </a:cxn>
                <a:cxn ang="0">
                  <a:pos x="68" y="529"/>
                </a:cxn>
                <a:cxn ang="0">
                  <a:pos x="56" y="552"/>
                </a:cxn>
                <a:cxn ang="0">
                  <a:pos x="61" y="580"/>
                </a:cxn>
                <a:cxn ang="0">
                  <a:pos x="82" y="609"/>
                </a:cxn>
              </a:cxnLst>
              <a:rect l="0" t="0" r="r" b="b"/>
              <a:pathLst>
                <a:path w="938" h="609">
                  <a:moveTo>
                    <a:pt x="82" y="609"/>
                  </a:moveTo>
                  <a:lnTo>
                    <a:pt x="82" y="609"/>
                  </a:lnTo>
                  <a:lnTo>
                    <a:pt x="110" y="589"/>
                  </a:lnTo>
                  <a:lnTo>
                    <a:pt x="136" y="568"/>
                  </a:lnTo>
                  <a:lnTo>
                    <a:pt x="184" y="532"/>
                  </a:lnTo>
                  <a:lnTo>
                    <a:pt x="207" y="514"/>
                  </a:lnTo>
                  <a:lnTo>
                    <a:pt x="231" y="501"/>
                  </a:lnTo>
                  <a:lnTo>
                    <a:pt x="254" y="489"/>
                  </a:lnTo>
                  <a:lnTo>
                    <a:pt x="265" y="484"/>
                  </a:lnTo>
                  <a:lnTo>
                    <a:pt x="277" y="481"/>
                  </a:lnTo>
                  <a:lnTo>
                    <a:pt x="277" y="481"/>
                  </a:lnTo>
                  <a:lnTo>
                    <a:pt x="293" y="475"/>
                  </a:lnTo>
                  <a:lnTo>
                    <a:pt x="311" y="472"/>
                  </a:lnTo>
                  <a:lnTo>
                    <a:pt x="331" y="471"/>
                  </a:lnTo>
                  <a:lnTo>
                    <a:pt x="350" y="469"/>
                  </a:lnTo>
                  <a:lnTo>
                    <a:pt x="371" y="469"/>
                  </a:lnTo>
                  <a:lnTo>
                    <a:pt x="390" y="471"/>
                  </a:lnTo>
                  <a:lnTo>
                    <a:pt x="411" y="473"/>
                  </a:lnTo>
                  <a:lnTo>
                    <a:pt x="431" y="476"/>
                  </a:lnTo>
                  <a:lnTo>
                    <a:pt x="448" y="480"/>
                  </a:lnTo>
                  <a:lnTo>
                    <a:pt x="465" y="484"/>
                  </a:lnTo>
                  <a:lnTo>
                    <a:pt x="480" y="489"/>
                  </a:lnTo>
                  <a:lnTo>
                    <a:pt x="493" y="495"/>
                  </a:lnTo>
                  <a:lnTo>
                    <a:pt x="503" y="502"/>
                  </a:lnTo>
                  <a:lnTo>
                    <a:pt x="510" y="507"/>
                  </a:lnTo>
                  <a:lnTo>
                    <a:pt x="512" y="511"/>
                  </a:lnTo>
                  <a:lnTo>
                    <a:pt x="515" y="514"/>
                  </a:lnTo>
                  <a:lnTo>
                    <a:pt x="515" y="518"/>
                  </a:lnTo>
                  <a:lnTo>
                    <a:pt x="515" y="521"/>
                  </a:lnTo>
                  <a:lnTo>
                    <a:pt x="515" y="521"/>
                  </a:lnTo>
                  <a:lnTo>
                    <a:pt x="515" y="533"/>
                  </a:lnTo>
                  <a:lnTo>
                    <a:pt x="517" y="543"/>
                  </a:lnTo>
                  <a:lnTo>
                    <a:pt x="520" y="551"/>
                  </a:lnTo>
                  <a:lnTo>
                    <a:pt x="527" y="559"/>
                  </a:lnTo>
                  <a:lnTo>
                    <a:pt x="534" y="565"/>
                  </a:lnTo>
                  <a:lnTo>
                    <a:pt x="543" y="570"/>
                  </a:lnTo>
                  <a:lnTo>
                    <a:pt x="554" y="574"/>
                  </a:lnTo>
                  <a:lnTo>
                    <a:pt x="567" y="578"/>
                  </a:lnTo>
                  <a:lnTo>
                    <a:pt x="579" y="580"/>
                  </a:lnTo>
                  <a:lnTo>
                    <a:pt x="592" y="581"/>
                  </a:lnTo>
                  <a:lnTo>
                    <a:pt x="621" y="583"/>
                  </a:lnTo>
                  <a:lnTo>
                    <a:pt x="651" y="583"/>
                  </a:lnTo>
                  <a:lnTo>
                    <a:pt x="680" y="583"/>
                  </a:lnTo>
                  <a:lnTo>
                    <a:pt x="680" y="583"/>
                  </a:lnTo>
                  <a:lnTo>
                    <a:pt x="728" y="583"/>
                  </a:lnTo>
                  <a:lnTo>
                    <a:pt x="769" y="581"/>
                  </a:lnTo>
                  <a:lnTo>
                    <a:pt x="787" y="579"/>
                  </a:lnTo>
                  <a:lnTo>
                    <a:pt x="805" y="575"/>
                  </a:lnTo>
                  <a:lnTo>
                    <a:pt x="820" y="572"/>
                  </a:lnTo>
                  <a:lnTo>
                    <a:pt x="835" y="567"/>
                  </a:lnTo>
                  <a:lnTo>
                    <a:pt x="847" y="562"/>
                  </a:lnTo>
                  <a:lnTo>
                    <a:pt x="858" y="555"/>
                  </a:lnTo>
                  <a:lnTo>
                    <a:pt x="868" y="545"/>
                  </a:lnTo>
                  <a:lnTo>
                    <a:pt x="875" y="535"/>
                  </a:lnTo>
                  <a:lnTo>
                    <a:pt x="882" y="524"/>
                  </a:lnTo>
                  <a:lnTo>
                    <a:pt x="886" y="510"/>
                  </a:lnTo>
                  <a:lnTo>
                    <a:pt x="889" y="495"/>
                  </a:lnTo>
                  <a:lnTo>
                    <a:pt x="890" y="476"/>
                  </a:lnTo>
                  <a:lnTo>
                    <a:pt x="890" y="476"/>
                  </a:lnTo>
                  <a:lnTo>
                    <a:pt x="889" y="473"/>
                  </a:lnTo>
                  <a:lnTo>
                    <a:pt x="888" y="468"/>
                  </a:lnTo>
                  <a:lnTo>
                    <a:pt x="881" y="460"/>
                  </a:lnTo>
                  <a:lnTo>
                    <a:pt x="873" y="452"/>
                  </a:lnTo>
                  <a:lnTo>
                    <a:pt x="862" y="443"/>
                  </a:lnTo>
                  <a:lnTo>
                    <a:pt x="852" y="433"/>
                  </a:lnTo>
                  <a:lnTo>
                    <a:pt x="844" y="421"/>
                  </a:lnTo>
                  <a:lnTo>
                    <a:pt x="840" y="414"/>
                  </a:lnTo>
                  <a:lnTo>
                    <a:pt x="837" y="407"/>
                  </a:lnTo>
                  <a:lnTo>
                    <a:pt x="836" y="400"/>
                  </a:lnTo>
                  <a:lnTo>
                    <a:pt x="835" y="392"/>
                  </a:lnTo>
                  <a:lnTo>
                    <a:pt x="835" y="392"/>
                  </a:lnTo>
                  <a:lnTo>
                    <a:pt x="836" y="380"/>
                  </a:lnTo>
                  <a:lnTo>
                    <a:pt x="837" y="367"/>
                  </a:lnTo>
                  <a:lnTo>
                    <a:pt x="840" y="356"/>
                  </a:lnTo>
                  <a:lnTo>
                    <a:pt x="844" y="343"/>
                  </a:lnTo>
                  <a:lnTo>
                    <a:pt x="850" y="333"/>
                  </a:lnTo>
                  <a:lnTo>
                    <a:pt x="854" y="321"/>
                  </a:lnTo>
                  <a:lnTo>
                    <a:pt x="867" y="300"/>
                  </a:lnTo>
                  <a:lnTo>
                    <a:pt x="881" y="281"/>
                  </a:lnTo>
                  <a:lnTo>
                    <a:pt x="893" y="261"/>
                  </a:lnTo>
                  <a:lnTo>
                    <a:pt x="906" y="244"/>
                  </a:lnTo>
                  <a:lnTo>
                    <a:pt x="915" y="227"/>
                  </a:lnTo>
                  <a:lnTo>
                    <a:pt x="915" y="227"/>
                  </a:lnTo>
                  <a:lnTo>
                    <a:pt x="912" y="223"/>
                  </a:lnTo>
                  <a:lnTo>
                    <a:pt x="907" y="219"/>
                  </a:lnTo>
                  <a:lnTo>
                    <a:pt x="894" y="207"/>
                  </a:lnTo>
                  <a:lnTo>
                    <a:pt x="889" y="200"/>
                  </a:lnTo>
                  <a:lnTo>
                    <a:pt x="884" y="193"/>
                  </a:lnTo>
                  <a:lnTo>
                    <a:pt x="881" y="185"/>
                  </a:lnTo>
                  <a:lnTo>
                    <a:pt x="879" y="176"/>
                  </a:lnTo>
                  <a:lnTo>
                    <a:pt x="879" y="176"/>
                  </a:lnTo>
                  <a:lnTo>
                    <a:pt x="879" y="166"/>
                  </a:lnTo>
                  <a:lnTo>
                    <a:pt x="883" y="159"/>
                  </a:lnTo>
                  <a:lnTo>
                    <a:pt x="885" y="152"/>
                  </a:lnTo>
                  <a:lnTo>
                    <a:pt x="886" y="146"/>
                  </a:lnTo>
                  <a:lnTo>
                    <a:pt x="886" y="146"/>
                  </a:lnTo>
                  <a:lnTo>
                    <a:pt x="891" y="143"/>
                  </a:lnTo>
                  <a:lnTo>
                    <a:pt x="892" y="141"/>
                  </a:lnTo>
                  <a:lnTo>
                    <a:pt x="893" y="139"/>
                  </a:lnTo>
                  <a:lnTo>
                    <a:pt x="893" y="135"/>
                  </a:lnTo>
                  <a:lnTo>
                    <a:pt x="891" y="129"/>
                  </a:lnTo>
                  <a:lnTo>
                    <a:pt x="888" y="117"/>
                  </a:lnTo>
                  <a:lnTo>
                    <a:pt x="885" y="112"/>
                  </a:lnTo>
                  <a:lnTo>
                    <a:pt x="886" y="106"/>
                  </a:lnTo>
                  <a:lnTo>
                    <a:pt x="886" y="106"/>
                  </a:lnTo>
                  <a:lnTo>
                    <a:pt x="896" y="108"/>
                  </a:lnTo>
                  <a:lnTo>
                    <a:pt x="904" y="108"/>
                  </a:lnTo>
                  <a:lnTo>
                    <a:pt x="911" y="106"/>
                  </a:lnTo>
                  <a:lnTo>
                    <a:pt x="917" y="102"/>
                  </a:lnTo>
                  <a:lnTo>
                    <a:pt x="923" y="99"/>
                  </a:lnTo>
                  <a:lnTo>
                    <a:pt x="929" y="93"/>
                  </a:lnTo>
                  <a:lnTo>
                    <a:pt x="934" y="87"/>
                  </a:lnTo>
                  <a:lnTo>
                    <a:pt x="938" y="81"/>
                  </a:lnTo>
                  <a:lnTo>
                    <a:pt x="938" y="81"/>
                  </a:lnTo>
                  <a:lnTo>
                    <a:pt x="926" y="79"/>
                  </a:lnTo>
                  <a:lnTo>
                    <a:pt x="913" y="78"/>
                  </a:lnTo>
                  <a:lnTo>
                    <a:pt x="907" y="76"/>
                  </a:lnTo>
                  <a:lnTo>
                    <a:pt x="901" y="74"/>
                  </a:lnTo>
                  <a:lnTo>
                    <a:pt x="897" y="70"/>
                  </a:lnTo>
                  <a:lnTo>
                    <a:pt x="893" y="66"/>
                  </a:lnTo>
                  <a:lnTo>
                    <a:pt x="893" y="66"/>
                  </a:lnTo>
                  <a:lnTo>
                    <a:pt x="884" y="69"/>
                  </a:lnTo>
                  <a:lnTo>
                    <a:pt x="876" y="72"/>
                  </a:lnTo>
                  <a:lnTo>
                    <a:pt x="868" y="76"/>
                  </a:lnTo>
                  <a:lnTo>
                    <a:pt x="856" y="77"/>
                  </a:lnTo>
                  <a:lnTo>
                    <a:pt x="856" y="77"/>
                  </a:lnTo>
                  <a:lnTo>
                    <a:pt x="840" y="76"/>
                  </a:lnTo>
                  <a:lnTo>
                    <a:pt x="827" y="72"/>
                  </a:lnTo>
                  <a:lnTo>
                    <a:pt x="813" y="68"/>
                  </a:lnTo>
                  <a:lnTo>
                    <a:pt x="801" y="61"/>
                  </a:lnTo>
                  <a:lnTo>
                    <a:pt x="777" y="47"/>
                  </a:lnTo>
                  <a:lnTo>
                    <a:pt x="754" y="32"/>
                  </a:lnTo>
                  <a:lnTo>
                    <a:pt x="754" y="32"/>
                  </a:lnTo>
                  <a:lnTo>
                    <a:pt x="747" y="28"/>
                  </a:lnTo>
                  <a:lnTo>
                    <a:pt x="744" y="23"/>
                  </a:lnTo>
                  <a:lnTo>
                    <a:pt x="736" y="11"/>
                  </a:lnTo>
                  <a:lnTo>
                    <a:pt x="731" y="7"/>
                  </a:lnTo>
                  <a:lnTo>
                    <a:pt x="725" y="3"/>
                  </a:lnTo>
                  <a:lnTo>
                    <a:pt x="717" y="0"/>
                  </a:lnTo>
                  <a:lnTo>
                    <a:pt x="706" y="0"/>
                  </a:lnTo>
                  <a:lnTo>
                    <a:pt x="706" y="0"/>
                  </a:lnTo>
                  <a:lnTo>
                    <a:pt x="698" y="1"/>
                  </a:lnTo>
                  <a:lnTo>
                    <a:pt x="690" y="3"/>
                  </a:lnTo>
                  <a:lnTo>
                    <a:pt x="682" y="6"/>
                  </a:lnTo>
                  <a:lnTo>
                    <a:pt x="674" y="7"/>
                  </a:lnTo>
                  <a:lnTo>
                    <a:pt x="674" y="7"/>
                  </a:lnTo>
                  <a:lnTo>
                    <a:pt x="676" y="9"/>
                  </a:lnTo>
                  <a:lnTo>
                    <a:pt x="677" y="13"/>
                  </a:lnTo>
                  <a:lnTo>
                    <a:pt x="677" y="20"/>
                  </a:lnTo>
                  <a:lnTo>
                    <a:pt x="676" y="26"/>
                  </a:lnTo>
                  <a:lnTo>
                    <a:pt x="674" y="32"/>
                  </a:lnTo>
                  <a:lnTo>
                    <a:pt x="674" y="32"/>
                  </a:lnTo>
                  <a:lnTo>
                    <a:pt x="657" y="33"/>
                  </a:lnTo>
                  <a:lnTo>
                    <a:pt x="639" y="34"/>
                  </a:lnTo>
                  <a:lnTo>
                    <a:pt x="618" y="37"/>
                  </a:lnTo>
                  <a:lnTo>
                    <a:pt x="598" y="40"/>
                  </a:lnTo>
                  <a:lnTo>
                    <a:pt x="577" y="45"/>
                  </a:lnTo>
                  <a:lnTo>
                    <a:pt x="556" y="51"/>
                  </a:lnTo>
                  <a:lnTo>
                    <a:pt x="538" y="57"/>
                  </a:lnTo>
                  <a:lnTo>
                    <a:pt x="523" y="66"/>
                  </a:lnTo>
                  <a:lnTo>
                    <a:pt x="523" y="66"/>
                  </a:lnTo>
                  <a:lnTo>
                    <a:pt x="520" y="67"/>
                  </a:lnTo>
                  <a:lnTo>
                    <a:pt x="518" y="70"/>
                  </a:lnTo>
                  <a:lnTo>
                    <a:pt x="516" y="76"/>
                  </a:lnTo>
                  <a:lnTo>
                    <a:pt x="515" y="84"/>
                  </a:lnTo>
                  <a:lnTo>
                    <a:pt x="514" y="93"/>
                  </a:lnTo>
                  <a:lnTo>
                    <a:pt x="512" y="112"/>
                  </a:lnTo>
                  <a:lnTo>
                    <a:pt x="511" y="118"/>
                  </a:lnTo>
                  <a:lnTo>
                    <a:pt x="510" y="122"/>
                  </a:lnTo>
                  <a:lnTo>
                    <a:pt x="508" y="124"/>
                  </a:lnTo>
                  <a:lnTo>
                    <a:pt x="508" y="124"/>
                  </a:lnTo>
                  <a:lnTo>
                    <a:pt x="504" y="127"/>
                  </a:lnTo>
                  <a:lnTo>
                    <a:pt x="501" y="129"/>
                  </a:lnTo>
                  <a:lnTo>
                    <a:pt x="492" y="132"/>
                  </a:lnTo>
                  <a:lnTo>
                    <a:pt x="486" y="135"/>
                  </a:lnTo>
                  <a:lnTo>
                    <a:pt x="481" y="138"/>
                  </a:lnTo>
                  <a:lnTo>
                    <a:pt x="478" y="141"/>
                  </a:lnTo>
                  <a:lnTo>
                    <a:pt x="474" y="146"/>
                  </a:lnTo>
                  <a:lnTo>
                    <a:pt x="474" y="146"/>
                  </a:lnTo>
                  <a:lnTo>
                    <a:pt x="463" y="176"/>
                  </a:lnTo>
                  <a:lnTo>
                    <a:pt x="449" y="206"/>
                  </a:lnTo>
                  <a:lnTo>
                    <a:pt x="441" y="221"/>
                  </a:lnTo>
                  <a:lnTo>
                    <a:pt x="433" y="235"/>
                  </a:lnTo>
                  <a:lnTo>
                    <a:pt x="424" y="249"/>
                  </a:lnTo>
                  <a:lnTo>
                    <a:pt x="415" y="262"/>
                  </a:lnTo>
                  <a:lnTo>
                    <a:pt x="403" y="274"/>
                  </a:lnTo>
                  <a:lnTo>
                    <a:pt x="393" y="285"/>
                  </a:lnTo>
                  <a:lnTo>
                    <a:pt x="380" y="295"/>
                  </a:lnTo>
                  <a:lnTo>
                    <a:pt x="366" y="304"/>
                  </a:lnTo>
                  <a:lnTo>
                    <a:pt x="352" y="309"/>
                  </a:lnTo>
                  <a:lnTo>
                    <a:pt x="336" y="315"/>
                  </a:lnTo>
                  <a:lnTo>
                    <a:pt x="320" y="319"/>
                  </a:lnTo>
                  <a:lnTo>
                    <a:pt x="302" y="320"/>
                  </a:lnTo>
                  <a:lnTo>
                    <a:pt x="302" y="320"/>
                  </a:lnTo>
                  <a:lnTo>
                    <a:pt x="288" y="319"/>
                  </a:lnTo>
                  <a:lnTo>
                    <a:pt x="275" y="315"/>
                  </a:lnTo>
                  <a:lnTo>
                    <a:pt x="270" y="313"/>
                  </a:lnTo>
                  <a:lnTo>
                    <a:pt x="264" y="309"/>
                  </a:lnTo>
                  <a:lnTo>
                    <a:pt x="259" y="306"/>
                  </a:lnTo>
                  <a:lnTo>
                    <a:pt x="255" y="300"/>
                  </a:lnTo>
                  <a:lnTo>
                    <a:pt x="255" y="300"/>
                  </a:lnTo>
                  <a:lnTo>
                    <a:pt x="191" y="300"/>
                  </a:lnTo>
                  <a:lnTo>
                    <a:pt x="191" y="300"/>
                  </a:lnTo>
                  <a:lnTo>
                    <a:pt x="191" y="300"/>
                  </a:lnTo>
                  <a:lnTo>
                    <a:pt x="175" y="281"/>
                  </a:lnTo>
                  <a:lnTo>
                    <a:pt x="163" y="265"/>
                  </a:lnTo>
                  <a:lnTo>
                    <a:pt x="163" y="265"/>
                  </a:lnTo>
                  <a:lnTo>
                    <a:pt x="143" y="263"/>
                  </a:lnTo>
                  <a:lnTo>
                    <a:pt x="134" y="265"/>
                  </a:lnTo>
                  <a:lnTo>
                    <a:pt x="130" y="266"/>
                  </a:lnTo>
                  <a:lnTo>
                    <a:pt x="126" y="268"/>
                  </a:lnTo>
                  <a:lnTo>
                    <a:pt x="126" y="268"/>
                  </a:lnTo>
                  <a:lnTo>
                    <a:pt x="123" y="270"/>
                  </a:lnTo>
                  <a:lnTo>
                    <a:pt x="122" y="275"/>
                  </a:lnTo>
                  <a:lnTo>
                    <a:pt x="121" y="283"/>
                  </a:lnTo>
                  <a:lnTo>
                    <a:pt x="122" y="305"/>
                  </a:lnTo>
                  <a:lnTo>
                    <a:pt x="122" y="305"/>
                  </a:lnTo>
                  <a:lnTo>
                    <a:pt x="121" y="309"/>
                  </a:lnTo>
                  <a:lnTo>
                    <a:pt x="119" y="314"/>
                  </a:lnTo>
                  <a:lnTo>
                    <a:pt x="115" y="320"/>
                  </a:lnTo>
                  <a:lnTo>
                    <a:pt x="111" y="324"/>
                  </a:lnTo>
                  <a:lnTo>
                    <a:pt x="100" y="335"/>
                  </a:lnTo>
                  <a:lnTo>
                    <a:pt x="88" y="343"/>
                  </a:lnTo>
                  <a:lnTo>
                    <a:pt x="81" y="346"/>
                  </a:lnTo>
                  <a:lnTo>
                    <a:pt x="74" y="349"/>
                  </a:lnTo>
                  <a:lnTo>
                    <a:pt x="67" y="351"/>
                  </a:lnTo>
                  <a:lnTo>
                    <a:pt x="59" y="351"/>
                  </a:lnTo>
                  <a:lnTo>
                    <a:pt x="52" y="351"/>
                  </a:lnTo>
                  <a:lnTo>
                    <a:pt x="44" y="351"/>
                  </a:lnTo>
                  <a:lnTo>
                    <a:pt x="37" y="349"/>
                  </a:lnTo>
                  <a:lnTo>
                    <a:pt x="30" y="345"/>
                  </a:lnTo>
                  <a:lnTo>
                    <a:pt x="30" y="345"/>
                  </a:lnTo>
                  <a:lnTo>
                    <a:pt x="0" y="345"/>
                  </a:lnTo>
                  <a:lnTo>
                    <a:pt x="0" y="362"/>
                  </a:lnTo>
                  <a:lnTo>
                    <a:pt x="0" y="362"/>
                  </a:lnTo>
                  <a:lnTo>
                    <a:pt x="0" y="362"/>
                  </a:lnTo>
                  <a:lnTo>
                    <a:pt x="6" y="374"/>
                  </a:lnTo>
                  <a:lnTo>
                    <a:pt x="11" y="387"/>
                  </a:lnTo>
                  <a:lnTo>
                    <a:pt x="15" y="402"/>
                  </a:lnTo>
                  <a:lnTo>
                    <a:pt x="19" y="421"/>
                  </a:lnTo>
                  <a:lnTo>
                    <a:pt x="19" y="421"/>
                  </a:lnTo>
                  <a:lnTo>
                    <a:pt x="21" y="429"/>
                  </a:lnTo>
                  <a:lnTo>
                    <a:pt x="25" y="437"/>
                  </a:lnTo>
                  <a:lnTo>
                    <a:pt x="29" y="444"/>
                  </a:lnTo>
                  <a:lnTo>
                    <a:pt x="35" y="450"/>
                  </a:lnTo>
                  <a:lnTo>
                    <a:pt x="46" y="461"/>
                  </a:lnTo>
                  <a:lnTo>
                    <a:pt x="60" y="473"/>
                  </a:lnTo>
                  <a:lnTo>
                    <a:pt x="74" y="484"/>
                  </a:lnTo>
                  <a:lnTo>
                    <a:pt x="80" y="490"/>
                  </a:lnTo>
                  <a:lnTo>
                    <a:pt x="86" y="496"/>
                  </a:lnTo>
                  <a:lnTo>
                    <a:pt x="90" y="503"/>
                  </a:lnTo>
                  <a:lnTo>
                    <a:pt x="94" y="510"/>
                  </a:lnTo>
                  <a:lnTo>
                    <a:pt x="96" y="517"/>
                  </a:lnTo>
                  <a:lnTo>
                    <a:pt x="96" y="525"/>
                  </a:lnTo>
                  <a:lnTo>
                    <a:pt x="96" y="525"/>
                  </a:lnTo>
                  <a:lnTo>
                    <a:pt x="79" y="525"/>
                  </a:lnTo>
                  <a:lnTo>
                    <a:pt x="79" y="525"/>
                  </a:lnTo>
                  <a:lnTo>
                    <a:pt x="79" y="525"/>
                  </a:lnTo>
                  <a:lnTo>
                    <a:pt x="73" y="527"/>
                  </a:lnTo>
                  <a:lnTo>
                    <a:pt x="68" y="529"/>
                  </a:lnTo>
                  <a:lnTo>
                    <a:pt x="65" y="533"/>
                  </a:lnTo>
                  <a:lnTo>
                    <a:pt x="61" y="537"/>
                  </a:lnTo>
                  <a:lnTo>
                    <a:pt x="59" y="542"/>
                  </a:lnTo>
                  <a:lnTo>
                    <a:pt x="57" y="548"/>
                  </a:lnTo>
                  <a:lnTo>
                    <a:pt x="56" y="552"/>
                  </a:lnTo>
                  <a:lnTo>
                    <a:pt x="56" y="558"/>
                  </a:lnTo>
                  <a:lnTo>
                    <a:pt x="56" y="558"/>
                  </a:lnTo>
                  <a:lnTo>
                    <a:pt x="57" y="566"/>
                  </a:lnTo>
                  <a:lnTo>
                    <a:pt x="59" y="573"/>
                  </a:lnTo>
                  <a:lnTo>
                    <a:pt x="61" y="580"/>
                  </a:lnTo>
                  <a:lnTo>
                    <a:pt x="66" y="586"/>
                  </a:lnTo>
                  <a:lnTo>
                    <a:pt x="74" y="597"/>
                  </a:lnTo>
                  <a:lnTo>
                    <a:pt x="82" y="605"/>
                  </a:lnTo>
                  <a:lnTo>
                    <a:pt x="82" y="605"/>
                  </a:lnTo>
                  <a:lnTo>
                    <a:pt x="82" y="609"/>
                  </a:lnTo>
                  <a:lnTo>
                    <a:pt x="82" y="609"/>
                  </a:lnTo>
                  <a:close/>
                </a:path>
              </a:pathLst>
            </a:custGeom>
            <a:solidFill>
              <a:schemeClr val="tx2">
                <a:lumMod val="40000"/>
                <a:lumOff val="6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22" name="Freeform 120"/>
            <p:cNvSpPr>
              <a:spLocks/>
            </p:cNvSpPr>
            <p:nvPr/>
          </p:nvSpPr>
          <p:spPr bwMode="auto">
            <a:xfrm>
              <a:off x="4318794" y="5260213"/>
              <a:ext cx="264447" cy="453458"/>
            </a:xfrm>
            <a:custGeom>
              <a:avLst/>
              <a:gdLst/>
              <a:ahLst/>
              <a:cxnLst>
                <a:cxn ang="0">
                  <a:pos x="92" y="0"/>
                </a:cxn>
                <a:cxn ang="0">
                  <a:pos x="65" y="14"/>
                </a:cxn>
                <a:cxn ang="0">
                  <a:pos x="64" y="31"/>
                </a:cxn>
                <a:cxn ang="0">
                  <a:pos x="77" y="59"/>
                </a:cxn>
                <a:cxn ang="0">
                  <a:pos x="84" y="81"/>
                </a:cxn>
                <a:cxn ang="0">
                  <a:pos x="74" y="122"/>
                </a:cxn>
                <a:cxn ang="0">
                  <a:pos x="63" y="161"/>
                </a:cxn>
                <a:cxn ang="0">
                  <a:pos x="72" y="174"/>
                </a:cxn>
                <a:cxn ang="0">
                  <a:pos x="102" y="172"/>
                </a:cxn>
                <a:cxn ang="0">
                  <a:pos x="135" y="181"/>
                </a:cxn>
                <a:cxn ang="0">
                  <a:pos x="143" y="205"/>
                </a:cxn>
                <a:cxn ang="0">
                  <a:pos x="135" y="232"/>
                </a:cxn>
                <a:cxn ang="0">
                  <a:pos x="100" y="278"/>
                </a:cxn>
                <a:cxn ang="0">
                  <a:pos x="92" y="307"/>
                </a:cxn>
                <a:cxn ang="0">
                  <a:pos x="100" y="348"/>
                </a:cxn>
                <a:cxn ang="0">
                  <a:pos x="118" y="408"/>
                </a:cxn>
                <a:cxn ang="0">
                  <a:pos x="113" y="432"/>
                </a:cxn>
                <a:cxn ang="0">
                  <a:pos x="81" y="466"/>
                </a:cxn>
                <a:cxn ang="0">
                  <a:pos x="19" y="508"/>
                </a:cxn>
                <a:cxn ang="0">
                  <a:pos x="0" y="541"/>
                </a:cxn>
                <a:cxn ang="0">
                  <a:pos x="2" y="551"/>
                </a:cxn>
                <a:cxn ang="0">
                  <a:pos x="11" y="572"/>
                </a:cxn>
                <a:cxn ang="0">
                  <a:pos x="5" y="594"/>
                </a:cxn>
                <a:cxn ang="0">
                  <a:pos x="8" y="610"/>
                </a:cxn>
                <a:cxn ang="0">
                  <a:pos x="42" y="623"/>
                </a:cxn>
                <a:cxn ang="0">
                  <a:pos x="58" y="620"/>
                </a:cxn>
                <a:cxn ang="0">
                  <a:pos x="81" y="594"/>
                </a:cxn>
                <a:cxn ang="0">
                  <a:pos x="114" y="580"/>
                </a:cxn>
                <a:cxn ang="0">
                  <a:pos x="136" y="586"/>
                </a:cxn>
                <a:cxn ang="0">
                  <a:pos x="165" y="581"/>
                </a:cxn>
                <a:cxn ang="0">
                  <a:pos x="199" y="555"/>
                </a:cxn>
                <a:cxn ang="0">
                  <a:pos x="206" y="540"/>
                </a:cxn>
                <a:cxn ang="0">
                  <a:pos x="210" y="503"/>
                </a:cxn>
                <a:cxn ang="0">
                  <a:pos x="227" y="500"/>
                </a:cxn>
                <a:cxn ang="0">
                  <a:pos x="247" y="492"/>
                </a:cxn>
                <a:cxn ang="0">
                  <a:pos x="259" y="458"/>
                </a:cxn>
                <a:cxn ang="0">
                  <a:pos x="302" y="421"/>
                </a:cxn>
                <a:cxn ang="0">
                  <a:pos x="324" y="400"/>
                </a:cxn>
                <a:cxn ang="0">
                  <a:pos x="332" y="379"/>
                </a:cxn>
                <a:cxn ang="0">
                  <a:pos x="334" y="352"/>
                </a:cxn>
                <a:cxn ang="0">
                  <a:pos x="356" y="332"/>
                </a:cxn>
                <a:cxn ang="0">
                  <a:pos x="364" y="316"/>
                </a:cxn>
                <a:cxn ang="0">
                  <a:pos x="351" y="288"/>
                </a:cxn>
                <a:cxn ang="0">
                  <a:pos x="340" y="268"/>
                </a:cxn>
                <a:cxn ang="0">
                  <a:pos x="313" y="204"/>
                </a:cxn>
                <a:cxn ang="0">
                  <a:pos x="288" y="121"/>
                </a:cxn>
                <a:cxn ang="0">
                  <a:pos x="250" y="81"/>
                </a:cxn>
                <a:cxn ang="0">
                  <a:pos x="226" y="60"/>
                </a:cxn>
                <a:cxn ang="0">
                  <a:pos x="206" y="55"/>
                </a:cxn>
                <a:cxn ang="0">
                  <a:pos x="155" y="62"/>
                </a:cxn>
                <a:cxn ang="0">
                  <a:pos x="137" y="54"/>
                </a:cxn>
                <a:cxn ang="0">
                  <a:pos x="99" y="16"/>
                </a:cxn>
                <a:cxn ang="0">
                  <a:pos x="92" y="0"/>
                </a:cxn>
              </a:cxnLst>
              <a:rect l="0" t="0" r="r" b="b"/>
              <a:pathLst>
                <a:path w="364" h="624">
                  <a:moveTo>
                    <a:pt x="92" y="0"/>
                  </a:moveTo>
                  <a:lnTo>
                    <a:pt x="92" y="0"/>
                  </a:lnTo>
                  <a:lnTo>
                    <a:pt x="92" y="0"/>
                  </a:lnTo>
                  <a:lnTo>
                    <a:pt x="92" y="0"/>
                  </a:lnTo>
                  <a:lnTo>
                    <a:pt x="81" y="5"/>
                  </a:lnTo>
                  <a:lnTo>
                    <a:pt x="72" y="8"/>
                  </a:lnTo>
                  <a:lnTo>
                    <a:pt x="68" y="11"/>
                  </a:lnTo>
                  <a:lnTo>
                    <a:pt x="65" y="14"/>
                  </a:lnTo>
                  <a:lnTo>
                    <a:pt x="64" y="17"/>
                  </a:lnTo>
                  <a:lnTo>
                    <a:pt x="63" y="22"/>
                  </a:lnTo>
                  <a:lnTo>
                    <a:pt x="63" y="22"/>
                  </a:lnTo>
                  <a:lnTo>
                    <a:pt x="64" y="31"/>
                  </a:lnTo>
                  <a:lnTo>
                    <a:pt x="66" y="39"/>
                  </a:lnTo>
                  <a:lnTo>
                    <a:pt x="69" y="46"/>
                  </a:lnTo>
                  <a:lnTo>
                    <a:pt x="74" y="53"/>
                  </a:lnTo>
                  <a:lnTo>
                    <a:pt x="77" y="59"/>
                  </a:lnTo>
                  <a:lnTo>
                    <a:pt x="81" y="66"/>
                  </a:lnTo>
                  <a:lnTo>
                    <a:pt x="83" y="73"/>
                  </a:lnTo>
                  <a:lnTo>
                    <a:pt x="84" y="81"/>
                  </a:lnTo>
                  <a:lnTo>
                    <a:pt x="84" y="81"/>
                  </a:lnTo>
                  <a:lnTo>
                    <a:pt x="83" y="92"/>
                  </a:lnTo>
                  <a:lnTo>
                    <a:pt x="81" y="103"/>
                  </a:lnTo>
                  <a:lnTo>
                    <a:pt x="77" y="113"/>
                  </a:lnTo>
                  <a:lnTo>
                    <a:pt x="74" y="122"/>
                  </a:lnTo>
                  <a:lnTo>
                    <a:pt x="66" y="142"/>
                  </a:lnTo>
                  <a:lnTo>
                    <a:pt x="64" y="152"/>
                  </a:lnTo>
                  <a:lnTo>
                    <a:pt x="63" y="161"/>
                  </a:lnTo>
                  <a:lnTo>
                    <a:pt x="63" y="161"/>
                  </a:lnTo>
                  <a:lnTo>
                    <a:pt x="64" y="167"/>
                  </a:lnTo>
                  <a:lnTo>
                    <a:pt x="65" y="171"/>
                  </a:lnTo>
                  <a:lnTo>
                    <a:pt x="68" y="173"/>
                  </a:lnTo>
                  <a:lnTo>
                    <a:pt x="72" y="174"/>
                  </a:lnTo>
                  <a:lnTo>
                    <a:pt x="80" y="173"/>
                  </a:lnTo>
                  <a:lnTo>
                    <a:pt x="89" y="172"/>
                  </a:lnTo>
                  <a:lnTo>
                    <a:pt x="89" y="172"/>
                  </a:lnTo>
                  <a:lnTo>
                    <a:pt x="102" y="172"/>
                  </a:lnTo>
                  <a:lnTo>
                    <a:pt x="112" y="172"/>
                  </a:lnTo>
                  <a:lnTo>
                    <a:pt x="122" y="173"/>
                  </a:lnTo>
                  <a:lnTo>
                    <a:pt x="129" y="176"/>
                  </a:lnTo>
                  <a:lnTo>
                    <a:pt x="135" y="181"/>
                  </a:lnTo>
                  <a:lnTo>
                    <a:pt x="140" y="187"/>
                  </a:lnTo>
                  <a:lnTo>
                    <a:pt x="142" y="195"/>
                  </a:lnTo>
                  <a:lnTo>
                    <a:pt x="143" y="205"/>
                  </a:lnTo>
                  <a:lnTo>
                    <a:pt x="143" y="205"/>
                  </a:lnTo>
                  <a:lnTo>
                    <a:pt x="143" y="212"/>
                  </a:lnTo>
                  <a:lnTo>
                    <a:pt x="141" y="219"/>
                  </a:lnTo>
                  <a:lnTo>
                    <a:pt x="138" y="226"/>
                  </a:lnTo>
                  <a:lnTo>
                    <a:pt x="135" y="232"/>
                  </a:lnTo>
                  <a:lnTo>
                    <a:pt x="127" y="243"/>
                  </a:lnTo>
                  <a:lnTo>
                    <a:pt x="118" y="253"/>
                  </a:lnTo>
                  <a:lnTo>
                    <a:pt x="109" y="265"/>
                  </a:lnTo>
                  <a:lnTo>
                    <a:pt x="100" y="278"/>
                  </a:lnTo>
                  <a:lnTo>
                    <a:pt x="97" y="284"/>
                  </a:lnTo>
                  <a:lnTo>
                    <a:pt x="95" y="291"/>
                  </a:lnTo>
                  <a:lnTo>
                    <a:pt x="92" y="299"/>
                  </a:lnTo>
                  <a:lnTo>
                    <a:pt x="92" y="307"/>
                  </a:lnTo>
                  <a:lnTo>
                    <a:pt x="92" y="307"/>
                  </a:lnTo>
                  <a:lnTo>
                    <a:pt x="94" y="321"/>
                  </a:lnTo>
                  <a:lnTo>
                    <a:pt x="96" y="335"/>
                  </a:lnTo>
                  <a:lnTo>
                    <a:pt x="100" y="348"/>
                  </a:lnTo>
                  <a:lnTo>
                    <a:pt x="105" y="360"/>
                  </a:lnTo>
                  <a:lnTo>
                    <a:pt x="114" y="385"/>
                  </a:lnTo>
                  <a:lnTo>
                    <a:pt x="117" y="396"/>
                  </a:lnTo>
                  <a:lnTo>
                    <a:pt x="118" y="408"/>
                  </a:lnTo>
                  <a:lnTo>
                    <a:pt x="118" y="408"/>
                  </a:lnTo>
                  <a:lnTo>
                    <a:pt x="118" y="414"/>
                  </a:lnTo>
                  <a:lnTo>
                    <a:pt x="117" y="420"/>
                  </a:lnTo>
                  <a:lnTo>
                    <a:pt x="113" y="432"/>
                  </a:lnTo>
                  <a:lnTo>
                    <a:pt x="107" y="442"/>
                  </a:lnTo>
                  <a:lnTo>
                    <a:pt x="99" y="451"/>
                  </a:lnTo>
                  <a:lnTo>
                    <a:pt x="91" y="459"/>
                  </a:lnTo>
                  <a:lnTo>
                    <a:pt x="81" y="466"/>
                  </a:lnTo>
                  <a:lnTo>
                    <a:pt x="59" y="480"/>
                  </a:lnTo>
                  <a:lnTo>
                    <a:pt x="37" y="493"/>
                  </a:lnTo>
                  <a:lnTo>
                    <a:pt x="28" y="500"/>
                  </a:lnTo>
                  <a:lnTo>
                    <a:pt x="19" y="508"/>
                  </a:lnTo>
                  <a:lnTo>
                    <a:pt x="11" y="516"/>
                  </a:lnTo>
                  <a:lnTo>
                    <a:pt x="5" y="525"/>
                  </a:lnTo>
                  <a:lnTo>
                    <a:pt x="2" y="535"/>
                  </a:lnTo>
                  <a:lnTo>
                    <a:pt x="0" y="541"/>
                  </a:lnTo>
                  <a:lnTo>
                    <a:pt x="0" y="547"/>
                  </a:lnTo>
                  <a:lnTo>
                    <a:pt x="0" y="547"/>
                  </a:lnTo>
                  <a:lnTo>
                    <a:pt x="0" y="549"/>
                  </a:lnTo>
                  <a:lnTo>
                    <a:pt x="2" y="551"/>
                  </a:lnTo>
                  <a:lnTo>
                    <a:pt x="6" y="555"/>
                  </a:lnTo>
                  <a:lnTo>
                    <a:pt x="11" y="558"/>
                  </a:lnTo>
                  <a:lnTo>
                    <a:pt x="11" y="558"/>
                  </a:lnTo>
                  <a:lnTo>
                    <a:pt x="11" y="572"/>
                  </a:lnTo>
                  <a:lnTo>
                    <a:pt x="11" y="572"/>
                  </a:lnTo>
                  <a:lnTo>
                    <a:pt x="11" y="572"/>
                  </a:lnTo>
                  <a:lnTo>
                    <a:pt x="6" y="587"/>
                  </a:lnTo>
                  <a:lnTo>
                    <a:pt x="5" y="594"/>
                  </a:lnTo>
                  <a:lnTo>
                    <a:pt x="4" y="602"/>
                  </a:lnTo>
                  <a:lnTo>
                    <a:pt x="4" y="602"/>
                  </a:lnTo>
                  <a:lnTo>
                    <a:pt x="5" y="605"/>
                  </a:lnTo>
                  <a:lnTo>
                    <a:pt x="8" y="610"/>
                  </a:lnTo>
                  <a:lnTo>
                    <a:pt x="14" y="614"/>
                  </a:lnTo>
                  <a:lnTo>
                    <a:pt x="20" y="617"/>
                  </a:lnTo>
                  <a:lnTo>
                    <a:pt x="35" y="622"/>
                  </a:lnTo>
                  <a:lnTo>
                    <a:pt x="42" y="623"/>
                  </a:lnTo>
                  <a:lnTo>
                    <a:pt x="48" y="624"/>
                  </a:lnTo>
                  <a:lnTo>
                    <a:pt x="48" y="624"/>
                  </a:lnTo>
                  <a:lnTo>
                    <a:pt x="53" y="623"/>
                  </a:lnTo>
                  <a:lnTo>
                    <a:pt x="58" y="620"/>
                  </a:lnTo>
                  <a:lnTo>
                    <a:pt x="63" y="617"/>
                  </a:lnTo>
                  <a:lnTo>
                    <a:pt x="67" y="612"/>
                  </a:lnTo>
                  <a:lnTo>
                    <a:pt x="75" y="602"/>
                  </a:lnTo>
                  <a:lnTo>
                    <a:pt x="81" y="594"/>
                  </a:lnTo>
                  <a:lnTo>
                    <a:pt x="81" y="594"/>
                  </a:lnTo>
                  <a:lnTo>
                    <a:pt x="84" y="580"/>
                  </a:lnTo>
                  <a:lnTo>
                    <a:pt x="114" y="580"/>
                  </a:lnTo>
                  <a:lnTo>
                    <a:pt x="114" y="580"/>
                  </a:lnTo>
                  <a:lnTo>
                    <a:pt x="114" y="580"/>
                  </a:lnTo>
                  <a:lnTo>
                    <a:pt x="121" y="584"/>
                  </a:lnTo>
                  <a:lnTo>
                    <a:pt x="128" y="586"/>
                  </a:lnTo>
                  <a:lnTo>
                    <a:pt x="136" y="586"/>
                  </a:lnTo>
                  <a:lnTo>
                    <a:pt x="143" y="586"/>
                  </a:lnTo>
                  <a:lnTo>
                    <a:pt x="151" y="586"/>
                  </a:lnTo>
                  <a:lnTo>
                    <a:pt x="158" y="584"/>
                  </a:lnTo>
                  <a:lnTo>
                    <a:pt x="165" y="581"/>
                  </a:lnTo>
                  <a:lnTo>
                    <a:pt x="172" y="578"/>
                  </a:lnTo>
                  <a:lnTo>
                    <a:pt x="184" y="570"/>
                  </a:lnTo>
                  <a:lnTo>
                    <a:pt x="195" y="559"/>
                  </a:lnTo>
                  <a:lnTo>
                    <a:pt x="199" y="555"/>
                  </a:lnTo>
                  <a:lnTo>
                    <a:pt x="203" y="549"/>
                  </a:lnTo>
                  <a:lnTo>
                    <a:pt x="205" y="544"/>
                  </a:lnTo>
                  <a:lnTo>
                    <a:pt x="206" y="540"/>
                  </a:lnTo>
                  <a:lnTo>
                    <a:pt x="206" y="540"/>
                  </a:lnTo>
                  <a:lnTo>
                    <a:pt x="205" y="518"/>
                  </a:lnTo>
                  <a:lnTo>
                    <a:pt x="206" y="510"/>
                  </a:lnTo>
                  <a:lnTo>
                    <a:pt x="207" y="505"/>
                  </a:lnTo>
                  <a:lnTo>
                    <a:pt x="210" y="503"/>
                  </a:lnTo>
                  <a:lnTo>
                    <a:pt x="210" y="503"/>
                  </a:lnTo>
                  <a:lnTo>
                    <a:pt x="214" y="501"/>
                  </a:lnTo>
                  <a:lnTo>
                    <a:pt x="218" y="500"/>
                  </a:lnTo>
                  <a:lnTo>
                    <a:pt x="227" y="500"/>
                  </a:lnTo>
                  <a:lnTo>
                    <a:pt x="236" y="502"/>
                  </a:lnTo>
                  <a:lnTo>
                    <a:pt x="247" y="503"/>
                  </a:lnTo>
                  <a:lnTo>
                    <a:pt x="247" y="503"/>
                  </a:lnTo>
                  <a:lnTo>
                    <a:pt x="247" y="492"/>
                  </a:lnTo>
                  <a:lnTo>
                    <a:pt x="249" y="481"/>
                  </a:lnTo>
                  <a:lnTo>
                    <a:pt x="251" y="473"/>
                  </a:lnTo>
                  <a:lnTo>
                    <a:pt x="255" y="465"/>
                  </a:lnTo>
                  <a:lnTo>
                    <a:pt x="259" y="458"/>
                  </a:lnTo>
                  <a:lnTo>
                    <a:pt x="265" y="451"/>
                  </a:lnTo>
                  <a:lnTo>
                    <a:pt x="277" y="440"/>
                  </a:lnTo>
                  <a:lnTo>
                    <a:pt x="289" y="431"/>
                  </a:lnTo>
                  <a:lnTo>
                    <a:pt x="302" y="421"/>
                  </a:lnTo>
                  <a:lnTo>
                    <a:pt x="315" y="411"/>
                  </a:lnTo>
                  <a:lnTo>
                    <a:pt x="319" y="405"/>
                  </a:lnTo>
                  <a:lnTo>
                    <a:pt x="324" y="400"/>
                  </a:lnTo>
                  <a:lnTo>
                    <a:pt x="324" y="400"/>
                  </a:lnTo>
                  <a:lnTo>
                    <a:pt x="328" y="395"/>
                  </a:lnTo>
                  <a:lnTo>
                    <a:pt x="331" y="389"/>
                  </a:lnTo>
                  <a:lnTo>
                    <a:pt x="332" y="383"/>
                  </a:lnTo>
                  <a:lnTo>
                    <a:pt x="332" y="379"/>
                  </a:lnTo>
                  <a:lnTo>
                    <a:pt x="332" y="366"/>
                  </a:lnTo>
                  <a:lnTo>
                    <a:pt x="333" y="359"/>
                  </a:lnTo>
                  <a:lnTo>
                    <a:pt x="334" y="352"/>
                  </a:lnTo>
                  <a:lnTo>
                    <a:pt x="334" y="352"/>
                  </a:lnTo>
                  <a:lnTo>
                    <a:pt x="336" y="348"/>
                  </a:lnTo>
                  <a:lnTo>
                    <a:pt x="341" y="344"/>
                  </a:lnTo>
                  <a:lnTo>
                    <a:pt x="350" y="336"/>
                  </a:lnTo>
                  <a:lnTo>
                    <a:pt x="356" y="332"/>
                  </a:lnTo>
                  <a:lnTo>
                    <a:pt x="359" y="327"/>
                  </a:lnTo>
                  <a:lnTo>
                    <a:pt x="363" y="321"/>
                  </a:lnTo>
                  <a:lnTo>
                    <a:pt x="364" y="316"/>
                  </a:lnTo>
                  <a:lnTo>
                    <a:pt x="364" y="316"/>
                  </a:lnTo>
                  <a:lnTo>
                    <a:pt x="363" y="310"/>
                  </a:lnTo>
                  <a:lnTo>
                    <a:pt x="362" y="305"/>
                  </a:lnTo>
                  <a:lnTo>
                    <a:pt x="356" y="297"/>
                  </a:lnTo>
                  <a:lnTo>
                    <a:pt x="351" y="288"/>
                  </a:lnTo>
                  <a:lnTo>
                    <a:pt x="350" y="283"/>
                  </a:lnTo>
                  <a:lnTo>
                    <a:pt x="349" y="279"/>
                  </a:lnTo>
                  <a:lnTo>
                    <a:pt x="349" y="279"/>
                  </a:lnTo>
                  <a:lnTo>
                    <a:pt x="340" y="268"/>
                  </a:lnTo>
                  <a:lnTo>
                    <a:pt x="333" y="257"/>
                  </a:lnTo>
                  <a:lnTo>
                    <a:pt x="327" y="244"/>
                  </a:lnTo>
                  <a:lnTo>
                    <a:pt x="321" y="232"/>
                  </a:lnTo>
                  <a:lnTo>
                    <a:pt x="313" y="204"/>
                  </a:lnTo>
                  <a:lnTo>
                    <a:pt x="306" y="175"/>
                  </a:lnTo>
                  <a:lnTo>
                    <a:pt x="298" y="148"/>
                  </a:lnTo>
                  <a:lnTo>
                    <a:pt x="294" y="134"/>
                  </a:lnTo>
                  <a:lnTo>
                    <a:pt x="288" y="121"/>
                  </a:lnTo>
                  <a:lnTo>
                    <a:pt x="281" y="110"/>
                  </a:lnTo>
                  <a:lnTo>
                    <a:pt x="272" y="99"/>
                  </a:lnTo>
                  <a:lnTo>
                    <a:pt x="263" y="90"/>
                  </a:lnTo>
                  <a:lnTo>
                    <a:pt x="250" y="81"/>
                  </a:lnTo>
                  <a:lnTo>
                    <a:pt x="250" y="81"/>
                  </a:lnTo>
                  <a:lnTo>
                    <a:pt x="241" y="73"/>
                  </a:lnTo>
                  <a:lnTo>
                    <a:pt x="231" y="64"/>
                  </a:lnTo>
                  <a:lnTo>
                    <a:pt x="226" y="60"/>
                  </a:lnTo>
                  <a:lnTo>
                    <a:pt x="220" y="58"/>
                  </a:lnTo>
                  <a:lnTo>
                    <a:pt x="213" y="55"/>
                  </a:lnTo>
                  <a:lnTo>
                    <a:pt x="206" y="55"/>
                  </a:lnTo>
                  <a:lnTo>
                    <a:pt x="206" y="55"/>
                  </a:lnTo>
                  <a:lnTo>
                    <a:pt x="194" y="57"/>
                  </a:lnTo>
                  <a:lnTo>
                    <a:pt x="182" y="59"/>
                  </a:lnTo>
                  <a:lnTo>
                    <a:pt x="170" y="61"/>
                  </a:lnTo>
                  <a:lnTo>
                    <a:pt x="155" y="62"/>
                  </a:lnTo>
                  <a:lnTo>
                    <a:pt x="155" y="62"/>
                  </a:lnTo>
                  <a:lnTo>
                    <a:pt x="151" y="61"/>
                  </a:lnTo>
                  <a:lnTo>
                    <a:pt x="147" y="60"/>
                  </a:lnTo>
                  <a:lnTo>
                    <a:pt x="137" y="54"/>
                  </a:lnTo>
                  <a:lnTo>
                    <a:pt x="127" y="46"/>
                  </a:lnTo>
                  <a:lnTo>
                    <a:pt x="117" y="37"/>
                  </a:lnTo>
                  <a:lnTo>
                    <a:pt x="107" y="27"/>
                  </a:lnTo>
                  <a:lnTo>
                    <a:pt x="99" y="16"/>
                  </a:lnTo>
                  <a:lnTo>
                    <a:pt x="94" y="7"/>
                  </a:lnTo>
                  <a:lnTo>
                    <a:pt x="92" y="4"/>
                  </a:lnTo>
                  <a:lnTo>
                    <a:pt x="92" y="0"/>
                  </a:lnTo>
                  <a:lnTo>
                    <a:pt x="92" y="0"/>
                  </a:lnTo>
                  <a:lnTo>
                    <a:pt x="92" y="0"/>
                  </a:lnTo>
                  <a:lnTo>
                    <a:pt x="92" y="0"/>
                  </a:lnTo>
                  <a:close/>
                </a:path>
              </a:pathLst>
            </a:custGeom>
            <a:solidFill>
              <a:schemeClr val="tx2">
                <a:lumMod val="40000"/>
                <a:lumOff val="6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23" name="Freeform 121"/>
            <p:cNvSpPr>
              <a:spLocks/>
            </p:cNvSpPr>
            <p:nvPr/>
          </p:nvSpPr>
          <p:spPr bwMode="auto">
            <a:xfrm>
              <a:off x="841747" y="4994846"/>
              <a:ext cx="122052" cy="182258"/>
            </a:xfrm>
            <a:custGeom>
              <a:avLst/>
              <a:gdLst/>
              <a:ahLst/>
              <a:cxnLst>
                <a:cxn ang="0">
                  <a:pos x="166" y="146"/>
                </a:cxn>
                <a:cxn ang="0">
                  <a:pos x="165" y="131"/>
                </a:cxn>
                <a:cxn ang="0">
                  <a:pos x="164" y="117"/>
                </a:cxn>
                <a:cxn ang="0">
                  <a:pos x="157" y="95"/>
                </a:cxn>
                <a:cxn ang="0">
                  <a:pos x="129" y="54"/>
                </a:cxn>
                <a:cxn ang="0">
                  <a:pos x="103" y="39"/>
                </a:cxn>
                <a:cxn ang="0">
                  <a:pos x="92" y="36"/>
                </a:cxn>
                <a:cxn ang="0">
                  <a:pos x="63" y="28"/>
                </a:cxn>
                <a:cxn ang="0">
                  <a:pos x="43" y="11"/>
                </a:cxn>
                <a:cxn ang="0">
                  <a:pos x="18" y="0"/>
                </a:cxn>
                <a:cxn ang="0">
                  <a:pos x="18" y="25"/>
                </a:cxn>
                <a:cxn ang="0">
                  <a:pos x="33" y="48"/>
                </a:cxn>
                <a:cxn ang="0">
                  <a:pos x="57" y="67"/>
                </a:cxn>
                <a:cxn ang="0">
                  <a:pos x="77" y="72"/>
                </a:cxn>
                <a:cxn ang="0">
                  <a:pos x="93" y="66"/>
                </a:cxn>
                <a:cxn ang="0">
                  <a:pos x="102" y="66"/>
                </a:cxn>
                <a:cxn ang="0">
                  <a:pos x="110" y="76"/>
                </a:cxn>
                <a:cxn ang="0">
                  <a:pos x="112" y="92"/>
                </a:cxn>
                <a:cxn ang="0">
                  <a:pos x="105" y="104"/>
                </a:cxn>
                <a:cxn ang="0">
                  <a:pos x="79" y="123"/>
                </a:cxn>
                <a:cxn ang="0">
                  <a:pos x="54" y="131"/>
                </a:cxn>
                <a:cxn ang="0">
                  <a:pos x="55" y="161"/>
                </a:cxn>
                <a:cxn ang="0">
                  <a:pos x="51" y="183"/>
                </a:cxn>
                <a:cxn ang="0">
                  <a:pos x="43" y="189"/>
                </a:cxn>
                <a:cxn ang="0">
                  <a:pos x="36" y="183"/>
                </a:cxn>
                <a:cxn ang="0">
                  <a:pos x="27" y="172"/>
                </a:cxn>
                <a:cxn ang="0">
                  <a:pos x="18" y="173"/>
                </a:cxn>
                <a:cxn ang="0">
                  <a:pos x="2" y="183"/>
                </a:cxn>
                <a:cxn ang="0">
                  <a:pos x="0" y="191"/>
                </a:cxn>
                <a:cxn ang="0">
                  <a:pos x="5" y="224"/>
                </a:cxn>
                <a:cxn ang="0">
                  <a:pos x="23" y="245"/>
                </a:cxn>
                <a:cxn ang="0">
                  <a:pos x="40" y="249"/>
                </a:cxn>
                <a:cxn ang="0">
                  <a:pos x="58" y="242"/>
                </a:cxn>
                <a:cxn ang="0">
                  <a:pos x="76" y="226"/>
                </a:cxn>
                <a:cxn ang="0">
                  <a:pos x="104" y="179"/>
                </a:cxn>
                <a:cxn ang="0">
                  <a:pos x="117" y="150"/>
                </a:cxn>
                <a:cxn ang="0">
                  <a:pos x="135" y="150"/>
                </a:cxn>
                <a:cxn ang="0">
                  <a:pos x="138" y="178"/>
                </a:cxn>
                <a:cxn ang="0">
                  <a:pos x="143" y="193"/>
                </a:cxn>
                <a:cxn ang="0">
                  <a:pos x="149" y="194"/>
                </a:cxn>
                <a:cxn ang="0">
                  <a:pos x="155" y="187"/>
                </a:cxn>
                <a:cxn ang="0">
                  <a:pos x="157" y="162"/>
                </a:cxn>
                <a:cxn ang="0">
                  <a:pos x="161" y="148"/>
                </a:cxn>
                <a:cxn ang="0">
                  <a:pos x="164" y="146"/>
                </a:cxn>
              </a:cxnLst>
              <a:rect l="0" t="0" r="r" b="b"/>
              <a:pathLst>
                <a:path w="168" h="249">
                  <a:moveTo>
                    <a:pt x="164" y="146"/>
                  </a:moveTo>
                  <a:lnTo>
                    <a:pt x="164" y="146"/>
                  </a:lnTo>
                  <a:lnTo>
                    <a:pt x="166" y="146"/>
                  </a:lnTo>
                  <a:lnTo>
                    <a:pt x="168" y="143"/>
                  </a:lnTo>
                  <a:lnTo>
                    <a:pt x="168" y="138"/>
                  </a:lnTo>
                  <a:lnTo>
                    <a:pt x="165" y="131"/>
                  </a:lnTo>
                  <a:lnTo>
                    <a:pt x="164" y="124"/>
                  </a:lnTo>
                  <a:lnTo>
                    <a:pt x="164" y="124"/>
                  </a:lnTo>
                  <a:lnTo>
                    <a:pt x="164" y="117"/>
                  </a:lnTo>
                  <a:lnTo>
                    <a:pt x="163" y="110"/>
                  </a:lnTo>
                  <a:lnTo>
                    <a:pt x="161" y="102"/>
                  </a:lnTo>
                  <a:lnTo>
                    <a:pt x="157" y="95"/>
                  </a:lnTo>
                  <a:lnTo>
                    <a:pt x="150" y="80"/>
                  </a:lnTo>
                  <a:lnTo>
                    <a:pt x="140" y="66"/>
                  </a:lnTo>
                  <a:lnTo>
                    <a:pt x="129" y="54"/>
                  </a:lnTo>
                  <a:lnTo>
                    <a:pt x="117" y="44"/>
                  </a:lnTo>
                  <a:lnTo>
                    <a:pt x="110" y="41"/>
                  </a:lnTo>
                  <a:lnTo>
                    <a:pt x="103" y="39"/>
                  </a:lnTo>
                  <a:lnTo>
                    <a:pt x="97" y="36"/>
                  </a:lnTo>
                  <a:lnTo>
                    <a:pt x="92" y="36"/>
                  </a:lnTo>
                  <a:lnTo>
                    <a:pt x="92" y="36"/>
                  </a:lnTo>
                  <a:lnTo>
                    <a:pt x="81" y="35"/>
                  </a:lnTo>
                  <a:lnTo>
                    <a:pt x="72" y="33"/>
                  </a:lnTo>
                  <a:lnTo>
                    <a:pt x="63" y="28"/>
                  </a:lnTo>
                  <a:lnTo>
                    <a:pt x="56" y="24"/>
                  </a:lnTo>
                  <a:lnTo>
                    <a:pt x="49" y="18"/>
                  </a:lnTo>
                  <a:lnTo>
                    <a:pt x="43" y="11"/>
                  </a:lnTo>
                  <a:lnTo>
                    <a:pt x="32" y="0"/>
                  </a:lnTo>
                  <a:lnTo>
                    <a:pt x="32" y="0"/>
                  </a:lnTo>
                  <a:lnTo>
                    <a:pt x="18" y="0"/>
                  </a:lnTo>
                  <a:lnTo>
                    <a:pt x="18" y="25"/>
                  </a:lnTo>
                  <a:lnTo>
                    <a:pt x="18" y="25"/>
                  </a:lnTo>
                  <a:lnTo>
                    <a:pt x="18" y="25"/>
                  </a:lnTo>
                  <a:lnTo>
                    <a:pt x="21" y="32"/>
                  </a:lnTo>
                  <a:lnTo>
                    <a:pt x="26" y="40"/>
                  </a:lnTo>
                  <a:lnTo>
                    <a:pt x="33" y="48"/>
                  </a:lnTo>
                  <a:lnTo>
                    <a:pt x="40" y="56"/>
                  </a:lnTo>
                  <a:lnTo>
                    <a:pt x="48" y="62"/>
                  </a:lnTo>
                  <a:lnTo>
                    <a:pt x="57" y="67"/>
                  </a:lnTo>
                  <a:lnTo>
                    <a:pt x="66" y="71"/>
                  </a:lnTo>
                  <a:lnTo>
                    <a:pt x="77" y="72"/>
                  </a:lnTo>
                  <a:lnTo>
                    <a:pt x="77" y="72"/>
                  </a:lnTo>
                  <a:lnTo>
                    <a:pt x="80" y="71"/>
                  </a:lnTo>
                  <a:lnTo>
                    <a:pt x="86" y="69"/>
                  </a:lnTo>
                  <a:lnTo>
                    <a:pt x="93" y="66"/>
                  </a:lnTo>
                  <a:lnTo>
                    <a:pt x="99" y="65"/>
                  </a:lnTo>
                  <a:lnTo>
                    <a:pt x="99" y="65"/>
                  </a:lnTo>
                  <a:lnTo>
                    <a:pt x="102" y="66"/>
                  </a:lnTo>
                  <a:lnTo>
                    <a:pt x="105" y="69"/>
                  </a:lnTo>
                  <a:lnTo>
                    <a:pt x="108" y="72"/>
                  </a:lnTo>
                  <a:lnTo>
                    <a:pt x="110" y="76"/>
                  </a:lnTo>
                  <a:lnTo>
                    <a:pt x="112" y="84"/>
                  </a:lnTo>
                  <a:lnTo>
                    <a:pt x="112" y="92"/>
                  </a:lnTo>
                  <a:lnTo>
                    <a:pt x="112" y="92"/>
                  </a:lnTo>
                  <a:lnTo>
                    <a:pt x="112" y="94"/>
                  </a:lnTo>
                  <a:lnTo>
                    <a:pt x="111" y="97"/>
                  </a:lnTo>
                  <a:lnTo>
                    <a:pt x="105" y="104"/>
                  </a:lnTo>
                  <a:lnTo>
                    <a:pt x="99" y="110"/>
                  </a:lnTo>
                  <a:lnTo>
                    <a:pt x="89" y="117"/>
                  </a:lnTo>
                  <a:lnTo>
                    <a:pt x="79" y="123"/>
                  </a:lnTo>
                  <a:lnTo>
                    <a:pt x="70" y="127"/>
                  </a:lnTo>
                  <a:lnTo>
                    <a:pt x="61" y="130"/>
                  </a:lnTo>
                  <a:lnTo>
                    <a:pt x="54" y="131"/>
                  </a:lnTo>
                  <a:lnTo>
                    <a:pt x="54" y="131"/>
                  </a:lnTo>
                  <a:lnTo>
                    <a:pt x="55" y="151"/>
                  </a:lnTo>
                  <a:lnTo>
                    <a:pt x="55" y="161"/>
                  </a:lnTo>
                  <a:lnTo>
                    <a:pt x="55" y="169"/>
                  </a:lnTo>
                  <a:lnTo>
                    <a:pt x="54" y="177"/>
                  </a:lnTo>
                  <a:lnTo>
                    <a:pt x="51" y="183"/>
                  </a:lnTo>
                  <a:lnTo>
                    <a:pt x="49" y="186"/>
                  </a:lnTo>
                  <a:lnTo>
                    <a:pt x="47" y="187"/>
                  </a:lnTo>
                  <a:lnTo>
                    <a:pt x="43" y="189"/>
                  </a:lnTo>
                  <a:lnTo>
                    <a:pt x="40" y="191"/>
                  </a:lnTo>
                  <a:lnTo>
                    <a:pt x="40" y="191"/>
                  </a:lnTo>
                  <a:lnTo>
                    <a:pt x="36" y="183"/>
                  </a:lnTo>
                  <a:lnTo>
                    <a:pt x="33" y="177"/>
                  </a:lnTo>
                  <a:lnTo>
                    <a:pt x="30" y="173"/>
                  </a:lnTo>
                  <a:lnTo>
                    <a:pt x="27" y="172"/>
                  </a:lnTo>
                  <a:lnTo>
                    <a:pt x="25" y="172"/>
                  </a:lnTo>
                  <a:lnTo>
                    <a:pt x="25" y="172"/>
                  </a:lnTo>
                  <a:lnTo>
                    <a:pt x="18" y="173"/>
                  </a:lnTo>
                  <a:lnTo>
                    <a:pt x="9" y="177"/>
                  </a:lnTo>
                  <a:lnTo>
                    <a:pt x="5" y="180"/>
                  </a:lnTo>
                  <a:lnTo>
                    <a:pt x="2" y="183"/>
                  </a:lnTo>
                  <a:lnTo>
                    <a:pt x="1" y="186"/>
                  </a:lnTo>
                  <a:lnTo>
                    <a:pt x="0" y="191"/>
                  </a:lnTo>
                  <a:lnTo>
                    <a:pt x="0" y="191"/>
                  </a:lnTo>
                  <a:lnTo>
                    <a:pt x="0" y="202"/>
                  </a:lnTo>
                  <a:lnTo>
                    <a:pt x="2" y="214"/>
                  </a:lnTo>
                  <a:lnTo>
                    <a:pt x="5" y="224"/>
                  </a:lnTo>
                  <a:lnTo>
                    <a:pt x="10" y="232"/>
                  </a:lnTo>
                  <a:lnTo>
                    <a:pt x="16" y="239"/>
                  </a:lnTo>
                  <a:lnTo>
                    <a:pt x="23" y="245"/>
                  </a:lnTo>
                  <a:lnTo>
                    <a:pt x="31" y="248"/>
                  </a:lnTo>
                  <a:lnTo>
                    <a:pt x="40" y="249"/>
                  </a:lnTo>
                  <a:lnTo>
                    <a:pt x="40" y="249"/>
                  </a:lnTo>
                  <a:lnTo>
                    <a:pt x="46" y="248"/>
                  </a:lnTo>
                  <a:lnTo>
                    <a:pt x="51" y="246"/>
                  </a:lnTo>
                  <a:lnTo>
                    <a:pt x="58" y="242"/>
                  </a:lnTo>
                  <a:lnTo>
                    <a:pt x="64" y="238"/>
                  </a:lnTo>
                  <a:lnTo>
                    <a:pt x="70" y="233"/>
                  </a:lnTo>
                  <a:lnTo>
                    <a:pt x="76" y="226"/>
                  </a:lnTo>
                  <a:lnTo>
                    <a:pt x="87" y="211"/>
                  </a:lnTo>
                  <a:lnTo>
                    <a:pt x="96" y="196"/>
                  </a:lnTo>
                  <a:lnTo>
                    <a:pt x="104" y="179"/>
                  </a:lnTo>
                  <a:lnTo>
                    <a:pt x="112" y="164"/>
                  </a:lnTo>
                  <a:lnTo>
                    <a:pt x="117" y="150"/>
                  </a:lnTo>
                  <a:lnTo>
                    <a:pt x="117" y="150"/>
                  </a:lnTo>
                  <a:lnTo>
                    <a:pt x="124" y="151"/>
                  </a:lnTo>
                  <a:lnTo>
                    <a:pt x="129" y="151"/>
                  </a:lnTo>
                  <a:lnTo>
                    <a:pt x="135" y="150"/>
                  </a:lnTo>
                  <a:lnTo>
                    <a:pt x="135" y="150"/>
                  </a:lnTo>
                  <a:lnTo>
                    <a:pt x="135" y="163"/>
                  </a:lnTo>
                  <a:lnTo>
                    <a:pt x="138" y="178"/>
                  </a:lnTo>
                  <a:lnTo>
                    <a:pt x="140" y="184"/>
                  </a:lnTo>
                  <a:lnTo>
                    <a:pt x="141" y="189"/>
                  </a:lnTo>
                  <a:lnTo>
                    <a:pt x="143" y="193"/>
                  </a:lnTo>
                  <a:lnTo>
                    <a:pt x="147" y="194"/>
                  </a:lnTo>
                  <a:lnTo>
                    <a:pt x="147" y="194"/>
                  </a:lnTo>
                  <a:lnTo>
                    <a:pt x="149" y="194"/>
                  </a:lnTo>
                  <a:lnTo>
                    <a:pt x="152" y="192"/>
                  </a:lnTo>
                  <a:lnTo>
                    <a:pt x="154" y="189"/>
                  </a:lnTo>
                  <a:lnTo>
                    <a:pt x="155" y="187"/>
                  </a:lnTo>
                  <a:lnTo>
                    <a:pt x="156" y="179"/>
                  </a:lnTo>
                  <a:lnTo>
                    <a:pt x="157" y="170"/>
                  </a:lnTo>
                  <a:lnTo>
                    <a:pt x="157" y="162"/>
                  </a:lnTo>
                  <a:lnTo>
                    <a:pt x="158" y="154"/>
                  </a:lnTo>
                  <a:lnTo>
                    <a:pt x="160" y="150"/>
                  </a:lnTo>
                  <a:lnTo>
                    <a:pt x="161" y="148"/>
                  </a:lnTo>
                  <a:lnTo>
                    <a:pt x="162" y="147"/>
                  </a:lnTo>
                  <a:lnTo>
                    <a:pt x="164" y="146"/>
                  </a:lnTo>
                  <a:lnTo>
                    <a:pt x="164" y="146"/>
                  </a:lnTo>
                  <a:lnTo>
                    <a:pt x="164" y="146"/>
                  </a:lnTo>
                  <a:close/>
                </a:path>
              </a:pathLst>
            </a:custGeom>
            <a:solidFill>
              <a:srgbClr val="DF9307"/>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24" name="Freeform 122"/>
            <p:cNvSpPr>
              <a:spLocks/>
            </p:cNvSpPr>
            <p:nvPr/>
          </p:nvSpPr>
          <p:spPr bwMode="auto">
            <a:xfrm>
              <a:off x="1103289" y="4989014"/>
              <a:ext cx="386500" cy="433045"/>
            </a:xfrm>
            <a:custGeom>
              <a:avLst/>
              <a:gdLst/>
              <a:ahLst/>
              <a:cxnLst>
                <a:cxn ang="0">
                  <a:pos x="297" y="63"/>
                </a:cxn>
                <a:cxn ang="0">
                  <a:pos x="305" y="77"/>
                </a:cxn>
                <a:cxn ang="0">
                  <a:pos x="327" y="66"/>
                </a:cxn>
                <a:cxn ang="0">
                  <a:pos x="344" y="80"/>
                </a:cxn>
                <a:cxn ang="0">
                  <a:pos x="325" y="126"/>
                </a:cxn>
                <a:cxn ang="0">
                  <a:pos x="246" y="158"/>
                </a:cxn>
                <a:cxn ang="0">
                  <a:pos x="235" y="177"/>
                </a:cxn>
                <a:cxn ang="0">
                  <a:pos x="226" y="200"/>
                </a:cxn>
                <a:cxn ang="0">
                  <a:pos x="208" y="206"/>
                </a:cxn>
                <a:cxn ang="0">
                  <a:pos x="179" y="195"/>
                </a:cxn>
                <a:cxn ang="0">
                  <a:pos x="155" y="158"/>
                </a:cxn>
                <a:cxn ang="0">
                  <a:pos x="122" y="110"/>
                </a:cxn>
                <a:cxn ang="0">
                  <a:pos x="99" y="58"/>
                </a:cxn>
                <a:cxn ang="0">
                  <a:pos x="79" y="69"/>
                </a:cxn>
                <a:cxn ang="0">
                  <a:pos x="62" y="88"/>
                </a:cxn>
                <a:cxn ang="0">
                  <a:pos x="25" y="73"/>
                </a:cxn>
                <a:cxn ang="0">
                  <a:pos x="2" y="86"/>
                </a:cxn>
                <a:cxn ang="0">
                  <a:pos x="4" y="112"/>
                </a:cxn>
                <a:cxn ang="0">
                  <a:pos x="29" y="128"/>
                </a:cxn>
                <a:cxn ang="0">
                  <a:pos x="58" y="118"/>
                </a:cxn>
                <a:cxn ang="0">
                  <a:pos x="81" y="149"/>
                </a:cxn>
                <a:cxn ang="0">
                  <a:pos x="115" y="159"/>
                </a:cxn>
                <a:cxn ang="0">
                  <a:pos x="128" y="192"/>
                </a:cxn>
                <a:cxn ang="0">
                  <a:pos x="175" y="239"/>
                </a:cxn>
                <a:cxn ang="0">
                  <a:pos x="177" y="271"/>
                </a:cxn>
                <a:cxn ang="0">
                  <a:pos x="169" y="310"/>
                </a:cxn>
                <a:cxn ang="0">
                  <a:pos x="207" y="383"/>
                </a:cxn>
                <a:cxn ang="0">
                  <a:pos x="245" y="448"/>
                </a:cxn>
                <a:cxn ang="0">
                  <a:pos x="247" y="494"/>
                </a:cxn>
                <a:cxn ang="0">
                  <a:pos x="299" y="536"/>
                </a:cxn>
                <a:cxn ang="0">
                  <a:pos x="319" y="578"/>
                </a:cxn>
                <a:cxn ang="0">
                  <a:pos x="323" y="594"/>
                </a:cxn>
                <a:cxn ang="0">
                  <a:pos x="393" y="561"/>
                </a:cxn>
                <a:cxn ang="0">
                  <a:pos x="426" y="528"/>
                </a:cxn>
                <a:cxn ang="0">
                  <a:pos x="422" y="507"/>
                </a:cxn>
                <a:cxn ang="0">
                  <a:pos x="399" y="485"/>
                </a:cxn>
                <a:cxn ang="0">
                  <a:pos x="426" y="455"/>
                </a:cxn>
                <a:cxn ang="0">
                  <a:pos x="451" y="426"/>
                </a:cxn>
                <a:cxn ang="0">
                  <a:pos x="437" y="391"/>
                </a:cxn>
                <a:cxn ang="0">
                  <a:pos x="444" y="365"/>
                </a:cxn>
                <a:cxn ang="0">
                  <a:pos x="462" y="369"/>
                </a:cxn>
                <a:cxn ang="0">
                  <a:pos x="483" y="371"/>
                </a:cxn>
                <a:cxn ang="0">
                  <a:pos x="521" y="345"/>
                </a:cxn>
                <a:cxn ang="0">
                  <a:pos x="510" y="288"/>
                </a:cxn>
                <a:cxn ang="0">
                  <a:pos x="523" y="256"/>
                </a:cxn>
                <a:cxn ang="0">
                  <a:pos x="521" y="222"/>
                </a:cxn>
                <a:cxn ang="0">
                  <a:pos x="495" y="181"/>
                </a:cxn>
                <a:cxn ang="0">
                  <a:pos x="483" y="97"/>
                </a:cxn>
                <a:cxn ang="0">
                  <a:pos x="446" y="47"/>
                </a:cxn>
                <a:cxn ang="0">
                  <a:pos x="424" y="35"/>
                </a:cxn>
                <a:cxn ang="0">
                  <a:pos x="408" y="3"/>
                </a:cxn>
                <a:cxn ang="0">
                  <a:pos x="388" y="43"/>
                </a:cxn>
                <a:cxn ang="0">
                  <a:pos x="357" y="34"/>
                </a:cxn>
                <a:cxn ang="0">
                  <a:pos x="322" y="31"/>
                </a:cxn>
                <a:cxn ang="0">
                  <a:pos x="293" y="55"/>
                </a:cxn>
              </a:cxnLst>
              <a:rect l="0" t="0" r="r" b="b"/>
              <a:pathLst>
                <a:path w="531" h="594">
                  <a:moveTo>
                    <a:pt x="293" y="55"/>
                  </a:moveTo>
                  <a:lnTo>
                    <a:pt x="293" y="55"/>
                  </a:lnTo>
                  <a:lnTo>
                    <a:pt x="293" y="61"/>
                  </a:lnTo>
                  <a:lnTo>
                    <a:pt x="296" y="63"/>
                  </a:lnTo>
                  <a:lnTo>
                    <a:pt x="297" y="63"/>
                  </a:lnTo>
                  <a:lnTo>
                    <a:pt x="297" y="63"/>
                  </a:lnTo>
                  <a:lnTo>
                    <a:pt x="297" y="63"/>
                  </a:lnTo>
                  <a:lnTo>
                    <a:pt x="297" y="66"/>
                  </a:lnTo>
                  <a:lnTo>
                    <a:pt x="298" y="71"/>
                  </a:lnTo>
                  <a:lnTo>
                    <a:pt x="299" y="73"/>
                  </a:lnTo>
                  <a:lnTo>
                    <a:pt x="301" y="75"/>
                  </a:lnTo>
                  <a:lnTo>
                    <a:pt x="305" y="77"/>
                  </a:lnTo>
                  <a:lnTo>
                    <a:pt x="308" y="77"/>
                  </a:lnTo>
                  <a:lnTo>
                    <a:pt x="308" y="77"/>
                  </a:lnTo>
                  <a:lnTo>
                    <a:pt x="316" y="77"/>
                  </a:lnTo>
                  <a:lnTo>
                    <a:pt x="320" y="74"/>
                  </a:lnTo>
                  <a:lnTo>
                    <a:pt x="322" y="71"/>
                  </a:lnTo>
                  <a:lnTo>
                    <a:pt x="327" y="66"/>
                  </a:lnTo>
                  <a:lnTo>
                    <a:pt x="327" y="66"/>
                  </a:lnTo>
                  <a:lnTo>
                    <a:pt x="344" y="66"/>
                  </a:lnTo>
                  <a:lnTo>
                    <a:pt x="344" y="66"/>
                  </a:lnTo>
                  <a:lnTo>
                    <a:pt x="344" y="66"/>
                  </a:lnTo>
                  <a:lnTo>
                    <a:pt x="344" y="80"/>
                  </a:lnTo>
                  <a:lnTo>
                    <a:pt x="344" y="80"/>
                  </a:lnTo>
                  <a:lnTo>
                    <a:pt x="344" y="90"/>
                  </a:lnTo>
                  <a:lnTo>
                    <a:pt x="342" y="100"/>
                  </a:lnTo>
                  <a:lnTo>
                    <a:pt x="339" y="108"/>
                  </a:lnTo>
                  <a:lnTo>
                    <a:pt x="336" y="115"/>
                  </a:lnTo>
                  <a:lnTo>
                    <a:pt x="331" y="120"/>
                  </a:lnTo>
                  <a:lnTo>
                    <a:pt x="325" y="126"/>
                  </a:lnTo>
                  <a:lnTo>
                    <a:pt x="320" y="131"/>
                  </a:lnTo>
                  <a:lnTo>
                    <a:pt x="313" y="134"/>
                  </a:lnTo>
                  <a:lnTo>
                    <a:pt x="298" y="141"/>
                  </a:lnTo>
                  <a:lnTo>
                    <a:pt x="282" y="147"/>
                  </a:lnTo>
                  <a:lnTo>
                    <a:pt x="263" y="151"/>
                  </a:lnTo>
                  <a:lnTo>
                    <a:pt x="246" y="158"/>
                  </a:lnTo>
                  <a:lnTo>
                    <a:pt x="246" y="158"/>
                  </a:lnTo>
                  <a:lnTo>
                    <a:pt x="241" y="159"/>
                  </a:lnTo>
                  <a:lnTo>
                    <a:pt x="238" y="163"/>
                  </a:lnTo>
                  <a:lnTo>
                    <a:pt x="237" y="166"/>
                  </a:lnTo>
                  <a:lnTo>
                    <a:pt x="236" y="170"/>
                  </a:lnTo>
                  <a:lnTo>
                    <a:pt x="235" y="177"/>
                  </a:lnTo>
                  <a:lnTo>
                    <a:pt x="233" y="180"/>
                  </a:lnTo>
                  <a:lnTo>
                    <a:pt x="231" y="184"/>
                  </a:lnTo>
                  <a:lnTo>
                    <a:pt x="231" y="184"/>
                  </a:lnTo>
                  <a:lnTo>
                    <a:pt x="230" y="193"/>
                  </a:lnTo>
                  <a:lnTo>
                    <a:pt x="229" y="197"/>
                  </a:lnTo>
                  <a:lnTo>
                    <a:pt x="226" y="200"/>
                  </a:lnTo>
                  <a:lnTo>
                    <a:pt x="224" y="202"/>
                  </a:lnTo>
                  <a:lnTo>
                    <a:pt x="221" y="204"/>
                  </a:lnTo>
                  <a:lnTo>
                    <a:pt x="217" y="206"/>
                  </a:lnTo>
                  <a:lnTo>
                    <a:pt x="212" y="206"/>
                  </a:lnTo>
                  <a:lnTo>
                    <a:pt x="212" y="206"/>
                  </a:lnTo>
                  <a:lnTo>
                    <a:pt x="208" y="206"/>
                  </a:lnTo>
                  <a:lnTo>
                    <a:pt x="205" y="204"/>
                  </a:lnTo>
                  <a:lnTo>
                    <a:pt x="198" y="200"/>
                  </a:lnTo>
                  <a:lnTo>
                    <a:pt x="189" y="196"/>
                  </a:lnTo>
                  <a:lnTo>
                    <a:pt x="184" y="195"/>
                  </a:lnTo>
                  <a:lnTo>
                    <a:pt x="179" y="195"/>
                  </a:lnTo>
                  <a:lnTo>
                    <a:pt x="179" y="195"/>
                  </a:lnTo>
                  <a:lnTo>
                    <a:pt x="171" y="194"/>
                  </a:lnTo>
                  <a:lnTo>
                    <a:pt x="165" y="191"/>
                  </a:lnTo>
                  <a:lnTo>
                    <a:pt x="162" y="187"/>
                  </a:lnTo>
                  <a:lnTo>
                    <a:pt x="160" y="181"/>
                  </a:lnTo>
                  <a:lnTo>
                    <a:pt x="157" y="166"/>
                  </a:lnTo>
                  <a:lnTo>
                    <a:pt x="155" y="158"/>
                  </a:lnTo>
                  <a:lnTo>
                    <a:pt x="153" y="150"/>
                  </a:lnTo>
                  <a:lnTo>
                    <a:pt x="153" y="150"/>
                  </a:lnTo>
                  <a:lnTo>
                    <a:pt x="151" y="146"/>
                  </a:lnTo>
                  <a:lnTo>
                    <a:pt x="148" y="140"/>
                  </a:lnTo>
                  <a:lnTo>
                    <a:pt x="140" y="130"/>
                  </a:lnTo>
                  <a:lnTo>
                    <a:pt x="122" y="110"/>
                  </a:lnTo>
                  <a:lnTo>
                    <a:pt x="114" y="100"/>
                  </a:lnTo>
                  <a:lnTo>
                    <a:pt x="106" y="88"/>
                  </a:lnTo>
                  <a:lnTo>
                    <a:pt x="102" y="81"/>
                  </a:lnTo>
                  <a:lnTo>
                    <a:pt x="101" y="74"/>
                  </a:lnTo>
                  <a:lnTo>
                    <a:pt x="99" y="66"/>
                  </a:lnTo>
                  <a:lnTo>
                    <a:pt x="99" y="58"/>
                  </a:lnTo>
                  <a:lnTo>
                    <a:pt x="99" y="58"/>
                  </a:lnTo>
                  <a:lnTo>
                    <a:pt x="84" y="58"/>
                  </a:lnTo>
                  <a:lnTo>
                    <a:pt x="84" y="58"/>
                  </a:lnTo>
                  <a:lnTo>
                    <a:pt x="84" y="58"/>
                  </a:lnTo>
                  <a:lnTo>
                    <a:pt x="81" y="63"/>
                  </a:lnTo>
                  <a:lnTo>
                    <a:pt x="79" y="69"/>
                  </a:lnTo>
                  <a:lnTo>
                    <a:pt x="76" y="78"/>
                  </a:lnTo>
                  <a:lnTo>
                    <a:pt x="73" y="82"/>
                  </a:lnTo>
                  <a:lnTo>
                    <a:pt x="70" y="85"/>
                  </a:lnTo>
                  <a:lnTo>
                    <a:pt x="67" y="87"/>
                  </a:lnTo>
                  <a:lnTo>
                    <a:pt x="62" y="88"/>
                  </a:lnTo>
                  <a:lnTo>
                    <a:pt x="62" y="88"/>
                  </a:lnTo>
                  <a:lnTo>
                    <a:pt x="56" y="87"/>
                  </a:lnTo>
                  <a:lnTo>
                    <a:pt x="52" y="86"/>
                  </a:lnTo>
                  <a:lnTo>
                    <a:pt x="44" y="81"/>
                  </a:lnTo>
                  <a:lnTo>
                    <a:pt x="35" y="75"/>
                  </a:lnTo>
                  <a:lnTo>
                    <a:pt x="31" y="74"/>
                  </a:lnTo>
                  <a:lnTo>
                    <a:pt x="25" y="73"/>
                  </a:lnTo>
                  <a:lnTo>
                    <a:pt x="25" y="73"/>
                  </a:lnTo>
                  <a:lnTo>
                    <a:pt x="16" y="74"/>
                  </a:lnTo>
                  <a:lnTo>
                    <a:pt x="12" y="77"/>
                  </a:lnTo>
                  <a:lnTo>
                    <a:pt x="8" y="79"/>
                  </a:lnTo>
                  <a:lnTo>
                    <a:pt x="4" y="82"/>
                  </a:lnTo>
                  <a:lnTo>
                    <a:pt x="2" y="86"/>
                  </a:lnTo>
                  <a:lnTo>
                    <a:pt x="0" y="90"/>
                  </a:lnTo>
                  <a:lnTo>
                    <a:pt x="0" y="95"/>
                  </a:lnTo>
                  <a:lnTo>
                    <a:pt x="0" y="95"/>
                  </a:lnTo>
                  <a:lnTo>
                    <a:pt x="0" y="101"/>
                  </a:lnTo>
                  <a:lnTo>
                    <a:pt x="2" y="107"/>
                  </a:lnTo>
                  <a:lnTo>
                    <a:pt x="4" y="112"/>
                  </a:lnTo>
                  <a:lnTo>
                    <a:pt x="9" y="118"/>
                  </a:lnTo>
                  <a:lnTo>
                    <a:pt x="12" y="122"/>
                  </a:lnTo>
                  <a:lnTo>
                    <a:pt x="18" y="126"/>
                  </a:lnTo>
                  <a:lnTo>
                    <a:pt x="23" y="128"/>
                  </a:lnTo>
                  <a:lnTo>
                    <a:pt x="29" y="128"/>
                  </a:lnTo>
                  <a:lnTo>
                    <a:pt x="29" y="128"/>
                  </a:lnTo>
                  <a:lnTo>
                    <a:pt x="33" y="128"/>
                  </a:lnTo>
                  <a:lnTo>
                    <a:pt x="38" y="127"/>
                  </a:lnTo>
                  <a:lnTo>
                    <a:pt x="44" y="125"/>
                  </a:lnTo>
                  <a:lnTo>
                    <a:pt x="49" y="120"/>
                  </a:lnTo>
                  <a:lnTo>
                    <a:pt x="58" y="118"/>
                  </a:lnTo>
                  <a:lnTo>
                    <a:pt x="58" y="118"/>
                  </a:lnTo>
                  <a:lnTo>
                    <a:pt x="60" y="131"/>
                  </a:lnTo>
                  <a:lnTo>
                    <a:pt x="63" y="139"/>
                  </a:lnTo>
                  <a:lnTo>
                    <a:pt x="65" y="142"/>
                  </a:lnTo>
                  <a:lnTo>
                    <a:pt x="68" y="145"/>
                  </a:lnTo>
                  <a:lnTo>
                    <a:pt x="73" y="147"/>
                  </a:lnTo>
                  <a:lnTo>
                    <a:pt x="81" y="149"/>
                  </a:lnTo>
                  <a:lnTo>
                    <a:pt x="90" y="149"/>
                  </a:lnTo>
                  <a:lnTo>
                    <a:pt x="99" y="151"/>
                  </a:lnTo>
                  <a:lnTo>
                    <a:pt x="109" y="154"/>
                  </a:lnTo>
                  <a:lnTo>
                    <a:pt x="109" y="154"/>
                  </a:lnTo>
                  <a:lnTo>
                    <a:pt x="113" y="157"/>
                  </a:lnTo>
                  <a:lnTo>
                    <a:pt x="115" y="159"/>
                  </a:lnTo>
                  <a:lnTo>
                    <a:pt x="117" y="165"/>
                  </a:lnTo>
                  <a:lnTo>
                    <a:pt x="118" y="172"/>
                  </a:lnTo>
                  <a:lnTo>
                    <a:pt x="121" y="180"/>
                  </a:lnTo>
                  <a:lnTo>
                    <a:pt x="121" y="180"/>
                  </a:lnTo>
                  <a:lnTo>
                    <a:pt x="123" y="186"/>
                  </a:lnTo>
                  <a:lnTo>
                    <a:pt x="128" y="192"/>
                  </a:lnTo>
                  <a:lnTo>
                    <a:pt x="136" y="201"/>
                  </a:lnTo>
                  <a:lnTo>
                    <a:pt x="146" y="209"/>
                  </a:lnTo>
                  <a:lnTo>
                    <a:pt x="155" y="217"/>
                  </a:lnTo>
                  <a:lnTo>
                    <a:pt x="164" y="225"/>
                  </a:lnTo>
                  <a:lnTo>
                    <a:pt x="172" y="234"/>
                  </a:lnTo>
                  <a:lnTo>
                    <a:pt x="175" y="239"/>
                  </a:lnTo>
                  <a:lnTo>
                    <a:pt x="177" y="245"/>
                  </a:lnTo>
                  <a:lnTo>
                    <a:pt x="178" y="250"/>
                  </a:lnTo>
                  <a:lnTo>
                    <a:pt x="179" y="257"/>
                  </a:lnTo>
                  <a:lnTo>
                    <a:pt x="179" y="257"/>
                  </a:lnTo>
                  <a:lnTo>
                    <a:pt x="178" y="264"/>
                  </a:lnTo>
                  <a:lnTo>
                    <a:pt x="177" y="271"/>
                  </a:lnTo>
                  <a:lnTo>
                    <a:pt x="174" y="280"/>
                  </a:lnTo>
                  <a:lnTo>
                    <a:pt x="170" y="288"/>
                  </a:lnTo>
                  <a:lnTo>
                    <a:pt x="169" y="293"/>
                  </a:lnTo>
                  <a:lnTo>
                    <a:pt x="168" y="298"/>
                  </a:lnTo>
                  <a:lnTo>
                    <a:pt x="168" y="298"/>
                  </a:lnTo>
                  <a:lnTo>
                    <a:pt x="169" y="310"/>
                  </a:lnTo>
                  <a:lnTo>
                    <a:pt x="171" y="322"/>
                  </a:lnTo>
                  <a:lnTo>
                    <a:pt x="175" y="333"/>
                  </a:lnTo>
                  <a:lnTo>
                    <a:pt x="180" y="344"/>
                  </a:lnTo>
                  <a:lnTo>
                    <a:pt x="186" y="354"/>
                  </a:lnTo>
                  <a:lnTo>
                    <a:pt x="192" y="364"/>
                  </a:lnTo>
                  <a:lnTo>
                    <a:pt x="207" y="383"/>
                  </a:lnTo>
                  <a:lnTo>
                    <a:pt x="221" y="401"/>
                  </a:lnTo>
                  <a:lnTo>
                    <a:pt x="228" y="409"/>
                  </a:lnTo>
                  <a:lnTo>
                    <a:pt x="233" y="420"/>
                  </a:lnTo>
                  <a:lnTo>
                    <a:pt x="238" y="429"/>
                  </a:lnTo>
                  <a:lnTo>
                    <a:pt x="243" y="438"/>
                  </a:lnTo>
                  <a:lnTo>
                    <a:pt x="245" y="448"/>
                  </a:lnTo>
                  <a:lnTo>
                    <a:pt x="246" y="459"/>
                  </a:lnTo>
                  <a:lnTo>
                    <a:pt x="246" y="459"/>
                  </a:lnTo>
                  <a:lnTo>
                    <a:pt x="246" y="485"/>
                  </a:lnTo>
                  <a:lnTo>
                    <a:pt x="246" y="485"/>
                  </a:lnTo>
                  <a:lnTo>
                    <a:pt x="246" y="490"/>
                  </a:lnTo>
                  <a:lnTo>
                    <a:pt x="247" y="494"/>
                  </a:lnTo>
                  <a:lnTo>
                    <a:pt x="249" y="498"/>
                  </a:lnTo>
                  <a:lnTo>
                    <a:pt x="252" y="501"/>
                  </a:lnTo>
                  <a:lnTo>
                    <a:pt x="260" y="509"/>
                  </a:lnTo>
                  <a:lnTo>
                    <a:pt x="268" y="515"/>
                  </a:lnTo>
                  <a:lnTo>
                    <a:pt x="289" y="529"/>
                  </a:lnTo>
                  <a:lnTo>
                    <a:pt x="299" y="536"/>
                  </a:lnTo>
                  <a:lnTo>
                    <a:pt x="308" y="543"/>
                  </a:lnTo>
                  <a:lnTo>
                    <a:pt x="308" y="543"/>
                  </a:lnTo>
                  <a:lnTo>
                    <a:pt x="312" y="547"/>
                  </a:lnTo>
                  <a:lnTo>
                    <a:pt x="314" y="553"/>
                  </a:lnTo>
                  <a:lnTo>
                    <a:pt x="316" y="567"/>
                  </a:lnTo>
                  <a:lnTo>
                    <a:pt x="319" y="578"/>
                  </a:lnTo>
                  <a:lnTo>
                    <a:pt x="321" y="584"/>
                  </a:lnTo>
                  <a:lnTo>
                    <a:pt x="323" y="588"/>
                  </a:lnTo>
                  <a:lnTo>
                    <a:pt x="323" y="588"/>
                  </a:lnTo>
                  <a:lnTo>
                    <a:pt x="323" y="594"/>
                  </a:lnTo>
                  <a:lnTo>
                    <a:pt x="323" y="594"/>
                  </a:lnTo>
                  <a:lnTo>
                    <a:pt x="323" y="594"/>
                  </a:lnTo>
                  <a:lnTo>
                    <a:pt x="340" y="591"/>
                  </a:lnTo>
                  <a:lnTo>
                    <a:pt x="351" y="588"/>
                  </a:lnTo>
                  <a:lnTo>
                    <a:pt x="361" y="583"/>
                  </a:lnTo>
                  <a:lnTo>
                    <a:pt x="373" y="577"/>
                  </a:lnTo>
                  <a:lnTo>
                    <a:pt x="383" y="570"/>
                  </a:lnTo>
                  <a:lnTo>
                    <a:pt x="393" y="561"/>
                  </a:lnTo>
                  <a:lnTo>
                    <a:pt x="404" y="551"/>
                  </a:lnTo>
                  <a:lnTo>
                    <a:pt x="404" y="551"/>
                  </a:lnTo>
                  <a:lnTo>
                    <a:pt x="408" y="543"/>
                  </a:lnTo>
                  <a:lnTo>
                    <a:pt x="414" y="537"/>
                  </a:lnTo>
                  <a:lnTo>
                    <a:pt x="420" y="531"/>
                  </a:lnTo>
                  <a:lnTo>
                    <a:pt x="426" y="528"/>
                  </a:lnTo>
                  <a:lnTo>
                    <a:pt x="431" y="524"/>
                  </a:lnTo>
                  <a:lnTo>
                    <a:pt x="438" y="522"/>
                  </a:lnTo>
                  <a:lnTo>
                    <a:pt x="451" y="519"/>
                  </a:lnTo>
                  <a:lnTo>
                    <a:pt x="451" y="519"/>
                  </a:lnTo>
                  <a:lnTo>
                    <a:pt x="439" y="514"/>
                  </a:lnTo>
                  <a:lnTo>
                    <a:pt x="422" y="507"/>
                  </a:lnTo>
                  <a:lnTo>
                    <a:pt x="414" y="502"/>
                  </a:lnTo>
                  <a:lnTo>
                    <a:pt x="407" y="498"/>
                  </a:lnTo>
                  <a:lnTo>
                    <a:pt x="401" y="492"/>
                  </a:lnTo>
                  <a:lnTo>
                    <a:pt x="400" y="489"/>
                  </a:lnTo>
                  <a:lnTo>
                    <a:pt x="399" y="485"/>
                  </a:lnTo>
                  <a:lnTo>
                    <a:pt x="399" y="485"/>
                  </a:lnTo>
                  <a:lnTo>
                    <a:pt x="400" y="479"/>
                  </a:lnTo>
                  <a:lnTo>
                    <a:pt x="401" y="475"/>
                  </a:lnTo>
                  <a:lnTo>
                    <a:pt x="405" y="470"/>
                  </a:lnTo>
                  <a:lnTo>
                    <a:pt x="407" y="467"/>
                  </a:lnTo>
                  <a:lnTo>
                    <a:pt x="416" y="461"/>
                  </a:lnTo>
                  <a:lnTo>
                    <a:pt x="426" y="455"/>
                  </a:lnTo>
                  <a:lnTo>
                    <a:pt x="435" y="451"/>
                  </a:lnTo>
                  <a:lnTo>
                    <a:pt x="443" y="445"/>
                  </a:lnTo>
                  <a:lnTo>
                    <a:pt x="446" y="441"/>
                  </a:lnTo>
                  <a:lnTo>
                    <a:pt x="449" y="437"/>
                  </a:lnTo>
                  <a:lnTo>
                    <a:pt x="450" y="432"/>
                  </a:lnTo>
                  <a:lnTo>
                    <a:pt x="451" y="426"/>
                  </a:lnTo>
                  <a:lnTo>
                    <a:pt x="451" y="426"/>
                  </a:lnTo>
                  <a:lnTo>
                    <a:pt x="450" y="421"/>
                  </a:lnTo>
                  <a:lnTo>
                    <a:pt x="449" y="416"/>
                  </a:lnTo>
                  <a:lnTo>
                    <a:pt x="444" y="406"/>
                  </a:lnTo>
                  <a:lnTo>
                    <a:pt x="438" y="397"/>
                  </a:lnTo>
                  <a:lnTo>
                    <a:pt x="437" y="391"/>
                  </a:lnTo>
                  <a:lnTo>
                    <a:pt x="436" y="386"/>
                  </a:lnTo>
                  <a:lnTo>
                    <a:pt x="436" y="386"/>
                  </a:lnTo>
                  <a:lnTo>
                    <a:pt x="437" y="378"/>
                  </a:lnTo>
                  <a:lnTo>
                    <a:pt x="439" y="371"/>
                  </a:lnTo>
                  <a:lnTo>
                    <a:pt x="442" y="368"/>
                  </a:lnTo>
                  <a:lnTo>
                    <a:pt x="444" y="365"/>
                  </a:lnTo>
                  <a:lnTo>
                    <a:pt x="447" y="364"/>
                  </a:lnTo>
                  <a:lnTo>
                    <a:pt x="451" y="364"/>
                  </a:lnTo>
                  <a:lnTo>
                    <a:pt x="451" y="364"/>
                  </a:lnTo>
                  <a:lnTo>
                    <a:pt x="454" y="364"/>
                  </a:lnTo>
                  <a:lnTo>
                    <a:pt x="458" y="365"/>
                  </a:lnTo>
                  <a:lnTo>
                    <a:pt x="462" y="369"/>
                  </a:lnTo>
                  <a:lnTo>
                    <a:pt x="467" y="372"/>
                  </a:lnTo>
                  <a:lnTo>
                    <a:pt x="469" y="374"/>
                  </a:lnTo>
                  <a:lnTo>
                    <a:pt x="473" y="375"/>
                  </a:lnTo>
                  <a:lnTo>
                    <a:pt x="473" y="375"/>
                  </a:lnTo>
                  <a:lnTo>
                    <a:pt x="477" y="374"/>
                  </a:lnTo>
                  <a:lnTo>
                    <a:pt x="483" y="371"/>
                  </a:lnTo>
                  <a:lnTo>
                    <a:pt x="499" y="364"/>
                  </a:lnTo>
                  <a:lnTo>
                    <a:pt x="507" y="360"/>
                  </a:lnTo>
                  <a:lnTo>
                    <a:pt x="514" y="354"/>
                  </a:lnTo>
                  <a:lnTo>
                    <a:pt x="519" y="349"/>
                  </a:lnTo>
                  <a:lnTo>
                    <a:pt x="520" y="347"/>
                  </a:lnTo>
                  <a:lnTo>
                    <a:pt x="521" y="345"/>
                  </a:lnTo>
                  <a:lnTo>
                    <a:pt x="521" y="345"/>
                  </a:lnTo>
                  <a:lnTo>
                    <a:pt x="520" y="336"/>
                  </a:lnTo>
                  <a:lnTo>
                    <a:pt x="519" y="327"/>
                  </a:lnTo>
                  <a:lnTo>
                    <a:pt x="515" y="313"/>
                  </a:lnTo>
                  <a:lnTo>
                    <a:pt x="512" y="296"/>
                  </a:lnTo>
                  <a:lnTo>
                    <a:pt x="510" y="288"/>
                  </a:lnTo>
                  <a:lnTo>
                    <a:pt x="510" y="279"/>
                  </a:lnTo>
                  <a:lnTo>
                    <a:pt x="510" y="279"/>
                  </a:lnTo>
                  <a:lnTo>
                    <a:pt x="510" y="276"/>
                  </a:lnTo>
                  <a:lnTo>
                    <a:pt x="512" y="271"/>
                  </a:lnTo>
                  <a:lnTo>
                    <a:pt x="516" y="264"/>
                  </a:lnTo>
                  <a:lnTo>
                    <a:pt x="523" y="256"/>
                  </a:lnTo>
                  <a:lnTo>
                    <a:pt x="531" y="247"/>
                  </a:lnTo>
                  <a:lnTo>
                    <a:pt x="531" y="247"/>
                  </a:lnTo>
                  <a:lnTo>
                    <a:pt x="531" y="224"/>
                  </a:lnTo>
                  <a:lnTo>
                    <a:pt x="531" y="224"/>
                  </a:lnTo>
                  <a:lnTo>
                    <a:pt x="531" y="224"/>
                  </a:lnTo>
                  <a:lnTo>
                    <a:pt x="521" y="222"/>
                  </a:lnTo>
                  <a:lnTo>
                    <a:pt x="512" y="219"/>
                  </a:lnTo>
                  <a:lnTo>
                    <a:pt x="506" y="215"/>
                  </a:lnTo>
                  <a:lnTo>
                    <a:pt x="502" y="209"/>
                  </a:lnTo>
                  <a:lnTo>
                    <a:pt x="498" y="202"/>
                  </a:lnTo>
                  <a:lnTo>
                    <a:pt x="496" y="193"/>
                  </a:lnTo>
                  <a:lnTo>
                    <a:pt x="495" y="181"/>
                  </a:lnTo>
                  <a:lnTo>
                    <a:pt x="495" y="169"/>
                  </a:lnTo>
                  <a:lnTo>
                    <a:pt x="495" y="169"/>
                  </a:lnTo>
                  <a:lnTo>
                    <a:pt x="493" y="146"/>
                  </a:lnTo>
                  <a:lnTo>
                    <a:pt x="491" y="127"/>
                  </a:lnTo>
                  <a:lnTo>
                    <a:pt x="488" y="111"/>
                  </a:lnTo>
                  <a:lnTo>
                    <a:pt x="483" y="97"/>
                  </a:lnTo>
                  <a:lnTo>
                    <a:pt x="473" y="70"/>
                  </a:lnTo>
                  <a:lnTo>
                    <a:pt x="469" y="55"/>
                  </a:lnTo>
                  <a:lnTo>
                    <a:pt x="466" y="38"/>
                  </a:lnTo>
                  <a:lnTo>
                    <a:pt x="466" y="38"/>
                  </a:lnTo>
                  <a:lnTo>
                    <a:pt x="453" y="43"/>
                  </a:lnTo>
                  <a:lnTo>
                    <a:pt x="446" y="47"/>
                  </a:lnTo>
                  <a:lnTo>
                    <a:pt x="441" y="48"/>
                  </a:lnTo>
                  <a:lnTo>
                    <a:pt x="441" y="48"/>
                  </a:lnTo>
                  <a:lnTo>
                    <a:pt x="437" y="47"/>
                  </a:lnTo>
                  <a:lnTo>
                    <a:pt x="434" y="46"/>
                  </a:lnTo>
                  <a:lnTo>
                    <a:pt x="429" y="42"/>
                  </a:lnTo>
                  <a:lnTo>
                    <a:pt x="424" y="35"/>
                  </a:lnTo>
                  <a:lnTo>
                    <a:pt x="421" y="28"/>
                  </a:lnTo>
                  <a:lnTo>
                    <a:pt x="415" y="12"/>
                  </a:lnTo>
                  <a:lnTo>
                    <a:pt x="413" y="5"/>
                  </a:lnTo>
                  <a:lnTo>
                    <a:pt x="411" y="0"/>
                  </a:lnTo>
                  <a:lnTo>
                    <a:pt x="411" y="0"/>
                  </a:lnTo>
                  <a:lnTo>
                    <a:pt x="408" y="3"/>
                  </a:lnTo>
                  <a:lnTo>
                    <a:pt x="406" y="9"/>
                  </a:lnTo>
                  <a:lnTo>
                    <a:pt x="400" y="24"/>
                  </a:lnTo>
                  <a:lnTo>
                    <a:pt x="398" y="31"/>
                  </a:lnTo>
                  <a:lnTo>
                    <a:pt x="394" y="38"/>
                  </a:lnTo>
                  <a:lnTo>
                    <a:pt x="390" y="42"/>
                  </a:lnTo>
                  <a:lnTo>
                    <a:pt x="388" y="43"/>
                  </a:lnTo>
                  <a:lnTo>
                    <a:pt x="385" y="44"/>
                  </a:lnTo>
                  <a:lnTo>
                    <a:pt x="385" y="44"/>
                  </a:lnTo>
                  <a:lnTo>
                    <a:pt x="378" y="43"/>
                  </a:lnTo>
                  <a:lnTo>
                    <a:pt x="373" y="42"/>
                  </a:lnTo>
                  <a:lnTo>
                    <a:pt x="362" y="36"/>
                  </a:lnTo>
                  <a:lnTo>
                    <a:pt x="357" y="34"/>
                  </a:lnTo>
                  <a:lnTo>
                    <a:pt x="350" y="32"/>
                  </a:lnTo>
                  <a:lnTo>
                    <a:pt x="343" y="29"/>
                  </a:lnTo>
                  <a:lnTo>
                    <a:pt x="333" y="29"/>
                  </a:lnTo>
                  <a:lnTo>
                    <a:pt x="333" y="29"/>
                  </a:lnTo>
                  <a:lnTo>
                    <a:pt x="328" y="29"/>
                  </a:lnTo>
                  <a:lnTo>
                    <a:pt x="322" y="31"/>
                  </a:lnTo>
                  <a:lnTo>
                    <a:pt x="312" y="35"/>
                  </a:lnTo>
                  <a:lnTo>
                    <a:pt x="301" y="39"/>
                  </a:lnTo>
                  <a:lnTo>
                    <a:pt x="296" y="40"/>
                  </a:lnTo>
                  <a:lnTo>
                    <a:pt x="290" y="41"/>
                  </a:lnTo>
                  <a:lnTo>
                    <a:pt x="290" y="41"/>
                  </a:lnTo>
                  <a:lnTo>
                    <a:pt x="293" y="55"/>
                  </a:lnTo>
                  <a:lnTo>
                    <a:pt x="293" y="55"/>
                  </a:lnTo>
                  <a:close/>
                </a:path>
              </a:pathLst>
            </a:custGeom>
            <a:solidFill>
              <a:srgbClr val="A72A70"/>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25" name="Freeform 123"/>
            <p:cNvSpPr>
              <a:spLocks/>
            </p:cNvSpPr>
            <p:nvPr/>
          </p:nvSpPr>
          <p:spPr bwMode="auto">
            <a:xfrm>
              <a:off x="1097476" y="5343322"/>
              <a:ext cx="241200" cy="456374"/>
            </a:xfrm>
            <a:custGeom>
              <a:avLst/>
              <a:gdLst/>
              <a:ahLst/>
              <a:cxnLst>
                <a:cxn ang="0">
                  <a:pos x="312" y="114"/>
                </a:cxn>
                <a:cxn ang="0">
                  <a:pos x="301" y="124"/>
                </a:cxn>
                <a:cxn ang="0">
                  <a:pos x="287" y="162"/>
                </a:cxn>
                <a:cxn ang="0">
                  <a:pos x="300" y="210"/>
                </a:cxn>
                <a:cxn ang="0">
                  <a:pos x="315" y="239"/>
                </a:cxn>
                <a:cxn ang="0">
                  <a:pos x="306" y="271"/>
                </a:cxn>
                <a:cxn ang="0">
                  <a:pos x="269" y="310"/>
                </a:cxn>
                <a:cxn ang="0">
                  <a:pos x="254" y="330"/>
                </a:cxn>
                <a:cxn ang="0">
                  <a:pos x="225" y="373"/>
                </a:cxn>
                <a:cxn ang="0">
                  <a:pos x="224" y="417"/>
                </a:cxn>
                <a:cxn ang="0">
                  <a:pos x="233" y="483"/>
                </a:cxn>
                <a:cxn ang="0">
                  <a:pos x="236" y="532"/>
                </a:cxn>
                <a:cxn ang="0">
                  <a:pos x="239" y="602"/>
                </a:cxn>
                <a:cxn ang="0">
                  <a:pos x="222" y="610"/>
                </a:cxn>
                <a:cxn ang="0">
                  <a:pos x="154" y="609"/>
                </a:cxn>
                <a:cxn ang="0">
                  <a:pos x="133" y="618"/>
                </a:cxn>
                <a:cxn ang="0">
                  <a:pos x="110" y="627"/>
                </a:cxn>
                <a:cxn ang="0">
                  <a:pos x="91" y="618"/>
                </a:cxn>
                <a:cxn ang="0">
                  <a:pos x="71" y="593"/>
                </a:cxn>
                <a:cxn ang="0">
                  <a:pos x="70" y="506"/>
                </a:cxn>
                <a:cxn ang="0">
                  <a:pos x="55" y="479"/>
                </a:cxn>
                <a:cxn ang="0">
                  <a:pos x="40" y="426"/>
                </a:cxn>
                <a:cxn ang="0">
                  <a:pos x="32" y="411"/>
                </a:cxn>
                <a:cxn ang="0">
                  <a:pos x="5" y="389"/>
                </a:cxn>
                <a:cxn ang="0">
                  <a:pos x="0" y="367"/>
                </a:cxn>
                <a:cxn ang="0">
                  <a:pos x="4" y="344"/>
                </a:cxn>
                <a:cxn ang="0">
                  <a:pos x="22" y="321"/>
                </a:cxn>
                <a:cxn ang="0">
                  <a:pos x="57" y="305"/>
                </a:cxn>
                <a:cxn ang="0">
                  <a:pos x="96" y="300"/>
                </a:cxn>
                <a:cxn ang="0">
                  <a:pos x="121" y="311"/>
                </a:cxn>
                <a:cxn ang="0">
                  <a:pos x="136" y="310"/>
                </a:cxn>
                <a:cxn ang="0">
                  <a:pos x="149" y="299"/>
                </a:cxn>
                <a:cxn ang="0">
                  <a:pos x="162" y="258"/>
                </a:cxn>
                <a:cxn ang="0">
                  <a:pos x="202" y="208"/>
                </a:cxn>
                <a:cxn ang="0">
                  <a:pos x="232" y="183"/>
                </a:cxn>
                <a:cxn ang="0">
                  <a:pos x="228" y="180"/>
                </a:cxn>
                <a:cxn ang="0">
                  <a:pos x="187" y="167"/>
                </a:cxn>
                <a:cxn ang="0">
                  <a:pos x="155" y="128"/>
                </a:cxn>
                <a:cxn ang="0">
                  <a:pos x="142" y="99"/>
                </a:cxn>
                <a:cxn ang="0">
                  <a:pos x="146" y="75"/>
                </a:cxn>
                <a:cxn ang="0">
                  <a:pos x="148" y="59"/>
                </a:cxn>
                <a:cxn ang="0">
                  <a:pos x="169" y="51"/>
                </a:cxn>
                <a:cxn ang="0">
                  <a:pos x="150" y="19"/>
                </a:cxn>
                <a:cxn ang="0">
                  <a:pos x="222" y="14"/>
                </a:cxn>
                <a:cxn ang="0">
                  <a:pos x="254" y="0"/>
                </a:cxn>
                <a:cxn ang="0">
                  <a:pos x="260" y="16"/>
                </a:cxn>
                <a:cxn ang="0">
                  <a:pos x="307" y="51"/>
                </a:cxn>
                <a:cxn ang="0">
                  <a:pos x="322" y="68"/>
                </a:cxn>
                <a:cxn ang="0">
                  <a:pos x="331" y="103"/>
                </a:cxn>
              </a:cxnLst>
              <a:rect l="0" t="0" r="r" b="b"/>
              <a:pathLst>
                <a:path w="331" h="627">
                  <a:moveTo>
                    <a:pt x="331" y="109"/>
                  </a:moveTo>
                  <a:lnTo>
                    <a:pt x="331" y="109"/>
                  </a:lnTo>
                  <a:lnTo>
                    <a:pt x="321" y="112"/>
                  </a:lnTo>
                  <a:lnTo>
                    <a:pt x="312" y="114"/>
                  </a:lnTo>
                  <a:lnTo>
                    <a:pt x="308" y="115"/>
                  </a:lnTo>
                  <a:lnTo>
                    <a:pt x="305" y="118"/>
                  </a:lnTo>
                  <a:lnTo>
                    <a:pt x="302" y="120"/>
                  </a:lnTo>
                  <a:lnTo>
                    <a:pt x="301" y="124"/>
                  </a:lnTo>
                  <a:lnTo>
                    <a:pt x="301" y="124"/>
                  </a:lnTo>
                  <a:lnTo>
                    <a:pt x="294" y="137"/>
                  </a:lnTo>
                  <a:lnTo>
                    <a:pt x="290" y="150"/>
                  </a:lnTo>
                  <a:lnTo>
                    <a:pt x="287" y="162"/>
                  </a:lnTo>
                  <a:lnTo>
                    <a:pt x="287" y="174"/>
                  </a:lnTo>
                  <a:lnTo>
                    <a:pt x="289" y="185"/>
                  </a:lnTo>
                  <a:lnTo>
                    <a:pt x="293" y="197"/>
                  </a:lnTo>
                  <a:lnTo>
                    <a:pt x="300" y="210"/>
                  </a:lnTo>
                  <a:lnTo>
                    <a:pt x="308" y="223"/>
                  </a:lnTo>
                  <a:lnTo>
                    <a:pt x="308" y="223"/>
                  </a:lnTo>
                  <a:lnTo>
                    <a:pt x="313" y="231"/>
                  </a:lnTo>
                  <a:lnTo>
                    <a:pt x="315" y="239"/>
                  </a:lnTo>
                  <a:lnTo>
                    <a:pt x="315" y="248"/>
                  </a:lnTo>
                  <a:lnTo>
                    <a:pt x="313" y="256"/>
                  </a:lnTo>
                  <a:lnTo>
                    <a:pt x="310" y="264"/>
                  </a:lnTo>
                  <a:lnTo>
                    <a:pt x="306" y="271"/>
                  </a:lnTo>
                  <a:lnTo>
                    <a:pt x="300" y="277"/>
                  </a:lnTo>
                  <a:lnTo>
                    <a:pt x="294" y="286"/>
                  </a:lnTo>
                  <a:lnTo>
                    <a:pt x="282" y="298"/>
                  </a:lnTo>
                  <a:lnTo>
                    <a:pt x="269" y="310"/>
                  </a:lnTo>
                  <a:lnTo>
                    <a:pt x="259" y="321"/>
                  </a:lnTo>
                  <a:lnTo>
                    <a:pt x="255" y="326"/>
                  </a:lnTo>
                  <a:lnTo>
                    <a:pt x="254" y="330"/>
                  </a:lnTo>
                  <a:lnTo>
                    <a:pt x="254" y="330"/>
                  </a:lnTo>
                  <a:lnTo>
                    <a:pt x="244" y="341"/>
                  </a:lnTo>
                  <a:lnTo>
                    <a:pt x="236" y="352"/>
                  </a:lnTo>
                  <a:lnTo>
                    <a:pt x="230" y="363"/>
                  </a:lnTo>
                  <a:lnTo>
                    <a:pt x="225" y="373"/>
                  </a:lnTo>
                  <a:lnTo>
                    <a:pt x="223" y="384"/>
                  </a:lnTo>
                  <a:lnTo>
                    <a:pt x="223" y="395"/>
                  </a:lnTo>
                  <a:lnTo>
                    <a:pt x="223" y="406"/>
                  </a:lnTo>
                  <a:lnTo>
                    <a:pt x="224" y="417"/>
                  </a:lnTo>
                  <a:lnTo>
                    <a:pt x="229" y="439"/>
                  </a:lnTo>
                  <a:lnTo>
                    <a:pt x="232" y="460"/>
                  </a:lnTo>
                  <a:lnTo>
                    <a:pt x="233" y="472"/>
                  </a:lnTo>
                  <a:lnTo>
                    <a:pt x="233" y="483"/>
                  </a:lnTo>
                  <a:lnTo>
                    <a:pt x="233" y="495"/>
                  </a:lnTo>
                  <a:lnTo>
                    <a:pt x="231" y="506"/>
                  </a:lnTo>
                  <a:lnTo>
                    <a:pt x="231" y="506"/>
                  </a:lnTo>
                  <a:lnTo>
                    <a:pt x="236" y="532"/>
                  </a:lnTo>
                  <a:lnTo>
                    <a:pt x="239" y="556"/>
                  </a:lnTo>
                  <a:lnTo>
                    <a:pt x="240" y="579"/>
                  </a:lnTo>
                  <a:lnTo>
                    <a:pt x="239" y="602"/>
                  </a:lnTo>
                  <a:lnTo>
                    <a:pt x="239" y="602"/>
                  </a:lnTo>
                  <a:lnTo>
                    <a:pt x="234" y="605"/>
                  </a:lnTo>
                  <a:lnTo>
                    <a:pt x="231" y="608"/>
                  </a:lnTo>
                  <a:lnTo>
                    <a:pt x="226" y="609"/>
                  </a:lnTo>
                  <a:lnTo>
                    <a:pt x="222" y="610"/>
                  </a:lnTo>
                  <a:lnTo>
                    <a:pt x="213" y="610"/>
                  </a:lnTo>
                  <a:lnTo>
                    <a:pt x="202" y="609"/>
                  </a:lnTo>
                  <a:lnTo>
                    <a:pt x="202" y="609"/>
                  </a:lnTo>
                  <a:lnTo>
                    <a:pt x="154" y="609"/>
                  </a:lnTo>
                  <a:lnTo>
                    <a:pt x="154" y="609"/>
                  </a:lnTo>
                  <a:lnTo>
                    <a:pt x="148" y="610"/>
                  </a:lnTo>
                  <a:lnTo>
                    <a:pt x="142" y="612"/>
                  </a:lnTo>
                  <a:lnTo>
                    <a:pt x="133" y="618"/>
                  </a:lnTo>
                  <a:lnTo>
                    <a:pt x="129" y="622"/>
                  </a:lnTo>
                  <a:lnTo>
                    <a:pt x="124" y="625"/>
                  </a:lnTo>
                  <a:lnTo>
                    <a:pt x="117" y="626"/>
                  </a:lnTo>
                  <a:lnTo>
                    <a:pt x="110" y="627"/>
                  </a:lnTo>
                  <a:lnTo>
                    <a:pt x="110" y="627"/>
                  </a:lnTo>
                  <a:lnTo>
                    <a:pt x="103" y="626"/>
                  </a:lnTo>
                  <a:lnTo>
                    <a:pt x="96" y="623"/>
                  </a:lnTo>
                  <a:lnTo>
                    <a:pt x="91" y="618"/>
                  </a:lnTo>
                  <a:lnTo>
                    <a:pt x="85" y="612"/>
                  </a:lnTo>
                  <a:lnTo>
                    <a:pt x="79" y="607"/>
                  </a:lnTo>
                  <a:lnTo>
                    <a:pt x="75" y="600"/>
                  </a:lnTo>
                  <a:lnTo>
                    <a:pt x="71" y="593"/>
                  </a:lnTo>
                  <a:lnTo>
                    <a:pt x="70" y="587"/>
                  </a:lnTo>
                  <a:lnTo>
                    <a:pt x="70" y="587"/>
                  </a:lnTo>
                  <a:lnTo>
                    <a:pt x="70" y="506"/>
                  </a:lnTo>
                  <a:lnTo>
                    <a:pt x="70" y="506"/>
                  </a:lnTo>
                  <a:lnTo>
                    <a:pt x="70" y="506"/>
                  </a:lnTo>
                  <a:lnTo>
                    <a:pt x="63" y="497"/>
                  </a:lnTo>
                  <a:lnTo>
                    <a:pt x="58" y="488"/>
                  </a:lnTo>
                  <a:lnTo>
                    <a:pt x="55" y="479"/>
                  </a:lnTo>
                  <a:lnTo>
                    <a:pt x="53" y="468"/>
                  </a:lnTo>
                  <a:lnTo>
                    <a:pt x="47" y="448"/>
                  </a:lnTo>
                  <a:lnTo>
                    <a:pt x="43" y="436"/>
                  </a:lnTo>
                  <a:lnTo>
                    <a:pt x="40" y="426"/>
                  </a:lnTo>
                  <a:lnTo>
                    <a:pt x="40" y="426"/>
                  </a:lnTo>
                  <a:lnTo>
                    <a:pt x="39" y="421"/>
                  </a:lnTo>
                  <a:lnTo>
                    <a:pt x="38" y="418"/>
                  </a:lnTo>
                  <a:lnTo>
                    <a:pt x="32" y="411"/>
                  </a:lnTo>
                  <a:lnTo>
                    <a:pt x="26" y="406"/>
                  </a:lnTo>
                  <a:lnTo>
                    <a:pt x="18" y="402"/>
                  </a:lnTo>
                  <a:lnTo>
                    <a:pt x="11" y="396"/>
                  </a:lnTo>
                  <a:lnTo>
                    <a:pt x="5" y="389"/>
                  </a:lnTo>
                  <a:lnTo>
                    <a:pt x="3" y="384"/>
                  </a:lnTo>
                  <a:lnTo>
                    <a:pt x="1" y="380"/>
                  </a:lnTo>
                  <a:lnTo>
                    <a:pt x="0" y="374"/>
                  </a:lnTo>
                  <a:lnTo>
                    <a:pt x="0" y="367"/>
                  </a:lnTo>
                  <a:lnTo>
                    <a:pt x="0" y="367"/>
                  </a:lnTo>
                  <a:lnTo>
                    <a:pt x="0" y="359"/>
                  </a:lnTo>
                  <a:lnTo>
                    <a:pt x="2" y="351"/>
                  </a:lnTo>
                  <a:lnTo>
                    <a:pt x="4" y="344"/>
                  </a:lnTo>
                  <a:lnTo>
                    <a:pt x="7" y="338"/>
                  </a:lnTo>
                  <a:lnTo>
                    <a:pt x="11" y="332"/>
                  </a:lnTo>
                  <a:lnTo>
                    <a:pt x="16" y="327"/>
                  </a:lnTo>
                  <a:lnTo>
                    <a:pt x="22" y="321"/>
                  </a:lnTo>
                  <a:lnTo>
                    <a:pt x="27" y="317"/>
                  </a:lnTo>
                  <a:lnTo>
                    <a:pt x="34" y="313"/>
                  </a:lnTo>
                  <a:lnTo>
                    <a:pt x="41" y="310"/>
                  </a:lnTo>
                  <a:lnTo>
                    <a:pt x="57" y="305"/>
                  </a:lnTo>
                  <a:lnTo>
                    <a:pt x="75" y="302"/>
                  </a:lnTo>
                  <a:lnTo>
                    <a:pt x="92" y="300"/>
                  </a:lnTo>
                  <a:lnTo>
                    <a:pt x="92" y="300"/>
                  </a:lnTo>
                  <a:lnTo>
                    <a:pt x="96" y="300"/>
                  </a:lnTo>
                  <a:lnTo>
                    <a:pt x="100" y="302"/>
                  </a:lnTo>
                  <a:lnTo>
                    <a:pt x="108" y="306"/>
                  </a:lnTo>
                  <a:lnTo>
                    <a:pt x="116" y="310"/>
                  </a:lnTo>
                  <a:lnTo>
                    <a:pt x="121" y="311"/>
                  </a:lnTo>
                  <a:lnTo>
                    <a:pt x="125" y="312"/>
                  </a:lnTo>
                  <a:lnTo>
                    <a:pt x="125" y="312"/>
                  </a:lnTo>
                  <a:lnTo>
                    <a:pt x="131" y="311"/>
                  </a:lnTo>
                  <a:lnTo>
                    <a:pt x="136" y="310"/>
                  </a:lnTo>
                  <a:lnTo>
                    <a:pt x="140" y="309"/>
                  </a:lnTo>
                  <a:lnTo>
                    <a:pt x="144" y="306"/>
                  </a:lnTo>
                  <a:lnTo>
                    <a:pt x="147" y="303"/>
                  </a:lnTo>
                  <a:lnTo>
                    <a:pt x="149" y="299"/>
                  </a:lnTo>
                  <a:lnTo>
                    <a:pt x="153" y="291"/>
                  </a:lnTo>
                  <a:lnTo>
                    <a:pt x="156" y="281"/>
                  </a:lnTo>
                  <a:lnTo>
                    <a:pt x="159" y="269"/>
                  </a:lnTo>
                  <a:lnTo>
                    <a:pt x="162" y="258"/>
                  </a:lnTo>
                  <a:lnTo>
                    <a:pt x="165" y="245"/>
                  </a:lnTo>
                  <a:lnTo>
                    <a:pt x="165" y="245"/>
                  </a:lnTo>
                  <a:lnTo>
                    <a:pt x="202" y="208"/>
                  </a:lnTo>
                  <a:lnTo>
                    <a:pt x="202" y="208"/>
                  </a:lnTo>
                  <a:lnTo>
                    <a:pt x="210" y="203"/>
                  </a:lnTo>
                  <a:lnTo>
                    <a:pt x="223" y="192"/>
                  </a:lnTo>
                  <a:lnTo>
                    <a:pt x="229" y="188"/>
                  </a:lnTo>
                  <a:lnTo>
                    <a:pt x="232" y="183"/>
                  </a:lnTo>
                  <a:lnTo>
                    <a:pt x="232" y="182"/>
                  </a:lnTo>
                  <a:lnTo>
                    <a:pt x="232" y="181"/>
                  </a:lnTo>
                  <a:lnTo>
                    <a:pt x="231" y="180"/>
                  </a:lnTo>
                  <a:lnTo>
                    <a:pt x="228" y="180"/>
                  </a:lnTo>
                  <a:lnTo>
                    <a:pt x="228" y="180"/>
                  </a:lnTo>
                  <a:lnTo>
                    <a:pt x="211" y="176"/>
                  </a:lnTo>
                  <a:lnTo>
                    <a:pt x="198" y="172"/>
                  </a:lnTo>
                  <a:lnTo>
                    <a:pt x="187" y="167"/>
                  </a:lnTo>
                  <a:lnTo>
                    <a:pt x="178" y="160"/>
                  </a:lnTo>
                  <a:lnTo>
                    <a:pt x="170" y="151"/>
                  </a:lnTo>
                  <a:lnTo>
                    <a:pt x="162" y="141"/>
                  </a:lnTo>
                  <a:lnTo>
                    <a:pt x="155" y="128"/>
                  </a:lnTo>
                  <a:lnTo>
                    <a:pt x="147" y="113"/>
                  </a:lnTo>
                  <a:lnTo>
                    <a:pt x="147" y="113"/>
                  </a:lnTo>
                  <a:lnTo>
                    <a:pt x="144" y="105"/>
                  </a:lnTo>
                  <a:lnTo>
                    <a:pt x="142" y="99"/>
                  </a:lnTo>
                  <a:lnTo>
                    <a:pt x="142" y="94"/>
                  </a:lnTo>
                  <a:lnTo>
                    <a:pt x="142" y="91"/>
                  </a:lnTo>
                  <a:lnTo>
                    <a:pt x="145" y="82"/>
                  </a:lnTo>
                  <a:lnTo>
                    <a:pt x="146" y="75"/>
                  </a:lnTo>
                  <a:lnTo>
                    <a:pt x="147" y="66"/>
                  </a:lnTo>
                  <a:lnTo>
                    <a:pt x="147" y="66"/>
                  </a:lnTo>
                  <a:lnTo>
                    <a:pt x="147" y="61"/>
                  </a:lnTo>
                  <a:lnTo>
                    <a:pt x="148" y="59"/>
                  </a:lnTo>
                  <a:lnTo>
                    <a:pt x="150" y="57"/>
                  </a:lnTo>
                  <a:lnTo>
                    <a:pt x="154" y="55"/>
                  </a:lnTo>
                  <a:lnTo>
                    <a:pt x="161" y="53"/>
                  </a:lnTo>
                  <a:lnTo>
                    <a:pt x="169" y="51"/>
                  </a:lnTo>
                  <a:lnTo>
                    <a:pt x="169" y="51"/>
                  </a:lnTo>
                  <a:lnTo>
                    <a:pt x="150" y="19"/>
                  </a:lnTo>
                  <a:lnTo>
                    <a:pt x="150" y="19"/>
                  </a:lnTo>
                  <a:lnTo>
                    <a:pt x="150" y="19"/>
                  </a:lnTo>
                  <a:lnTo>
                    <a:pt x="182" y="19"/>
                  </a:lnTo>
                  <a:lnTo>
                    <a:pt x="195" y="17"/>
                  </a:lnTo>
                  <a:lnTo>
                    <a:pt x="209" y="16"/>
                  </a:lnTo>
                  <a:lnTo>
                    <a:pt x="222" y="14"/>
                  </a:lnTo>
                  <a:lnTo>
                    <a:pt x="233" y="10"/>
                  </a:lnTo>
                  <a:lnTo>
                    <a:pt x="244" y="6"/>
                  </a:lnTo>
                  <a:lnTo>
                    <a:pt x="254" y="0"/>
                  </a:lnTo>
                  <a:lnTo>
                    <a:pt x="254" y="0"/>
                  </a:lnTo>
                  <a:lnTo>
                    <a:pt x="254" y="5"/>
                  </a:lnTo>
                  <a:lnTo>
                    <a:pt x="255" y="9"/>
                  </a:lnTo>
                  <a:lnTo>
                    <a:pt x="257" y="13"/>
                  </a:lnTo>
                  <a:lnTo>
                    <a:pt x="260" y="16"/>
                  </a:lnTo>
                  <a:lnTo>
                    <a:pt x="268" y="24"/>
                  </a:lnTo>
                  <a:lnTo>
                    <a:pt x="276" y="30"/>
                  </a:lnTo>
                  <a:lnTo>
                    <a:pt x="297" y="44"/>
                  </a:lnTo>
                  <a:lnTo>
                    <a:pt x="307" y="51"/>
                  </a:lnTo>
                  <a:lnTo>
                    <a:pt x="316" y="58"/>
                  </a:lnTo>
                  <a:lnTo>
                    <a:pt x="316" y="58"/>
                  </a:lnTo>
                  <a:lnTo>
                    <a:pt x="320" y="62"/>
                  </a:lnTo>
                  <a:lnTo>
                    <a:pt x="322" y="68"/>
                  </a:lnTo>
                  <a:lnTo>
                    <a:pt x="324" y="82"/>
                  </a:lnTo>
                  <a:lnTo>
                    <a:pt x="327" y="93"/>
                  </a:lnTo>
                  <a:lnTo>
                    <a:pt x="329" y="99"/>
                  </a:lnTo>
                  <a:lnTo>
                    <a:pt x="331" y="103"/>
                  </a:lnTo>
                  <a:lnTo>
                    <a:pt x="331" y="103"/>
                  </a:lnTo>
                  <a:lnTo>
                    <a:pt x="331" y="109"/>
                  </a:lnTo>
                  <a:lnTo>
                    <a:pt x="331" y="109"/>
                  </a:lnTo>
                  <a:close/>
                </a:path>
              </a:pathLst>
            </a:custGeom>
            <a:solidFill>
              <a:schemeClr val="accent3">
                <a:lumMod val="60000"/>
                <a:lumOff val="4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26" name="Freeform 124"/>
            <p:cNvSpPr>
              <a:spLocks/>
            </p:cNvSpPr>
            <p:nvPr/>
          </p:nvSpPr>
          <p:spPr bwMode="auto">
            <a:xfrm>
              <a:off x="1069870" y="5408936"/>
              <a:ext cx="197609" cy="163303"/>
            </a:xfrm>
            <a:custGeom>
              <a:avLst/>
              <a:gdLst/>
              <a:ahLst/>
              <a:cxnLst>
                <a:cxn ang="0">
                  <a:pos x="177" y="15"/>
                </a:cxn>
                <a:cxn ang="0">
                  <a:pos x="160" y="15"/>
                </a:cxn>
                <a:cxn ang="0">
                  <a:pos x="154" y="13"/>
                </a:cxn>
                <a:cxn ang="0">
                  <a:pos x="146" y="5"/>
                </a:cxn>
                <a:cxn ang="0">
                  <a:pos x="139" y="1"/>
                </a:cxn>
                <a:cxn ang="0">
                  <a:pos x="133" y="0"/>
                </a:cxn>
                <a:cxn ang="0">
                  <a:pos x="113" y="2"/>
                </a:cxn>
                <a:cxn ang="0">
                  <a:pos x="80" y="9"/>
                </a:cxn>
                <a:cxn ang="0">
                  <a:pos x="50" y="21"/>
                </a:cxn>
                <a:cxn ang="0">
                  <a:pos x="41" y="28"/>
                </a:cxn>
                <a:cxn ang="0">
                  <a:pos x="38" y="37"/>
                </a:cxn>
                <a:cxn ang="0">
                  <a:pos x="39" y="45"/>
                </a:cxn>
                <a:cxn ang="0">
                  <a:pos x="43" y="63"/>
                </a:cxn>
                <a:cxn ang="0">
                  <a:pos x="46" y="74"/>
                </a:cxn>
                <a:cxn ang="0">
                  <a:pos x="43" y="94"/>
                </a:cxn>
                <a:cxn ang="0">
                  <a:pos x="39" y="105"/>
                </a:cxn>
                <a:cxn ang="0">
                  <a:pos x="32" y="109"/>
                </a:cxn>
                <a:cxn ang="0">
                  <a:pos x="27" y="111"/>
                </a:cxn>
                <a:cxn ang="0">
                  <a:pos x="14" y="106"/>
                </a:cxn>
                <a:cxn ang="0">
                  <a:pos x="4" y="96"/>
                </a:cxn>
                <a:cxn ang="0">
                  <a:pos x="1" y="102"/>
                </a:cxn>
                <a:cxn ang="0">
                  <a:pos x="1" y="111"/>
                </a:cxn>
                <a:cxn ang="0">
                  <a:pos x="1" y="117"/>
                </a:cxn>
                <a:cxn ang="0">
                  <a:pos x="2" y="124"/>
                </a:cxn>
                <a:cxn ang="0">
                  <a:pos x="7" y="130"/>
                </a:cxn>
                <a:cxn ang="0">
                  <a:pos x="19" y="138"/>
                </a:cxn>
                <a:cxn ang="0">
                  <a:pos x="37" y="147"/>
                </a:cxn>
                <a:cxn ang="0">
                  <a:pos x="53" y="162"/>
                </a:cxn>
                <a:cxn ang="0">
                  <a:pos x="56" y="168"/>
                </a:cxn>
                <a:cxn ang="0">
                  <a:pos x="62" y="192"/>
                </a:cxn>
                <a:cxn ang="0">
                  <a:pos x="67" y="208"/>
                </a:cxn>
                <a:cxn ang="0">
                  <a:pos x="75" y="224"/>
                </a:cxn>
                <a:cxn ang="0">
                  <a:pos x="78" y="224"/>
                </a:cxn>
                <a:cxn ang="0">
                  <a:pos x="78" y="224"/>
                </a:cxn>
                <a:cxn ang="0">
                  <a:pos x="101" y="213"/>
                </a:cxn>
                <a:cxn ang="0">
                  <a:pos x="130" y="209"/>
                </a:cxn>
                <a:cxn ang="0">
                  <a:pos x="134" y="209"/>
                </a:cxn>
                <a:cxn ang="0">
                  <a:pos x="146" y="215"/>
                </a:cxn>
                <a:cxn ang="0">
                  <a:pos x="159" y="220"/>
                </a:cxn>
                <a:cxn ang="0">
                  <a:pos x="163" y="221"/>
                </a:cxn>
                <a:cxn ang="0">
                  <a:pos x="174" y="219"/>
                </a:cxn>
                <a:cxn ang="0">
                  <a:pos x="182" y="215"/>
                </a:cxn>
                <a:cxn ang="0">
                  <a:pos x="187" y="208"/>
                </a:cxn>
                <a:cxn ang="0">
                  <a:pos x="194" y="190"/>
                </a:cxn>
                <a:cxn ang="0">
                  <a:pos x="200" y="167"/>
                </a:cxn>
                <a:cxn ang="0">
                  <a:pos x="203" y="154"/>
                </a:cxn>
                <a:cxn ang="0">
                  <a:pos x="240" y="117"/>
                </a:cxn>
                <a:cxn ang="0">
                  <a:pos x="261" y="101"/>
                </a:cxn>
                <a:cxn ang="0">
                  <a:pos x="270" y="92"/>
                </a:cxn>
                <a:cxn ang="0">
                  <a:pos x="270" y="90"/>
                </a:cxn>
                <a:cxn ang="0">
                  <a:pos x="266" y="89"/>
                </a:cxn>
                <a:cxn ang="0">
                  <a:pos x="249" y="85"/>
                </a:cxn>
                <a:cxn ang="0">
                  <a:pos x="225" y="76"/>
                </a:cxn>
                <a:cxn ang="0">
                  <a:pos x="208" y="60"/>
                </a:cxn>
                <a:cxn ang="0">
                  <a:pos x="193" y="37"/>
                </a:cxn>
                <a:cxn ang="0">
                  <a:pos x="185" y="22"/>
                </a:cxn>
                <a:cxn ang="0">
                  <a:pos x="177" y="15"/>
                </a:cxn>
              </a:cxnLst>
              <a:rect l="0" t="0" r="r" b="b"/>
              <a:pathLst>
                <a:path w="270" h="224">
                  <a:moveTo>
                    <a:pt x="177" y="15"/>
                  </a:moveTo>
                  <a:lnTo>
                    <a:pt x="177" y="15"/>
                  </a:lnTo>
                  <a:lnTo>
                    <a:pt x="160" y="15"/>
                  </a:lnTo>
                  <a:lnTo>
                    <a:pt x="160" y="15"/>
                  </a:lnTo>
                  <a:lnTo>
                    <a:pt x="156" y="14"/>
                  </a:lnTo>
                  <a:lnTo>
                    <a:pt x="154" y="13"/>
                  </a:lnTo>
                  <a:lnTo>
                    <a:pt x="149" y="7"/>
                  </a:lnTo>
                  <a:lnTo>
                    <a:pt x="146" y="5"/>
                  </a:lnTo>
                  <a:lnTo>
                    <a:pt x="142" y="2"/>
                  </a:lnTo>
                  <a:lnTo>
                    <a:pt x="139" y="1"/>
                  </a:lnTo>
                  <a:lnTo>
                    <a:pt x="133" y="0"/>
                  </a:lnTo>
                  <a:lnTo>
                    <a:pt x="133" y="0"/>
                  </a:lnTo>
                  <a:lnTo>
                    <a:pt x="125" y="1"/>
                  </a:lnTo>
                  <a:lnTo>
                    <a:pt x="113" y="2"/>
                  </a:lnTo>
                  <a:lnTo>
                    <a:pt x="96" y="5"/>
                  </a:lnTo>
                  <a:lnTo>
                    <a:pt x="80" y="9"/>
                  </a:lnTo>
                  <a:lnTo>
                    <a:pt x="64" y="14"/>
                  </a:lnTo>
                  <a:lnTo>
                    <a:pt x="50" y="21"/>
                  </a:lnTo>
                  <a:lnTo>
                    <a:pt x="45" y="24"/>
                  </a:lnTo>
                  <a:lnTo>
                    <a:pt x="41" y="28"/>
                  </a:lnTo>
                  <a:lnTo>
                    <a:pt x="39" y="32"/>
                  </a:lnTo>
                  <a:lnTo>
                    <a:pt x="38" y="37"/>
                  </a:lnTo>
                  <a:lnTo>
                    <a:pt x="38" y="37"/>
                  </a:lnTo>
                  <a:lnTo>
                    <a:pt x="39" y="45"/>
                  </a:lnTo>
                  <a:lnTo>
                    <a:pt x="41" y="54"/>
                  </a:lnTo>
                  <a:lnTo>
                    <a:pt x="43" y="63"/>
                  </a:lnTo>
                  <a:lnTo>
                    <a:pt x="46" y="74"/>
                  </a:lnTo>
                  <a:lnTo>
                    <a:pt x="46" y="74"/>
                  </a:lnTo>
                  <a:lnTo>
                    <a:pt x="45" y="89"/>
                  </a:lnTo>
                  <a:lnTo>
                    <a:pt x="43" y="94"/>
                  </a:lnTo>
                  <a:lnTo>
                    <a:pt x="41" y="100"/>
                  </a:lnTo>
                  <a:lnTo>
                    <a:pt x="39" y="105"/>
                  </a:lnTo>
                  <a:lnTo>
                    <a:pt x="37" y="107"/>
                  </a:lnTo>
                  <a:lnTo>
                    <a:pt x="32" y="109"/>
                  </a:lnTo>
                  <a:lnTo>
                    <a:pt x="27" y="111"/>
                  </a:lnTo>
                  <a:lnTo>
                    <a:pt x="27" y="111"/>
                  </a:lnTo>
                  <a:lnTo>
                    <a:pt x="19" y="109"/>
                  </a:lnTo>
                  <a:lnTo>
                    <a:pt x="14" y="106"/>
                  </a:lnTo>
                  <a:lnTo>
                    <a:pt x="8" y="101"/>
                  </a:lnTo>
                  <a:lnTo>
                    <a:pt x="4" y="96"/>
                  </a:lnTo>
                  <a:lnTo>
                    <a:pt x="4" y="96"/>
                  </a:lnTo>
                  <a:lnTo>
                    <a:pt x="1" y="102"/>
                  </a:lnTo>
                  <a:lnTo>
                    <a:pt x="0" y="107"/>
                  </a:lnTo>
                  <a:lnTo>
                    <a:pt x="1" y="111"/>
                  </a:lnTo>
                  <a:lnTo>
                    <a:pt x="1" y="117"/>
                  </a:lnTo>
                  <a:lnTo>
                    <a:pt x="1" y="117"/>
                  </a:lnTo>
                  <a:lnTo>
                    <a:pt x="2" y="122"/>
                  </a:lnTo>
                  <a:lnTo>
                    <a:pt x="2" y="124"/>
                  </a:lnTo>
                  <a:lnTo>
                    <a:pt x="4" y="128"/>
                  </a:lnTo>
                  <a:lnTo>
                    <a:pt x="7" y="130"/>
                  </a:lnTo>
                  <a:lnTo>
                    <a:pt x="12" y="135"/>
                  </a:lnTo>
                  <a:lnTo>
                    <a:pt x="19" y="138"/>
                  </a:lnTo>
                  <a:lnTo>
                    <a:pt x="29" y="143"/>
                  </a:lnTo>
                  <a:lnTo>
                    <a:pt x="37" y="147"/>
                  </a:lnTo>
                  <a:lnTo>
                    <a:pt x="45" y="153"/>
                  </a:lnTo>
                  <a:lnTo>
                    <a:pt x="53" y="162"/>
                  </a:lnTo>
                  <a:lnTo>
                    <a:pt x="53" y="162"/>
                  </a:lnTo>
                  <a:lnTo>
                    <a:pt x="56" y="168"/>
                  </a:lnTo>
                  <a:lnTo>
                    <a:pt x="58" y="175"/>
                  </a:lnTo>
                  <a:lnTo>
                    <a:pt x="62" y="192"/>
                  </a:lnTo>
                  <a:lnTo>
                    <a:pt x="64" y="200"/>
                  </a:lnTo>
                  <a:lnTo>
                    <a:pt x="67" y="208"/>
                  </a:lnTo>
                  <a:lnTo>
                    <a:pt x="70" y="216"/>
                  </a:lnTo>
                  <a:lnTo>
                    <a:pt x="75" y="224"/>
                  </a:lnTo>
                  <a:lnTo>
                    <a:pt x="75" y="224"/>
                  </a:lnTo>
                  <a:lnTo>
                    <a:pt x="78" y="224"/>
                  </a:lnTo>
                  <a:lnTo>
                    <a:pt x="78" y="224"/>
                  </a:lnTo>
                  <a:lnTo>
                    <a:pt x="78" y="224"/>
                  </a:lnTo>
                  <a:lnTo>
                    <a:pt x="90" y="218"/>
                  </a:lnTo>
                  <a:lnTo>
                    <a:pt x="101" y="213"/>
                  </a:lnTo>
                  <a:lnTo>
                    <a:pt x="115" y="211"/>
                  </a:lnTo>
                  <a:lnTo>
                    <a:pt x="130" y="209"/>
                  </a:lnTo>
                  <a:lnTo>
                    <a:pt x="130" y="209"/>
                  </a:lnTo>
                  <a:lnTo>
                    <a:pt x="134" y="209"/>
                  </a:lnTo>
                  <a:lnTo>
                    <a:pt x="138" y="211"/>
                  </a:lnTo>
                  <a:lnTo>
                    <a:pt x="146" y="215"/>
                  </a:lnTo>
                  <a:lnTo>
                    <a:pt x="154" y="219"/>
                  </a:lnTo>
                  <a:lnTo>
                    <a:pt x="159" y="220"/>
                  </a:lnTo>
                  <a:lnTo>
                    <a:pt x="163" y="221"/>
                  </a:lnTo>
                  <a:lnTo>
                    <a:pt x="163" y="221"/>
                  </a:lnTo>
                  <a:lnTo>
                    <a:pt x="169" y="220"/>
                  </a:lnTo>
                  <a:lnTo>
                    <a:pt x="174" y="219"/>
                  </a:lnTo>
                  <a:lnTo>
                    <a:pt x="178" y="218"/>
                  </a:lnTo>
                  <a:lnTo>
                    <a:pt x="182" y="215"/>
                  </a:lnTo>
                  <a:lnTo>
                    <a:pt x="185" y="212"/>
                  </a:lnTo>
                  <a:lnTo>
                    <a:pt x="187" y="208"/>
                  </a:lnTo>
                  <a:lnTo>
                    <a:pt x="191" y="200"/>
                  </a:lnTo>
                  <a:lnTo>
                    <a:pt x="194" y="190"/>
                  </a:lnTo>
                  <a:lnTo>
                    <a:pt x="197" y="178"/>
                  </a:lnTo>
                  <a:lnTo>
                    <a:pt x="200" y="167"/>
                  </a:lnTo>
                  <a:lnTo>
                    <a:pt x="203" y="154"/>
                  </a:lnTo>
                  <a:lnTo>
                    <a:pt x="203" y="154"/>
                  </a:lnTo>
                  <a:lnTo>
                    <a:pt x="240" y="117"/>
                  </a:lnTo>
                  <a:lnTo>
                    <a:pt x="240" y="117"/>
                  </a:lnTo>
                  <a:lnTo>
                    <a:pt x="248" y="112"/>
                  </a:lnTo>
                  <a:lnTo>
                    <a:pt x="261" y="101"/>
                  </a:lnTo>
                  <a:lnTo>
                    <a:pt x="267" y="97"/>
                  </a:lnTo>
                  <a:lnTo>
                    <a:pt x="270" y="92"/>
                  </a:lnTo>
                  <a:lnTo>
                    <a:pt x="270" y="91"/>
                  </a:lnTo>
                  <a:lnTo>
                    <a:pt x="270" y="90"/>
                  </a:lnTo>
                  <a:lnTo>
                    <a:pt x="269" y="89"/>
                  </a:lnTo>
                  <a:lnTo>
                    <a:pt x="266" y="89"/>
                  </a:lnTo>
                  <a:lnTo>
                    <a:pt x="266" y="89"/>
                  </a:lnTo>
                  <a:lnTo>
                    <a:pt x="249" y="85"/>
                  </a:lnTo>
                  <a:lnTo>
                    <a:pt x="236" y="81"/>
                  </a:lnTo>
                  <a:lnTo>
                    <a:pt x="225" y="76"/>
                  </a:lnTo>
                  <a:lnTo>
                    <a:pt x="216" y="69"/>
                  </a:lnTo>
                  <a:lnTo>
                    <a:pt x="208" y="60"/>
                  </a:lnTo>
                  <a:lnTo>
                    <a:pt x="200" y="50"/>
                  </a:lnTo>
                  <a:lnTo>
                    <a:pt x="193" y="37"/>
                  </a:lnTo>
                  <a:lnTo>
                    <a:pt x="185" y="22"/>
                  </a:lnTo>
                  <a:lnTo>
                    <a:pt x="185" y="22"/>
                  </a:lnTo>
                  <a:lnTo>
                    <a:pt x="177" y="15"/>
                  </a:lnTo>
                  <a:lnTo>
                    <a:pt x="177" y="15"/>
                  </a:lnTo>
                  <a:close/>
                </a:path>
              </a:pathLst>
            </a:custGeom>
            <a:solidFill>
              <a:schemeClr val="accent3">
                <a:lumMod val="60000"/>
                <a:lumOff val="4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27" name="Freeform 125"/>
            <p:cNvSpPr>
              <a:spLocks/>
            </p:cNvSpPr>
            <p:nvPr/>
          </p:nvSpPr>
          <p:spPr bwMode="auto">
            <a:xfrm>
              <a:off x="870807" y="5187310"/>
              <a:ext cx="159831" cy="147264"/>
            </a:xfrm>
            <a:custGeom>
              <a:avLst/>
              <a:gdLst/>
              <a:ahLst/>
              <a:cxnLst>
                <a:cxn ang="0">
                  <a:pos x="173" y="8"/>
                </a:cxn>
                <a:cxn ang="0">
                  <a:pos x="163" y="24"/>
                </a:cxn>
                <a:cxn ang="0">
                  <a:pos x="154" y="35"/>
                </a:cxn>
                <a:cxn ang="0">
                  <a:pos x="141" y="39"/>
                </a:cxn>
                <a:cxn ang="0">
                  <a:pos x="124" y="42"/>
                </a:cxn>
                <a:cxn ang="0">
                  <a:pos x="118" y="40"/>
                </a:cxn>
                <a:cxn ang="0">
                  <a:pos x="109" y="37"/>
                </a:cxn>
                <a:cxn ang="0">
                  <a:pos x="101" y="29"/>
                </a:cxn>
                <a:cxn ang="0">
                  <a:pos x="95" y="14"/>
                </a:cxn>
                <a:cxn ang="0">
                  <a:pos x="90" y="7"/>
                </a:cxn>
                <a:cxn ang="0">
                  <a:pos x="82" y="2"/>
                </a:cxn>
                <a:cxn ang="0">
                  <a:pos x="69" y="0"/>
                </a:cxn>
                <a:cxn ang="0">
                  <a:pos x="59" y="1"/>
                </a:cxn>
                <a:cxn ang="0">
                  <a:pos x="36" y="9"/>
                </a:cxn>
                <a:cxn ang="0">
                  <a:pos x="15" y="23"/>
                </a:cxn>
                <a:cxn ang="0">
                  <a:pos x="3" y="37"/>
                </a:cxn>
                <a:cxn ang="0">
                  <a:pos x="0" y="47"/>
                </a:cxn>
                <a:cxn ang="0">
                  <a:pos x="0" y="52"/>
                </a:cxn>
                <a:cxn ang="0">
                  <a:pos x="2" y="73"/>
                </a:cxn>
                <a:cxn ang="0">
                  <a:pos x="11" y="94"/>
                </a:cxn>
                <a:cxn ang="0">
                  <a:pos x="24" y="117"/>
                </a:cxn>
                <a:cxn ang="0">
                  <a:pos x="59" y="161"/>
                </a:cxn>
                <a:cxn ang="0">
                  <a:pos x="94" y="193"/>
                </a:cxn>
                <a:cxn ang="0">
                  <a:pos x="110" y="203"/>
                </a:cxn>
                <a:cxn ang="0">
                  <a:pos x="110" y="199"/>
                </a:cxn>
                <a:cxn ang="0">
                  <a:pos x="115" y="192"/>
                </a:cxn>
                <a:cxn ang="0">
                  <a:pos x="129" y="182"/>
                </a:cxn>
                <a:cxn ang="0">
                  <a:pos x="155" y="170"/>
                </a:cxn>
                <a:cxn ang="0">
                  <a:pos x="183" y="164"/>
                </a:cxn>
                <a:cxn ang="0">
                  <a:pos x="194" y="162"/>
                </a:cxn>
                <a:cxn ang="0">
                  <a:pos x="201" y="162"/>
                </a:cxn>
                <a:cxn ang="0">
                  <a:pos x="201" y="145"/>
                </a:cxn>
                <a:cxn ang="0">
                  <a:pos x="198" y="130"/>
                </a:cxn>
                <a:cxn ang="0">
                  <a:pos x="191" y="111"/>
                </a:cxn>
                <a:cxn ang="0">
                  <a:pos x="191" y="104"/>
                </a:cxn>
                <a:cxn ang="0">
                  <a:pos x="192" y="97"/>
                </a:cxn>
                <a:cxn ang="0">
                  <a:pos x="200" y="90"/>
                </a:cxn>
                <a:cxn ang="0">
                  <a:pos x="210" y="85"/>
                </a:cxn>
                <a:cxn ang="0">
                  <a:pos x="219" y="77"/>
                </a:cxn>
                <a:cxn ang="0">
                  <a:pos x="220" y="70"/>
                </a:cxn>
                <a:cxn ang="0">
                  <a:pos x="220" y="65"/>
                </a:cxn>
                <a:cxn ang="0">
                  <a:pos x="215" y="55"/>
                </a:cxn>
                <a:cxn ang="0">
                  <a:pos x="205" y="43"/>
                </a:cxn>
                <a:cxn ang="0">
                  <a:pos x="187" y="29"/>
                </a:cxn>
                <a:cxn ang="0">
                  <a:pos x="177" y="16"/>
                </a:cxn>
                <a:cxn ang="0">
                  <a:pos x="173" y="7"/>
                </a:cxn>
                <a:cxn ang="0">
                  <a:pos x="173" y="0"/>
                </a:cxn>
                <a:cxn ang="0">
                  <a:pos x="173" y="8"/>
                </a:cxn>
              </a:cxnLst>
              <a:rect l="0" t="0" r="r" b="b"/>
              <a:pathLst>
                <a:path w="220" h="203">
                  <a:moveTo>
                    <a:pt x="173" y="8"/>
                  </a:moveTo>
                  <a:lnTo>
                    <a:pt x="173" y="8"/>
                  </a:lnTo>
                  <a:lnTo>
                    <a:pt x="168" y="17"/>
                  </a:lnTo>
                  <a:lnTo>
                    <a:pt x="163" y="24"/>
                  </a:lnTo>
                  <a:lnTo>
                    <a:pt x="159" y="30"/>
                  </a:lnTo>
                  <a:lnTo>
                    <a:pt x="154" y="35"/>
                  </a:lnTo>
                  <a:lnTo>
                    <a:pt x="148" y="38"/>
                  </a:lnTo>
                  <a:lnTo>
                    <a:pt x="141" y="39"/>
                  </a:lnTo>
                  <a:lnTo>
                    <a:pt x="133" y="40"/>
                  </a:lnTo>
                  <a:lnTo>
                    <a:pt x="124" y="42"/>
                  </a:lnTo>
                  <a:lnTo>
                    <a:pt x="124" y="42"/>
                  </a:lnTo>
                  <a:lnTo>
                    <a:pt x="118" y="40"/>
                  </a:lnTo>
                  <a:lnTo>
                    <a:pt x="114" y="39"/>
                  </a:lnTo>
                  <a:lnTo>
                    <a:pt x="109" y="37"/>
                  </a:lnTo>
                  <a:lnTo>
                    <a:pt x="106" y="35"/>
                  </a:lnTo>
                  <a:lnTo>
                    <a:pt x="101" y="29"/>
                  </a:lnTo>
                  <a:lnTo>
                    <a:pt x="99" y="21"/>
                  </a:lnTo>
                  <a:lnTo>
                    <a:pt x="95" y="14"/>
                  </a:lnTo>
                  <a:lnTo>
                    <a:pt x="93" y="10"/>
                  </a:lnTo>
                  <a:lnTo>
                    <a:pt x="90" y="7"/>
                  </a:lnTo>
                  <a:lnTo>
                    <a:pt x="86" y="5"/>
                  </a:lnTo>
                  <a:lnTo>
                    <a:pt x="82" y="2"/>
                  </a:lnTo>
                  <a:lnTo>
                    <a:pt x="76" y="1"/>
                  </a:lnTo>
                  <a:lnTo>
                    <a:pt x="69" y="0"/>
                  </a:lnTo>
                  <a:lnTo>
                    <a:pt x="69" y="0"/>
                  </a:lnTo>
                  <a:lnTo>
                    <a:pt x="59" y="1"/>
                  </a:lnTo>
                  <a:lnTo>
                    <a:pt x="47" y="5"/>
                  </a:lnTo>
                  <a:lnTo>
                    <a:pt x="36" y="9"/>
                  </a:lnTo>
                  <a:lnTo>
                    <a:pt x="24" y="15"/>
                  </a:lnTo>
                  <a:lnTo>
                    <a:pt x="15" y="23"/>
                  </a:lnTo>
                  <a:lnTo>
                    <a:pt x="7" y="32"/>
                  </a:lnTo>
                  <a:lnTo>
                    <a:pt x="3" y="37"/>
                  </a:lnTo>
                  <a:lnTo>
                    <a:pt x="1" y="42"/>
                  </a:lnTo>
                  <a:lnTo>
                    <a:pt x="0" y="47"/>
                  </a:lnTo>
                  <a:lnTo>
                    <a:pt x="0" y="52"/>
                  </a:lnTo>
                  <a:lnTo>
                    <a:pt x="0" y="52"/>
                  </a:lnTo>
                  <a:lnTo>
                    <a:pt x="0" y="62"/>
                  </a:lnTo>
                  <a:lnTo>
                    <a:pt x="2" y="73"/>
                  </a:lnTo>
                  <a:lnTo>
                    <a:pt x="7" y="84"/>
                  </a:lnTo>
                  <a:lnTo>
                    <a:pt x="11" y="94"/>
                  </a:lnTo>
                  <a:lnTo>
                    <a:pt x="17" y="106"/>
                  </a:lnTo>
                  <a:lnTo>
                    <a:pt x="24" y="117"/>
                  </a:lnTo>
                  <a:lnTo>
                    <a:pt x="40" y="140"/>
                  </a:lnTo>
                  <a:lnTo>
                    <a:pt x="59" y="161"/>
                  </a:lnTo>
                  <a:lnTo>
                    <a:pt x="77" y="178"/>
                  </a:lnTo>
                  <a:lnTo>
                    <a:pt x="94" y="193"/>
                  </a:lnTo>
                  <a:lnTo>
                    <a:pt x="102" y="199"/>
                  </a:lnTo>
                  <a:lnTo>
                    <a:pt x="110" y="203"/>
                  </a:lnTo>
                  <a:lnTo>
                    <a:pt x="110" y="203"/>
                  </a:lnTo>
                  <a:lnTo>
                    <a:pt x="110" y="199"/>
                  </a:lnTo>
                  <a:lnTo>
                    <a:pt x="113" y="196"/>
                  </a:lnTo>
                  <a:lnTo>
                    <a:pt x="115" y="192"/>
                  </a:lnTo>
                  <a:lnTo>
                    <a:pt x="120" y="189"/>
                  </a:lnTo>
                  <a:lnTo>
                    <a:pt x="129" y="182"/>
                  </a:lnTo>
                  <a:lnTo>
                    <a:pt x="141" y="176"/>
                  </a:lnTo>
                  <a:lnTo>
                    <a:pt x="155" y="170"/>
                  </a:lnTo>
                  <a:lnTo>
                    <a:pt x="169" y="166"/>
                  </a:lnTo>
                  <a:lnTo>
                    <a:pt x="183" y="164"/>
                  </a:lnTo>
                  <a:lnTo>
                    <a:pt x="194" y="162"/>
                  </a:lnTo>
                  <a:lnTo>
                    <a:pt x="194" y="162"/>
                  </a:lnTo>
                  <a:lnTo>
                    <a:pt x="201" y="162"/>
                  </a:lnTo>
                  <a:lnTo>
                    <a:pt x="201" y="162"/>
                  </a:lnTo>
                  <a:lnTo>
                    <a:pt x="202" y="153"/>
                  </a:lnTo>
                  <a:lnTo>
                    <a:pt x="201" y="145"/>
                  </a:lnTo>
                  <a:lnTo>
                    <a:pt x="200" y="137"/>
                  </a:lnTo>
                  <a:lnTo>
                    <a:pt x="198" y="130"/>
                  </a:lnTo>
                  <a:lnTo>
                    <a:pt x="193" y="117"/>
                  </a:lnTo>
                  <a:lnTo>
                    <a:pt x="191" y="111"/>
                  </a:lnTo>
                  <a:lnTo>
                    <a:pt x="191" y="104"/>
                  </a:lnTo>
                  <a:lnTo>
                    <a:pt x="191" y="104"/>
                  </a:lnTo>
                  <a:lnTo>
                    <a:pt x="191" y="100"/>
                  </a:lnTo>
                  <a:lnTo>
                    <a:pt x="192" y="97"/>
                  </a:lnTo>
                  <a:lnTo>
                    <a:pt x="196" y="92"/>
                  </a:lnTo>
                  <a:lnTo>
                    <a:pt x="200" y="90"/>
                  </a:lnTo>
                  <a:lnTo>
                    <a:pt x="205" y="88"/>
                  </a:lnTo>
                  <a:lnTo>
                    <a:pt x="210" y="85"/>
                  </a:lnTo>
                  <a:lnTo>
                    <a:pt x="215" y="82"/>
                  </a:lnTo>
                  <a:lnTo>
                    <a:pt x="219" y="77"/>
                  </a:lnTo>
                  <a:lnTo>
                    <a:pt x="220" y="75"/>
                  </a:lnTo>
                  <a:lnTo>
                    <a:pt x="220" y="70"/>
                  </a:lnTo>
                  <a:lnTo>
                    <a:pt x="220" y="70"/>
                  </a:lnTo>
                  <a:lnTo>
                    <a:pt x="220" y="65"/>
                  </a:lnTo>
                  <a:lnTo>
                    <a:pt x="217" y="60"/>
                  </a:lnTo>
                  <a:lnTo>
                    <a:pt x="215" y="55"/>
                  </a:lnTo>
                  <a:lnTo>
                    <a:pt x="213" y="51"/>
                  </a:lnTo>
                  <a:lnTo>
                    <a:pt x="205" y="43"/>
                  </a:lnTo>
                  <a:lnTo>
                    <a:pt x="196" y="36"/>
                  </a:lnTo>
                  <a:lnTo>
                    <a:pt x="187" y="29"/>
                  </a:lnTo>
                  <a:lnTo>
                    <a:pt x="179" y="21"/>
                  </a:lnTo>
                  <a:lnTo>
                    <a:pt x="177" y="16"/>
                  </a:lnTo>
                  <a:lnTo>
                    <a:pt x="175" y="12"/>
                  </a:lnTo>
                  <a:lnTo>
                    <a:pt x="173" y="7"/>
                  </a:lnTo>
                  <a:lnTo>
                    <a:pt x="173" y="0"/>
                  </a:lnTo>
                  <a:lnTo>
                    <a:pt x="173" y="0"/>
                  </a:lnTo>
                  <a:lnTo>
                    <a:pt x="173" y="8"/>
                  </a:lnTo>
                  <a:lnTo>
                    <a:pt x="173" y="8"/>
                  </a:lnTo>
                  <a:close/>
                </a:path>
              </a:pathLst>
            </a:custGeom>
            <a:solidFill>
              <a:schemeClr val="accent3">
                <a:lumMod val="60000"/>
                <a:lumOff val="4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28" name="Freeform 126"/>
            <p:cNvSpPr>
              <a:spLocks/>
            </p:cNvSpPr>
            <p:nvPr/>
          </p:nvSpPr>
          <p:spPr bwMode="auto">
            <a:xfrm>
              <a:off x="949270" y="5305413"/>
              <a:ext cx="175814" cy="115187"/>
            </a:xfrm>
            <a:custGeom>
              <a:avLst/>
              <a:gdLst/>
              <a:ahLst/>
              <a:cxnLst>
                <a:cxn ang="0">
                  <a:pos x="227" y="103"/>
                </a:cxn>
                <a:cxn ang="0">
                  <a:pos x="236" y="92"/>
                </a:cxn>
                <a:cxn ang="0">
                  <a:pos x="242" y="86"/>
                </a:cxn>
                <a:cxn ang="0">
                  <a:pos x="220" y="69"/>
                </a:cxn>
                <a:cxn ang="0">
                  <a:pos x="201" y="52"/>
                </a:cxn>
                <a:cxn ang="0">
                  <a:pos x="193" y="56"/>
                </a:cxn>
                <a:cxn ang="0">
                  <a:pos x="181" y="57"/>
                </a:cxn>
                <a:cxn ang="0">
                  <a:pos x="168" y="51"/>
                </a:cxn>
                <a:cxn ang="0">
                  <a:pos x="150" y="36"/>
                </a:cxn>
                <a:cxn ang="0">
                  <a:pos x="130" y="18"/>
                </a:cxn>
                <a:cxn ang="0">
                  <a:pos x="115" y="7"/>
                </a:cxn>
                <a:cxn ang="0">
                  <a:pos x="98" y="2"/>
                </a:cxn>
                <a:cxn ang="0">
                  <a:pos x="87" y="0"/>
                </a:cxn>
                <a:cxn ang="0">
                  <a:pos x="61" y="4"/>
                </a:cxn>
                <a:cxn ang="0">
                  <a:pos x="32" y="14"/>
                </a:cxn>
                <a:cxn ang="0">
                  <a:pos x="9" y="27"/>
                </a:cxn>
                <a:cxn ang="0">
                  <a:pos x="2" y="34"/>
                </a:cxn>
                <a:cxn ang="0">
                  <a:pos x="0" y="41"/>
                </a:cxn>
                <a:cxn ang="0">
                  <a:pos x="0" y="44"/>
                </a:cxn>
                <a:cxn ang="0">
                  <a:pos x="8" y="53"/>
                </a:cxn>
                <a:cxn ang="0">
                  <a:pos x="17" y="59"/>
                </a:cxn>
                <a:cxn ang="0">
                  <a:pos x="28" y="80"/>
                </a:cxn>
                <a:cxn ang="0">
                  <a:pos x="45" y="127"/>
                </a:cxn>
                <a:cxn ang="0">
                  <a:pos x="59" y="152"/>
                </a:cxn>
                <a:cxn ang="0">
                  <a:pos x="66" y="158"/>
                </a:cxn>
                <a:cxn ang="0">
                  <a:pos x="66" y="156"/>
                </a:cxn>
                <a:cxn ang="0">
                  <a:pos x="72" y="150"/>
                </a:cxn>
                <a:cxn ang="0">
                  <a:pos x="92" y="144"/>
                </a:cxn>
                <a:cxn ang="0">
                  <a:pos x="132" y="140"/>
                </a:cxn>
                <a:cxn ang="0">
                  <a:pos x="135" y="140"/>
                </a:cxn>
                <a:cxn ang="0">
                  <a:pos x="140" y="145"/>
                </a:cxn>
                <a:cxn ang="0">
                  <a:pos x="147" y="150"/>
                </a:cxn>
                <a:cxn ang="0">
                  <a:pos x="150" y="150"/>
                </a:cxn>
                <a:cxn ang="0">
                  <a:pos x="160" y="146"/>
                </a:cxn>
                <a:cxn ang="0">
                  <a:pos x="168" y="140"/>
                </a:cxn>
                <a:cxn ang="0">
                  <a:pos x="177" y="148"/>
                </a:cxn>
                <a:cxn ang="0">
                  <a:pos x="190" y="150"/>
                </a:cxn>
                <a:cxn ang="0">
                  <a:pos x="194" y="150"/>
                </a:cxn>
                <a:cxn ang="0">
                  <a:pos x="201" y="146"/>
                </a:cxn>
                <a:cxn ang="0">
                  <a:pos x="209" y="137"/>
                </a:cxn>
                <a:cxn ang="0">
                  <a:pos x="216" y="122"/>
                </a:cxn>
                <a:cxn ang="0">
                  <a:pos x="224" y="112"/>
                </a:cxn>
                <a:cxn ang="0">
                  <a:pos x="230" y="110"/>
                </a:cxn>
                <a:cxn ang="0">
                  <a:pos x="227" y="103"/>
                </a:cxn>
              </a:cxnLst>
              <a:rect l="0" t="0" r="r" b="b"/>
              <a:pathLst>
                <a:path w="242" h="158">
                  <a:moveTo>
                    <a:pt x="227" y="103"/>
                  </a:moveTo>
                  <a:lnTo>
                    <a:pt x="227" y="103"/>
                  </a:lnTo>
                  <a:lnTo>
                    <a:pt x="231" y="96"/>
                  </a:lnTo>
                  <a:lnTo>
                    <a:pt x="236" y="92"/>
                  </a:lnTo>
                  <a:lnTo>
                    <a:pt x="239" y="89"/>
                  </a:lnTo>
                  <a:lnTo>
                    <a:pt x="242" y="86"/>
                  </a:lnTo>
                  <a:lnTo>
                    <a:pt x="242" y="86"/>
                  </a:lnTo>
                  <a:lnTo>
                    <a:pt x="220" y="69"/>
                  </a:lnTo>
                  <a:lnTo>
                    <a:pt x="210" y="61"/>
                  </a:lnTo>
                  <a:lnTo>
                    <a:pt x="201" y="52"/>
                  </a:lnTo>
                  <a:lnTo>
                    <a:pt x="201" y="52"/>
                  </a:lnTo>
                  <a:lnTo>
                    <a:pt x="193" y="56"/>
                  </a:lnTo>
                  <a:lnTo>
                    <a:pt x="187" y="57"/>
                  </a:lnTo>
                  <a:lnTo>
                    <a:pt x="181" y="57"/>
                  </a:lnTo>
                  <a:lnTo>
                    <a:pt x="174" y="54"/>
                  </a:lnTo>
                  <a:lnTo>
                    <a:pt x="168" y="51"/>
                  </a:lnTo>
                  <a:lnTo>
                    <a:pt x="162" y="46"/>
                  </a:lnTo>
                  <a:lnTo>
                    <a:pt x="150" y="36"/>
                  </a:lnTo>
                  <a:lnTo>
                    <a:pt x="137" y="23"/>
                  </a:lnTo>
                  <a:lnTo>
                    <a:pt x="130" y="18"/>
                  </a:lnTo>
                  <a:lnTo>
                    <a:pt x="123" y="12"/>
                  </a:lnTo>
                  <a:lnTo>
                    <a:pt x="115" y="7"/>
                  </a:lnTo>
                  <a:lnTo>
                    <a:pt x="107" y="4"/>
                  </a:lnTo>
                  <a:lnTo>
                    <a:pt x="98" y="2"/>
                  </a:lnTo>
                  <a:lnTo>
                    <a:pt x="87" y="0"/>
                  </a:lnTo>
                  <a:lnTo>
                    <a:pt x="87" y="0"/>
                  </a:lnTo>
                  <a:lnTo>
                    <a:pt x="76" y="2"/>
                  </a:lnTo>
                  <a:lnTo>
                    <a:pt x="61" y="4"/>
                  </a:lnTo>
                  <a:lnTo>
                    <a:pt x="47" y="8"/>
                  </a:lnTo>
                  <a:lnTo>
                    <a:pt x="32" y="14"/>
                  </a:lnTo>
                  <a:lnTo>
                    <a:pt x="19" y="20"/>
                  </a:lnTo>
                  <a:lnTo>
                    <a:pt x="9" y="27"/>
                  </a:lnTo>
                  <a:lnTo>
                    <a:pt x="5" y="30"/>
                  </a:lnTo>
                  <a:lnTo>
                    <a:pt x="2" y="34"/>
                  </a:lnTo>
                  <a:lnTo>
                    <a:pt x="0" y="37"/>
                  </a:lnTo>
                  <a:lnTo>
                    <a:pt x="0" y="41"/>
                  </a:lnTo>
                  <a:lnTo>
                    <a:pt x="0" y="41"/>
                  </a:lnTo>
                  <a:lnTo>
                    <a:pt x="0" y="44"/>
                  </a:lnTo>
                  <a:lnTo>
                    <a:pt x="2" y="48"/>
                  </a:lnTo>
                  <a:lnTo>
                    <a:pt x="8" y="53"/>
                  </a:lnTo>
                  <a:lnTo>
                    <a:pt x="17" y="59"/>
                  </a:lnTo>
                  <a:lnTo>
                    <a:pt x="17" y="59"/>
                  </a:lnTo>
                  <a:lnTo>
                    <a:pt x="22" y="67"/>
                  </a:lnTo>
                  <a:lnTo>
                    <a:pt x="28" y="80"/>
                  </a:lnTo>
                  <a:lnTo>
                    <a:pt x="39" y="111"/>
                  </a:lnTo>
                  <a:lnTo>
                    <a:pt x="45" y="127"/>
                  </a:lnTo>
                  <a:lnTo>
                    <a:pt x="52" y="141"/>
                  </a:lnTo>
                  <a:lnTo>
                    <a:pt x="59" y="152"/>
                  </a:lnTo>
                  <a:lnTo>
                    <a:pt x="62" y="156"/>
                  </a:lnTo>
                  <a:lnTo>
                    <a:pt x="66" y="158"/>
                  </a:lnTo>
                  <a:lnTo>
                    <a:pt x="66" y="158"/>
                  </a:lnTo>
                  <a:lnTo>
                    <a:pt x="66" y="156"/>
                  </a:lnTo>
                  <a:lnTo>
                    <a:pt x="68" y="153"/>
                  </a:lnTo>
                  <a:lnTo>
                    <a:pt x="72" y="150"/>
                  </a:lnTo>
                  <a:lnTo>
                    <a:pt x="82" y="148"/>
                  </a:lnTo>
                  <a:lnTo>
                    <a:pt x="92" y="144"/>
                  </a:lnTo>
                  <a:lnTo>
                    <a:pt x="114" y="141"/>
                  </a:lnTo>
                  <a:lnTo>
                    <a:pt x="132" y="140"/>
                  </a:lnTo>
                  <a:lnTo>
                    <a:pt x="132" y="140"/>
                  </a:lnTo>
                  <a:lnTo>
                    <a:pt x="135" y="140"/>
                  </a:lnTo>
                  <a:lnTo>
                    <a:pt x="137" y="141"/>
                  </a:lnTo>
                  <a:lnTo>
                    <a:pt x="140" y="145"/>
                  </a:lnTo>
                  <a:lnTo>
                    <a:pt x="145" y="149"/>
                  </a:lnTo>
                  <a:lnTo>
                    <a:pt x="147" y="150"/>
                  </a:lnTo>
                  <a:lnTo>
                    <a:pt x="150" y="150"/>
                  </a:lnTo>
                  <a:lnTo>
                    <a:pt x="150" y="150"/>
                  </a:lnTo>
                  <a:lnTo>
                    <a:pt x="155" y="149"/>
                  </a:lnTo>
                  <a:lnTo>
                    <a:pt x="160" y="146"/>
                  </a:lnTo>
                  <a:lnTo>
                    <a:pt x="168" y="140"/>
                  </a:lnTo>
                  <a:lnTo>
                    <a:pt x="168" y="140"/>
                  </a:lnTo>
                  <a:lnTo>
                    <a:pt x="173" y="144"/>
                  </a:lnTo>
                  <a:lnTo>
                    <a:pt x="177" y="148"/>
                  </a:lnTo>
                  <a:lnTo>
                    <a:pt x="182" y="150"/>
                  </a:lnTo>
                  <a:lnTo>
                    <a:pt x="190" y="150"/>
                  </a:lnTo>
                  <a:lnTo>
                    <a:pt x="190" y="150"/>
                  </a:lnTo>
                  <a:lnTo>
                    <a:pt x="194" y="150"/>
                  </a:lnTo>
                  <a:lnTo>
                    <a:pt x="198" y="149"/>
                  </a:lnTo>
                  <a:lnTo>
                    <a:pt x="201" y="146"/>
                  </a:lnTo>
                  <a:lnTo>
                    <a:pt x="205" y="144"/>
                  </a:lnTo>
                  <a:lnTo>
                    <a:pt x="209" y="137"/>
                  </a:lnTo>
                  <a:lnTo>
                    <a:pt x="213" y="130"/>
                  </a:lnTo>
                  <a:lnTo>
                    <a:pt x="216" y="122"/>
                  </a:lnTo>
                  <a:lnTo>
                    <a:pt x="220" y="117"/>
                  </a:lnTo>
                  <a:lnTo>
                    <a:pt x="224" y="112"/>
                  </a:lnTo>
                  <a:lnTo>
                    <a:pt x="228" y="111"/>
                  </a:lnTo>
                  <a:lnTo>
                    <a:pt x="230" y="110"/>
                  </a:lnTo>
                  <a:lnTo>
                    <a:pt x="230" y="110"/>
                  </a:lnTo>
                  <a:lnTo>
                    <a:pt x="227" y="103"/>
                  </a:lnTo>
                  <a:lnTo>
                    <a:pt x="227" y="103"/>
                  </a:lnTo>
                  <a:close/>
                </a:path>
              </a:pathLst>
            </a:custGeom>
            <a:solidFill>
              <a:schemeClr val="accent3">
                <a:lumMod val="60000"/>
                <a:lumOff val="4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29" name="Freeform 127"/>
            <p:cNvSpPr>
              <a:spLocks/>
            </p:cNvSpPr>
            <p:nvPr/>
          </p:nvSpPr>
          <p:spPr bwMode="auto">
            <a:xfrm>
              <a:off x="997219" y="5384149"/>
              <a:ext cx="149660" cy="104980"/>
            </a:xfrm>
            <a:custGeom>
              <a:avLst/>
              <a:gdLst/>
              <a:ahLst/>
              <a:cxnLst>
                <a:cxn ang="0">
                  <a:pos x="110" y="132"/>
                </a:cxn>
                <a:cxn ang="0">
                  <a:pos x="123" y="142"/>
                </a:cxn>
                <a:cxn ang="0">
                  <a:pos x="128" y="144"/>
                </a:cxn>
                <a:cxn ang="0">
                  <a:pos x="138" y="140"/>
                </a:cxn>
                <a:cxn ang="0">
                  <a:pos x="142" y="133"/>
                </a:cxn>
                <a:cxn ang="0">
                  <a:pos x="146" y="122"/>
                </a:cxn>
                <a:cxn ang="0">
                  <a:pos x="147" y="107"/>
                </a:cxn>
                <a:cxn ang="0">
                  <a:pos x="142" y="87"/>
                </a:cxn>
                <a:cxn ang="0">
                  <a:pos x="139" y="70"/>
                </a:cxn>
                <a:cxn ang="0">
                  <a:pos x="139" y="66"/>
                </a:cxn>
                <a:cxn ang="0">
                  <a:pos x="144" y="57"/>
                </a:cxn>
                <a:cxn ang="0">
                  <a:pos x="161" y="48"/>
                </a:cxn>
                <a:cxn ang="0">
                  <a:pos x="182" y="41"/>
                </a:cxn>
                <a:cxn ang="0">
                  <a:pos x="205" y="36"/>
                </a:cxn>
                <a:cxn ang="0">
                  <a:pos x="199" y="22"/>
                </a:cxn>
                <a:cxn ang="0">
                  <a:pos x="191" y="10"/>
                </a:cxn>
                <a:cxn ang="0">
                  <a:pos x="179" y="3"/>
                </a:cxn>
                <a:cxn ang="0">
                  <a:pos x="164" y="0"/>
                </a:cxn>
                <a:cxn ang="0">
                  <a:pos x="162" y="1"/>
                </a:cxn>
                <a:cxn ang="0">
                  <a:pos x="154" y="7"/>
                </a:cxn>
                <a:cxn ang="0">
                  <a:pos x="147" y="20"/>
                </a:cxn>
                <a:cxn ang="0">
                  <a:pos x="139" y="34"/>
                </a:cxn>
                <a:cxn ang="0">
                  <a:pos x="132" y="39"/>
                </a:cxn>
                <a:cxn ang="0">
                  <a:pos x="124" y="40"/>
                </a:cxn>
                <a:cxn ang="0">
                  <a:pos x="116" y="40"/>
                </a:cxn>
                <a:cxn ang="0">
                  <a:pos x="107" y="34"/>
                </a:cxn>
                <a:cxn ang="0">
                  <a:pos x="102" y="30"/>
                </a:cxn>
                <a:cxn ang="0">
                  <a:pos x="89" y="39"/>
                </a:cxn>
                <a:cxn ang="0">
                  <a:pos x="84" y="40"/>
                </a:cxn>
                <a:cxn ang="0">
                  <a:pos x="79" y="39"/>
                </a:cxn>
                <a:cxn ang="0">
                  <a:pos x="71" y="31"/>
                </a:cxn>
                <a:cxn ang="0">
                  <a:pos x="66" y="30"/>
                </a:cxn>
                <a:cxn ang="0">
                  <a:pos x="48" y="31"/>
                </a:cxn>
                <a:cxn ang="0">
                  <a:pos x="16" y="38"/>
                </a:cxn>
                <a:cxn ang="0">
                  <a:pos x="2" y="43"/>
                </a:cxn>
                <a:cxn ang="0">
                  <a:pos x="0" y="48"/>
                </a:cxn>
                <a:cxn ang="0">
                  <a:pos x="1" y="54"/>
                </a:cxn>
                <a:cxn ang="0">
                  <a:pos x="6" y="65"/>
                </a:cxn>
                <a:cxn ang="0">
                  <a:pos x="18" y="78"/>
                </a:cxn>
                <a:cxn ang="0">
                  <a:pos x="21" y="88"/>
                </a:cxn>
                <a:cxn ang="0">
                  <a:pos x="21" y="91"/>
                </a:cxn>
                <a:cxn ang="0">
                  <a:pos x="16" y="97"/>
                </a:cxn>
                <a:cxn ang="0">
                  <a:pos x="11" y="104"/>
                </a:cxn>
                <a:cxn ang="0">
                  <a:pos x="10" y="107"/>
                </a:cxn>
                <a:cxn ang="0">
                  <a:pos x="13" y="116"/>
                </a:cxn>
                <a:cxn ang="0">
                  <a:pos x="21" y="124"/>
                </a:cxn>
                <a:cxn ang="0">
                  <a:pos x="33" y="129"/>
                </a:cxn>
                <a:cxn ang="0">
                  <a:pos x="62" y="134"/>
                </a:cxn>
                <a:cxn ang="0">
                  <a:pos x="102" y="135"/>
                </a:cxn>
                <a:cxn ang="0">
                  <a:pos x="110" y="132"/>
                </a:cxn>
              </a:cxnLst>
              <a:rect l="0" t="0" r="r" b="b"/>
              <a:pathLst>
                <a:path w="205" h="144">
                  <a:moveTo>
                    <a:pt x="110" y="132"/>
                  </a:moveTo>
                  <a:lnTo>
                    <a:pt x="110" y="132"/>
                  </a:lnTo>
                  <a:lnTo>
                    <a:pt x="117" y="139"/>
                  </a:lnTo>
                  <a:lnTo>
                    <a:pt x="123" y="142"/>
                  </a:lnTo>
                  <a:lnTo>
                    <a:pt x="128" y="144"/>
                  </a:lnTo>
                  <a:lnTo>
                    <a:pt x="128" y="144"/>
                  </a:lnTo>
                  <a:lnTo>
                    <a:pt x="133" y="142"/>
                  </a:lnTo>
                  <a:lnTo>
                    <a:pt x="138" y="140"/>
                  </a:lnTo>
                  <a:lnTo>
                    <a:pt x="140" y="138"/>
                  </a:lnTo>
                  <a:lnTo>
                    <a:pt x="142" y="133"/>
                  </a:lnTo>
                  <a:lnTo>
                    <a:pt x="144" y="127"/>
                  </a:lnTo>
                  <a:lnTo>
                    <a:pt x="146" y="122"/>
                  </a:lnTo>
                  <a:lnTo>
                    <a:pt x="147" y="107"/>
                  </a:lnTo>
                  <a:lnTo>
                    <a:pt x="147" y="107"/>
                  </a:lnTo>
                  <a:lnTo>
                    <a:pt x="144" y="96"/>
                  </a:lnTo>
                  <a:lnTo>
                    <a:pt x="142" y="87"/>
                  </a:lnTo>
                  <a:lnTo>
                    <a:pt x="140" y="78"/>
                  </a:lnTo>
                  <a:lnTo>
                    <a:pt x="139" y="70"/>
                  </a:lnTo>
                  <a:lnTo>
                    <a:pt x="139" y="70"/>
                  </a:lnTo>
                  <a:lnTo>
                    <a:pt x="139" y="66"/>
                  </a:lnTo>
                  <a:lnTo>
                    <a:pt x="140" y="63"/>
                  </a:lnTo>
                  <a:lnTo>
                    <a:pt x="144" y="57"/>
                  </a:lnTo>
                  <a:lnTo>
                    <a:pt x="151" y="51"/>
                  </a:lnTo>
                  <a:lnTo>
                    <a:pt x="161" y="48"/>
                  </a:lnTo>
                  <a:lnTo>
                    <a:pt x="171" y="43"/>
                  </a:lnTo>
                  <a:lnTo>
                    <a:pt x="182" y="41"/>
                  </a:lnTo>
                  <a:lnTo>
                    <a:pt x="194" y="39"/>
                  </a:lnTo>
                  <a:lnTo>
                    <a:pt x="205" y="36"/>
                  </a:lnTo>
                  <a:lnTo>
                    <a:pt x="205" y="36"/>
                  </a:lnTo>
                  <a:lnTo>
                    <a:pt x="199" y="22"/>
                  </a:lnTo>
                  <a:lnTo>
                    <a:pt x="195" y="16"/>
                  </a:lnTo>
                  <a:lnTo>
                    <a:pt x="191" y="10"/>
                  </a:lnTo>
                  <a:lnTo>
                    <a:pt x="185" y="5"/>
                  </a:lnTo>
                  <a:lnTo>
                    <a:pt x="179" y="3"/>
                  </a:lnTo>
                  <a:lnTo>
                    <a:pt x="172" y="1"/>
                  </a:lnTo>
                  <a:lnTo>
                    <a:pt x="164" y="0"/>
                  </a:lnTo>
                  <a:lnTo>
                    <a:pt x="164" y="0"/>
                  </a:lnTo>
                  <a:lnTo>
                    <a:pt x="162" y="1"/>
                  </a:lnTo>
                  <a:lnTo>
                    <a:pt x="158" y="2"/>
                  </a:lnTo>
                  <a:lnTo>
                    <a:pt x="154" y="7"/>
                  </a:lnTo>
                  <a:lnTo>
                    <a:pt x="150" y="12"/>
                  </a:lnTo>
                  <a:lnTo>
                    <a:pt x="147" y="20"/>
                  </a:lnTo>
                  <a:lnTo>
                    <a:pt x="143" y="27"/>
                  </a:lnTo>
                  <a:lnTo>
                    <a:pt x="139" y="34"/>
                  </a:lnTo>
                  <a:lnTo>
                    <a:pt x="135" y="36"/>
                  </a:lnTo>
                  <a:lnTo>
                    <a:pt x="132" y="39"/>
                  </a:lnTo>
                  <a:lnTo>
                    <a:pt x="128" y="40"/>
                  </a:lnTo>
                  <a:lnTo>
                    <a:pt x="124" y="40"/>
                  </a:lnTo>
                  <a:lnTo>
                    <a:pt x="124" y="40"/>
                  </a:lnTo>
                  <a:lnTo>
                    <a:pt x="116" y="40"/>
                  </a:lnTo>
                  <a:lnTo>
                    <a:pt x="111" y="38"/>
                  </a:lnTo>
                  <a:lnTo>
                    <a:pt x="107" y="34"/>
                  </a:lnTo>
                  <a:lnTo>
                    <a:pt x="102" y="30"/>
                  </a:lnTo>
                  <a:lnTo>
                    <a:pt x="102" y="30"/>
                  </a:lnTo>
                  <a:lnTo>
                    <a:pt x="94" y="36"/>
                  </a:lnTo>
                  <a:lnTo>
                    <a:pt x="89" y="39"/>
                  </a:lnTo>
                  <a:lnTo>
                    <a:pt x="84" y="40"/>
                  </a:lnTo>
                  <a:lnTo>
                    <a:pt x="84" y="40"/>
                  </a:lnTo>
                  <a:lnTo>
                    <a:pt x="81" y="40"/>
                  </a:lnTo>
                  <a:lnTo>
                    <a:pt x="79" y="39"/>
                  </a:lnTo>
                  <a:lnTo>
                    <a:pt x="74" y="35"/>
                  </a:lnTo>
                  <a:lnTo>
                    <a:pt x="71" y="31"/>
                  </a:lnTo>
                  <a:lnTo>
                    <a:pt x="69" y="30"/>
                  </a:lnTo>
                  <a:lnTo>
                    <a:pt x="66" y="30"/>
                  </a:lnTo>
                  <a:lnTo>
                    <a:pt x="66" y="30"/>
                  </a:lnTo>
                  <a:lnTo>
                    <a:pt x="48" y="31"/>
                  </a:lnTo>
                  <a:lnTo>
                    <a:pt x="26" y="34"/>
                  </a:lnTo>
                  <a:lnTo>
                    <a:pt x="16" y="38"/>
                  </a:lnTo>
                  <a:lnTo>
                    <a:pt x="6" y="40"/>
                  </a:lnTo>
                  <a:lnTo>
                    <a:pt x="2" y="43"/>
                  </a:lnTo>
                  <a:lnTo>
                    <a:pt x="0" y="46"/>
                  </a:lnTo>
                  <a:lnTo>
                    <a:pt x="0" y="48"/>
                  </a:lnTo>
                  <a:lnTo>
                    <a:pt x="0" y="48"/>
                  </a:lnTo>
                  <a:lnTo>
                    <a:pt x="1" y="54"/>
                  </a:lnTo>
                  <a:lnTo>
                    <a:pt x="3" y="60"/>
                  </a:lnTo>
                  <a:lnTo>
                    <a:pt x="6" y="65"/>
                  </a:lnTo>
                  <a:lnTo>
                    <a:pt x="11" y="70"/>
                  </a:lnTo>
                  <a:lnTo>
                    <a:pt x="18" y="78"/>
                  </a:lnTo>
                  <a:lnTo>
                    <a:pt x="20" y="84"/>
                  </a:lnTo>
                  <a:lnTo>
                    <a:pt x="21" y="88"/>
                  </a:lnTo>
                  <a:lnTo>
                    <a:pt x="21" y="88"/>
                  </a:lnTo>
                  <a:lnTo>
                    <a:pt x="21" y="91"/>
                  </a:lnTo>
                  <a:lnTo>
                    <a:pt x="20" y="93"/>
                  </a:lnTo>
                  <a:lnTo>
                    <a:pt x="16" y="97"/>
                  </a:lnTo>
                  <a:lnTo>
                    <a:pt x="12" y="101"/>
                  </a:lnTo>
                  <a:lnTo>
                    <a:pt x="11" y="104"/>
                  </a:lnTo>
                  <a:lnTo>
                    <a:pt x="10" y="107"/>
                  </a:lnTo>
                  <a:lnTo>
                    <a:pt x="10" y="107"/>
                  </a:lnTo>
                  <a:lnTo>
                    <a:pt x="11" y="111"/>
                  </a:lnTo>
                  <a:lnTo>
                    <a:pt x="13" y="116"/>
                  </a:lnTo>
                  <a:lnTo>
                    <a:pt x="17" y="120"/>
                  </a:lnTo>
                  <a:lnTo>
                    <a:pt x="21" y="124"/>
                  </a:lnTo>
                  <a:lnTo>
                    <a:pt x="26" y="126"/>
                  </a:lnTo>
                  <a:lnTo>
                    <a:pt x="33" y="129"/>
                  </a:lnTo>
                  <a:lnTo>
                    <a:pt x="47" y="132"/>
                  </a:lnTo>
                  <a:lnTo>
                    <a:pt x="62" y="134"/>
                  </a:lnTo>
                  <a:lnTo>
                    <a:pt x="77" y="135"/>
                  </a:lnTo>
                  <a:lnTo>
                    <a:pt x="102" y="135"/>
                  </a:lnTo>
                  <a:lnTo>
                    <a:pt x="102" y="135"/>
                  </a:lnTo>
                  <a:lnTo>
                    <a:pt x="110" y="132"/>
                  </a:lnTo>
                  <a:lnTo>
                    <a:pt x="110" y="132"/>
                  </a:lnTo>
                  <a:close/>
                </a:path>
              </a:pathLst>
            </a:custGeom>
            <a:solidFill>
              <a:schemeClr val="accent3">
                <a:lumMod val="60000"/>
                <a:lumOff val="4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30" name="Freeform 128"/>
            <p:cNvSpPr>
              <a:spLocks/>
            </p:cNvSpPr>
            <p:nvPr/>
          </p:nvSpPr>
          <p:spPr bwMode="auto">
            <a:xfrm>
              <a:off x="2264242" y="4341633"/>
              <a:ext cx="239746" cy="288696"/>
            </a:xfrm>
            <a:custGeom>
              <a:avLst/>
              <a:gdLst/>
              <a:ahLst/>
              <a:cxnLst>
                <a:cxn ang="0">
                  <a:pos x="162" y="395"/>
                </a:cxn>
                <a:cxn ang="0">
                  <a:pos x="183" y="395"/>
                </a:cxn>
                <a:cxn ang="0">
                  <a:pos x="220" y="379"/>
                </a:cxn>
                <a:cxn ang="0">
                  <a:pos x="251" y="356"/>
                </a:cxn>
                <a:cxn ang="0">
                  <a:pos x="231" y="347"/>
                </a:cxn>
                <a:cxn ang="0">
                  <a:pos x="224" y="330"/>
                </a:cxn>
                <a:cxn ang="0">
                  <a:pos x="224" y="319"/>
                </a:cxn>
                <a:cxn ang="0">
                  <a:pos x="230" y="307"/>
                </a:cxn>
                <a:cxn ang="0">
                  <a:pos x="263" y="290"/>
                </a:cxn>
                <a:cxn ang="0">
                  <a:pos x="280" y="283"/>
                </a:cxn>
                <a:cxn ang="0">
                  <a:pos x="290" y="252"/>
                </a:cxn>
                <a:cxn ang="0">
                  <a:pos x="301" y="203"/>
                </a:cxn>
                <a:cxn ang="0">
                  <a:pos x="314" y="128"/>
                </a:cxn>
                <a:cxn ang="0">
                  <a:pos x="330" y="74"/>
                </a:cxn>
                <a:cxn ang="0">
                  <a:pos x="304" y="55"/>
                </a:cxn>
                <a:cxn ang="0">
                  <a:pos x="237" y="9"/>
                </a:cxn>
                <a:cxn ang="0">
                  <a:pos x="209" y="0"/>
                </a:cxn>
                <a:cxn ang="0">
                  <a:pos x="194" y="5"/>
                </a:cxn>
                <a:cxn ang="0">
                  <a:pos x="178" y="24"/>
                </a:cxn>
                <a:cxn ang="0">
                  <a:pos x="159" y="73"/>
                </a:cxn>
                <a:cxn ang="0">
                  <a:pos x="145" y="97"/>
                </a:cxn>
                <a:cxn ang="0">
                  <a:pos x="122" y="106"/>
                </a:cxn>
                <a:cxn ang="0">
                  <a:pos x="113" y="104"/>
                </a:cxn>
                <a:cxn ang="0">
                  <a:pos x="106" y="97"/>
                </a:cxn>
                <a:cxn ang="0">
                  <a:pos x="95" y="91"/>
                </a:cxn>
                <a:cxn ang="0">
                  <a:pos x="79" y="98"/>
                </a:cxn>
                <a:cxn ang="0">
                  <a:pos x="67" y="106"/>
                </a:cxn>
                <a:cxn ang="0">
                  <a:pos x="62" y="120"/>
                </a:cxn>
                <a:cxn ang="0">
                  <a:pos x="57" y="165"/>
                </a:cxn>
                <a:cxn ang="0">
                  <a:pos x="54" y="179"/>
                </a:cxn>
                <a:cxn ang="0">
                  <a:pos x="37" y="196"/>
                </a:cxn>
                <a:cxn ang="0">
                  <a:pos x="17" y="212"/>
                </a:cxn>
                <a:cxn ang="0">
                  <a:pos x="9" y="228"/>
                </a:cxn>
                <a:cxn ang="0">
                  <a:pos x="7" y="242"/>
                </a:cxn>
                <a:cxn ang="0">
                  <a:pos x="9" y="274"/>
                </a:cxn>
                <a:cxn ang="0">
                  <a:pos x="6" y="289"/>
                </a:cxn>
                <a:cxn ang="0">
                  <a:pos x="0" y="297"/>
                </a:cxn>
                <a:cxn ang="0">
                  <a:pos x="1" y="306"/>
                </a:cxn>
                <a:cxn ang="0">
                  <a:pos x="17" y="324"/>
                </a:cxn>
                <a:cxn ang="0">
                  <a:pos x="40" y="330"/>
                </a:cxn>
                <a:cxn ang="0">
                  <a:pos x="55" y="330"/>
                </a:cxn>
                <a:cxn ang="0">
                  <a:pos x="85" y="335"/>
                </a:cxn>
                <a:cxn ang="0">
                  <a:pos x="107" y="330"/>
                </a:cxn>
                <a:cxn ang="0">
                  <a:pos x="102" y="320"/>
                </a:cxn>
                <a:cxn ang="0">
                  <a:pos x="100" y="309"/>
                </a:cxn>
                <a:cxn ang="0">
                  <a:pos x="108" y="299"/>
                </a:cxn>
                <a:cxn ang="0">
                  <a:pos x="143" y="294"/>
                </a:cxn>
                <a:cxn ang="0">
                  <a:pos x="143" y="315"/>
                </a:cxn>
                <a:cxn ang="0">
                  <a:pos x="127" y="340"/>
                </a:cxn>
                <a:cxn ang="0">
                  <a:pos x="125" y="349"/>
                </a:cxn>
                <a:cxn ang="0">
                  <a:pos x="158" y="349"/>
                </a:cxn>
                <a:cxn ang="0">
                  <a:pos x="152" y="365"/>
                </a:cxn>
                <a:cxn ang="0">
                  <a:pos x="137" y="375"/>
                </a:cxn>
                <a:cxn ang="0">
                  <a:pos x="125" y="394"/>
                </a:cxn>
                <a:cxn ang="0">
                  <a:pos x="133" y="397"/>
                </a:cxn>
                <a:cxn ang="0">
                  <a:pos x="151" y="394"/>
                </a:cxn>
                <a:cxn ang="0">
                  <a:pos x="154" y="394"/>
                </a:cxn>
              </a:cxnLst>
              <a:rect l="0" t="0" r="r" b="b"/>
              <a:pathLst>
                <a:path w="330" h="397">
                  <a:moveTo>
                    <a:pt x="154" y="394"/>
                  </a:moveTo>
                  <a:lnTo>
                    <a:pt x="154" y="394"/>
                  </a:lnTo>
                  <a:lnTo>
                    <a:pt x="162" y="395"/>
                  </a:lnTo>
                  <a:lnTo>
                    <a:pt x="169" y="396"/>
                  </a:lnTo>
                  <a:lnTo>
                    <a:pt x="176" y="395"/>
                  </a:lnTo>
                  <a:lnTo>
                    <a:pt x="183" y="395"/>
                  </a:lnTo>
                  <a:lnTo>
                    <a:pt x="196" y="391"/>
                  </a:lnTo>
                  <a:lnTo>
                    <a:pt x="208" y="386"/>
                  </a:lnTo>
                  <a:lnTo>
                    <a:pt x="220" y="379"/>
                  </a:lnTo>
                  <a:lnTo>
                    <a:pt x="230" y="371"/>
                  </a:lnTo>
                  <a:lnTo>
                    <a:pt x="251" y="356"/>
                  </a:lnTo>
                  <a:lnTo>
                    <a:pt x="251" y="356"/>
                  </a:lnTo>
                  <a:lnTo>
                    <a:pt x="240" y="352"/>
                  </a:lnTo>
                  <a:lnTo>
                    <a:pt x="236" y="350"/>
                  </a:lnTo>
                  <a:lnTo>
                    <a:pt x="231" y="347"/>
                  </a:lnTo>
                  <a:lnTo>
                    <a:pt x="229" y="342"/>
                  </a:lnTo>
                  <a:lnTo>
                    <a:pt x="227" y="337"/>
                  </a:lnTo>
                  <a:lnTo>
                    <a:pt x="224" y="330"/>
                  </a:lnTo>
                  <a:lnTo>
                    <a:pt x="224" y="324"/>
                  </a:lnTo>
                  <a:lnTo>
                    <a:pt x="224" y="324"/>
                  </a:lnTo>
                  <a:lnTo>
                    <a:pt x="224" y="319"/>
                  </a:lnTo>
                  <a:lnTo>
                    <a:pt x="225" y="314"/>
                  </a:lnTo>
                  <a:lnTo>
                    <a:pt x="228" y="311"/>
                  </a:lnTo>
                  <a:lnTo>
                    <a:pt x="230" y="307"/>
                  </a:lnTo>
                  <a:lnTo>
                    <a:pt x="237" y="302"/>
                  </a:lnTo>
                  <a:lnTo>
                    <a:pt x="245" y="297"/>
                  </a:lnTo>
                  <a:lnTo>
                    <a:pt x="263" y="290"/>
                  </a:lnTo>
                  <a:lnTo>
                    <a:pt x="272" y="287"/>
                  </a:lnTo>
                  <a:lnTo>
                    <a:pt x="280" y="283"/>
                  </a:lnTo>
                  <a:lnTo>
                    <a:pt x="280" y="283"/>
                  </a:lnTo>
                  <a:lnTo>
                    <a:pt x="282" y="278"/>
                  </a:lnTo>
                  <a:lnTo>
                    <a:pt x="285" y="271"/>
                  </a:lnTo>
                  <a:lnTo>
                    <a:pt x="290" y="252"/>
                  </a:lnTo>
                  <a:lnTo>
                    <a:pt x="298" y="217"/>
                  </a:lnTo>
                  <a:lnTo>
                    <a:pt x="298" y="217"/>
                  </a:lnTo>
                  <a:lnTo>
                    <a:pt x="301" y="203"/>
                  </a:lnTo>
                  <a:lnTo>
                    <a:pt x="305" y="187"/>
                  </a:lnTo>
                  <a:lnTo>
                    <a:pt x="311" y="147"/>
                  </a:lnTo>
                  <a:lnTo>
                    <a:pt x="314" y="128"/>
                  </a:lnTo>
                  <a:lnTo>
                    <a:pt x="318" y="108"/>
                  </a:lnTo>
                  <a:lnTo>
                    <a:pt x="323" y="90"/>
                  </a:lnTo>
                  <a:lnTo>
                    <a:pt x="330" y="74"/>
                  </a:lnTo>
                  <a:lnTo>
                    <a:pt x="330" y="74"/>
                  </a:lnTo>
                  <a:lnTo>
                    <a:pt x="319" y="66"/>
                  </a:lnTo>
                  <a:lnTo>
                    <a:pt x="304" y="55"/>
                  </a:lnTo>
                  <a:lnTo>
                    <a:pt x="270" y="31"/>
                  </a:lnTo>
                  <a:lnTo>
                    <a:pt x="253" y="20"/>
                  </a:lnTo>
                  <a:lnTo>
                    <a:pt x="237" y="9"/>
                  </a:lnTo>
                  <a:lnTo>
                    <a:pt x="222" y="2"/>
                  </a:lnTo>
                  <a:lnTo>
                    <a:pt x="215" y="0"/>
                  </a:lnTo>
                  <a:lnTo>
                    <a:pt x="209" y="0"/>
                  </a:lnTo>
                  <a:lnTo>
                    <a:pt x="209" y="0"/>
                  </a:lnTo>
                  <a:lnTo>
                    <a:pt x="201" y="1"/>
                  </a:lnTo>
                  <a:lnTo>
                    <a:pt x="194" y="5"/>
                  </a:lnTo>
                  <a:lnTo>
                    <a:pt x="189" y="9"/>
                  </a:lnTo>
                  <a:lnTo>
                    <a:pt x="183" y="16"/>
                  </a:lnTo>
                  <a:lnTo>
                    <a:pt x="178" y="24"/>
                  </a:lnTo>
                  <a:lnTo>
                    <a:pt x="175" y="34"/>
                  </a:lnTo>
                  <a:lnTo>
                    <a:pt x="167" y="53"/>
                  </a:lnTo>
                  <a:lnTo>
                    <a:pt x="159" y="73"/>
                  </a:lnTo>
                  <a:lnTo>
                    <a:pt x="155" y="82"/>
                  </a:lnTo>
                  <a:lnTo>
                    <a:pt x="150" y="90"/>
                  </a:lnTo>
                  <a:lnTo>
                    <a:pt x="145" y="97"/>
                  </a:lnTo>
                  <a:lnTo>
                    <a:pt x="138" y="101"/>
                  </a:lnTo>
                  <a:lnTo>
                    <a:pt x="130" y="105"/>
                  </a:lnTo>
                  <a:lnTo>
                    <a:pt x="122" y="106"/>
                  </a:lnTo>
                  <a:lnTo>
                    <a:pt x="122" y="106"/>
                  </a:lnTo>
                  <a:lnTo>
                    <a:pt x="116" y="106"/>
                  </a:lnTo>
                  <a:lnTo>
                    <a:pt x="113" y="104"/>
                  </a:lnTo>
                  <a:lnTo>
                    <a:pt x="110" y="101"/>
                  </a:lnTo>
                  <a:lnTo>
                    <a:pt x="108" y="99"/>
                  </a:lnTo>
                  <a:lnTo>
                    <a:pt x="106" y="97"/>
                  </a:lnTo>
                  <a:lnTo>
                    <a:pt x="104" y="93"/>
                  </a:lnTo>
                  <a:lnTo>
                    <a:pt x="100" y="92"/>
                  </a:lnTo>
                  <a:lnTo>
                    <a:pt x="95" y="91"/>
                  </a:lnTo>
                  <a:lnTo>
                    <a:pt x="95" y="91"/>
                  </a:lnTo>
                  <a:lnTo>
                    <a:pt x="90" y="93"/>
                  </a:lnTo>
                  <a:lnTo>
                    <a:pt x="79" y="98"/>
                  </a:lnTo>
                  <a:lnTo>
                    <a:pt x="70" y="103"/>
                  </a:lnTo>
                  <a:lnTo>
                    <a:pt x="68" y="105"/>
                  </a:lnTo>
                  <a:lnTo>
                    <a:pt x="67" y="106"/>
                  </a:lnTo>
                  <a:lnTo>
                    <a:pt x="67" y="106"/>
                  </a:lnTo>
                  <a:lnTo>
                    <a:pt x="64" y="113"/>
                  </a:lnTo>
                  <a:lnTo>
                    <a:pt x="62" y="120"/>
                  </a:lnTo>
                  <a:lnTo>
                    <a:pt x="61" y="137"/>
                  </a:lnTo>
                  <a:lnTo>
                    <a:pt x="60" y="156"/>
                  </a:lnTo>
                  <a:lnTo>
                    <a:pt x="57" y="165"/>
                  </a:lnTo>
                  <a:lnTo>
                    <a:pt x="55" y="173"/>
                  </a:lnTo>
                  <a:lnTo>
                    <a:pt x="55" y="173"/>
                  </a:lnTo>
                  <a:lnTo>
                    <a:pt x="54" y="179"/>
                  </a:lnTo>
                  <a:lnTo>
                    <a:pt x="52" y="182"/>
                  </a:lnTo>
                  <a:lnTo>
                    <a:pt x="45" y="190"/>
                  </a:lnTo>
                  <a:lnTo>
                    <a:pt x="37" y="196"/>
                  </a:lnTo>
                  <a:lnTo>
                    <a:pt x="29" y="202"/>
                  </a:lnTo>
                  <a:lnTo>
                    <a:pt x="21" y="208"/>
                  </a:lnTo>
                  <a:lnTo>
                    <a:pt x="17" y="212"/>
                  </a:lnTo>
                  <a:lnTo>
                    <a:pt x="14" y="217"/>
                  </a:lnTo>
                  <a:lnTo>
                    <a:pt x="11" y="222"/>
                  </a:lnTo>
                  <a:lnTo>
                    <a:pt x="9" y="228"/>
                  </a:lnTo>
                  <a:lnTo>
                    <a:pt x="8" y="235"/>
                  </a:lnTo>
                  <a:lnTo>
                    <a:pt x="7" y="242"/>
                  </a:lnTo>
                  <a:lnTo>
                    <a:pt x="7" y="242"/>
                  </a:lnTo>
                  <a:lnTo>
                    <a:pt x="8" y="252"/>
                  </a:lnTo>
                  <a:lnTo>
                    <a:pt x="9" y="263"/>
                  </a:lnTo>
                  <a:lnTo>
                    <a:pt x="9" y="274"/>
                  </a:lnTo>
                  <a:lnTo>
                    <a:pt x="7" y="287"/>
                  </a:lnTo>
                  <a:lnTo>
                    <a:pt x="7" y="287"/>
                  </a:lnTo>
                  <a:lnTo>
                    <a:pt x="6" y="289"/>
                  </a:lnTo>
                  <a:lnTo>
                    <a:pt x="3" y="292"/>
                  </a:lnTo>
                  <a:lnTo>
                    <a:pt x="1" y="295"/>
                  </a:lnTo>
                  <a:lnTo>
                    <a:pt x="0" y="297"/>
                  </a:lnTo>
                  <a:lnTo>
                    <a:pt x="0" y="297"/>
                  </a:lnTo>
                  <a:lnTo>
                    <a:pt x="1" y="302"/>
                  </a:lnTo>
                  <a:lnTo>
                    <a:pt x="1" y="306"/>
                  </a:lnTo>
                  <a:lnTo>
                    <a:pt x="6" y="313"/>
                  </a:lnTo>
                  <a:lnTo>
                    <a:pt x="10" y="319"/>
                  </a:lnTo>
                  <a:lnTo>
                    <a:pt x="17" y="324"/>
                  </a:lnTo>
                  <a:lnTo>
                    <a:pt x="25" y="327"/>
                  </a:lnTo>
                  <a:lnTo>
                    <a:pt x="33" y="329"/>
                  </a:lnTo>
                  <a:lnTo>
                    <a:pt x="40" y="330"/>
                  </a:lnTo>
                  <a:lnTo>
                    <a:pt x="48" y="330"/>
                  </a:lnTo>
                  <a:lnTo>
                    <a:pt x="48" y="330"/>
                  </a:lnTo>
                  <a:lnTo>
                    <a:pt x="55" y="330"/>
                  </a:lnTo>
                  <a:lnTo>
                    <a:pt x="62" y="332"/>
                  </a:lnTo>
                  <a:lnTo>
                    <a:pt x="77" y="335"/>
                  </a:lnTo>
                  <a:lnTo>
                    <a:pt x="85" y="335"/>
                  </a:lnTo>
                  <a:lnTo>
                    <a:pt x="92" y="335"/>
                  </a:lnTo>
                  <a:lnTo>
                    <a:pt x="100" y="334"/>
                  </a:lnTo>
                  <a:lnTo>
                    <a:pt x="107" y="330"/>
                  </a:lnTo>
                  <a:lnTo>
                    <a:pt x="107" y="330"/>
                  </a:lnTo>
                  <a:lnTo>
                    <a:pt x="105" y="325"/>
                  </a:lnTo>
                  <a:lnTo>
                    <a:pt x="102" y="320"/>
                  </a:lnTo>
                  <a:lnTo>
                    <a:pt x="100" y="315"/>
                  </a:lnTo>
                  <a:lnTo>
                    <a:pt x="100" y="309"/>
                  </a:lnTo>
                  <a:lnTo>
                    <a:pt x="100" y="309"/>
                  </a:lnTo>
                  <a:lnTo>
                    <a:pt x="100" y="306"/>
                  </a:lnTo>
                  <a:lnTo>
                    <a:pt x="102" y="304"/>
                  </a:lnTo>
                  <a:lnTo>
                    <a:pt x="108" y="299"/>
                  </a:lnTo>
                  <a:lnTo>
                    <a:pt x="122" y="294"/>
                  </a:lnTo>
                  <a:lnTo>
                    <a:pt x="122" y="294"/>
                  </a:lnTo>
                  <a:lnTo>
                    <a:pt x="143" y="294"/>
                  </a:lnTo>
                  <a:lnTo>
                    <a:pt x="143" y="315"/>
                  </a:lnTo>
                  <a:lnTo>
                    <a:pt x="143" y="315"/>
                  </a:lnTo>
                  <a:lnTo>
                    <a:pt x="143" y="315"/>
                  </a:lnTo>
                  <a:lnTo>
                    <a:pt x="136" y="324"/>
                  </a:lnTo>
                  <a:lnTo>
                    <a:pt x="130" y="332"/>
                  </a:lnTo>
                  <a:lnTo>
                    <a:pt x="127" y="340"/>
                  </a:lnTo>
                  <a:lnTo>
                    <a:pt x="125" y="344"/>
                  </a:lnTo>
                  <a:lnTo>
                    <a:pt x="125" y="349"/>
                  </a:lnTo>
                  <a:lnTo>
                    <a:pt x="125" y="349"/>
                  </a:lnTo>
                  <a:lnTo>
                    <a:pt x="158" y="349"/>
                  </a:lnTo>
                  <a:lnTo>
                    <a:pt x="158" y="349"/>
                  </a:lnTo>
                  <a:lnTo>
                    <a:pt x="158" y="349"/>
                  </a:lnTo>
                  <a:lnTo>
                    <a:pt x="158" y="356"/>
                  </a:lnTo>
                  <a:lnTo>
                    <a:pt x="155" y="362"/>
                  </a:lnTo>
                  <a:lnTo>
                    <a:pt x="152" y="365"/>
                  </a:lnTo>
                  <a:lnTo>
                    <a:pt x="147" y="370"/>
                  </a:lnTo>
                  <a:lnTo>
                    <a:pt x="141" y="372"/>
                  </a:lnTo>
                  <a:lnTo>
                    <a:pt x="137" y="375"/>
                  </a:lnTo>
                  <a:lnTo>
                    <a:pt x="125" y="379"/>
                  </a:lnTo>
                  <a:lnTo>
                    <a:pt x="125" y="379"/>
                  </a:lnTo>
                  <a:lnTo>
                    <a:pt x="125" y="394"/>
                  </a:lnTo>
                  <a:lnTo>
                    <a:pt x="125" y="394"/>
                  </a:lnTo>
                  <a:lnTo>
                    <a:pt x="125" y="394"/>
                  </a:lnTo>
                  <a:lnTo>
                    <a:pt x="133" y="397"/>
                  </a:lnTo>
                  <a:lnTo>
                    <a:pt x="139" y="397"/>
                  </a:lnTo>
                  <a:lnTo>
                    <a:pt x="144" y="396"/>
                  </a:lnTo>
                  <a:lnTo>
                    <a:pt x="151" y="394"/>
                  </a:lnTo>
                  <a:lnTo>
                    <a:pt x="151" y="394"/>
                  </a:lnTo>
                  <a:lnTo>
                    <a:pt x="154" y="394"/>
                  </a:lnTo>
                  <a:lnTo>
                    <a:pt x="154" y="394"/>
                  </a:lnTo>
                  <a:close/>
                </a:path>
              </a:pathLst>
            </a:custGeom>
            <a:solidFill>
              <a:schemeClr val="accent6"/>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31" name="Freeform 129"/>
            <p:cNvSpPr>
              <a:spLocks/>
            </p:cNvSpPr>
            <p:nvPr/>
          </p:nvSpPr>
          <p:spPr bwMode="auto">
            <a:xfrm>
              <a:off x="4397256" y="3606770"/>
              <a:ext cx="906676" cy="1218940"/>
            </a:xfrm>
            <a:custGeom>
              <a:avLst/>
              <a:gdLst/>
              <a:ahLst/>
              <a:cxnLst>
                <a:cxn ang="0">
                  <a:pos x="68" y="588"/>
                </a:cxn>
                <a:cxn ang="0">
                  <a:pos x="26" y="625"/>
                </a:cxn>
                <a:cxn ang="0">
                  <a:pos x="28" y="675"/>
                </a:cxn>
                <a:cxn ang="0">
                  <a:pos x="3" y="730"/>
                </a:cxn>
                <a:cxn ang="0">
                  <a:pos x="36" y="776"/>
                </a:cxn>
                <a:cxn ang="0">
                  <a:pos x="37" y="848"/>
                </a:cxn>
                <a:cxn ang="0">
                  <a:pos x="174" y="912"/>
                </a:cxn>
                <a:cxn ang="0">
                  <a:pos x="227" y="997"/>
                </a:cxn>
                <a:cxn ang="0">
                  <a:pos x="201" y="1087"/>
                </a:cxn>
                <a:cxn ang="0">
                  <a:pos x="149" y="1191"/>
                </a:cxn>
                <a:cxn ang="0">
                  <a:pos x="110" y="1238"/>
                </a:cxn>
                <a:cxn ang="0">
                  <a:pos x="147" y="1334"/>
                </a:cxn>
                <a:cxn ang="0">
                  <a:pos x="186" y="1463"/>
                </a:cxn>
                <a:cxn ang="0">
                  <a:pos x="254" y="1415"/>
                </a:cxn>
                <a:cxn ang="0">
                  <a:pos x="286" y="1385"/>
                </a:cxn>
                <a:cxn ang="0">
                  <a:pos x="306" y="1365"/>
                </a:cxn>
                <a:cxn ang="0">
                  <a:pos x="366" y="1406"/>
                </a:cxn>
                <a:cxn ang="0">
                  <a:pos x="435" y="1392"/>
                </a:cxn>
                <a:cxn ang="0">
                  <a:pos x="460" y="1496"/>
                </a:cxn>
                <a:cxn ang="0">
                  <a:pos x="462" y="1602"/>
                </a:cxn>
                <a:cxn ang="0">
                  <a:pos x="593" y="1622"/>
                </a:cxn>
                <a:cxn ang="0">
                  <a:pos x="677" y="1584"/>
                </a:cxn>
                <a:cxn ang="0">
                  <a:pos x="778" y="1518"/>
                </a:cxn>
                <a:cxn ang="0">
                  <a:pos x="1003" y="1555"/>
                </a:cxn>
                <a:cxn ang="0">
                  <a:pos x="1036" y="1610"/>
                </a:cxn>
                <a:cxn ang="0">
                  <a:pos x="1083" y="1618"/>
                </a:cxn>
                <a:cxn ang="0">
                  <a:pos x="1202" y="1663"/>
                </a:cxn>
                <a:cxn ang="0">
                  <a:pos x="1220" y="1595"/>
                </a:cxn>
                <a:cxn ang="0">
                  <a:pos x="1188" y="1534"/>
                </a:cxn>
                <a:cxn ang="0">
                  <a:pos x="1196" y="1484"/>
                </a:cxn>
                <a:cxn ang="0">
                  <a:pos x="1205" y="1419"/>
                </a:cxn>
                <a:cxn ang="0">
                  <a:pos x="1120" y="1334"/>
                </a:cxn>
                <a:cxn ang="0">
                  <a:pos x="1130" y="1265"/>
                </a:cxn>
                <a:cxn ang="0">
                  <a:pos x="1172" y="1207"/>
                </a:cxn>
                <a:cxn ang="0">
                  <a:pos x="1201" y="1148"/>
                </a:cxn>
                <a:cxn ang="0">
                  <a:pos x="1194" y="1088"/>
                </a:cxn>
                <a:cxn ang="0">
                  <a:pos x="1204" y="1034"/>
                </a:cxn>
                <a:cxn ang="0">
                  <a:pos x="1161" y="965"/>
                </a:cxn>
                <a:cxn ang="0">
                  <a:pos x="1167" y="898"/>
                </a:cxn>
                <a:cxn ang="0">
                  <a:pos x="1199" y="829"/>
                </a:cxn>
                <a:cxn ang="0">
                  <a:pos x="1242" y="783"/>
                </a:cxn>
                <a:cxn ang="0">
                  <a:pos x="1145" y="768"/>
                </a:cxn>
                <a:cxn ang="0">
                  <a:pos x="1081" y="672"/>
                </a:cxn>
                <a:cxn ang="0">
                  <a:pos x="1107" y="593"/>
                </a:cxn>
                <a:cxn ang="0">
                  <a:pos x="1042" y="487"/>
                </a:cxn>
                <a:cxn ang="0">
                  <a:pos x="1039" y="419"/>
                </a:cxn>
                <a:cxn ang="0">
                  <a:pos x="1019" y="370"/>
                </a:cxn>
                <a:cxn ang="0">
                  <a:pos x="1035" y="243"/>
                </a:cxn>
                <a:cxn ang="0">
                  <a:pos x="932" y="3"/>
                </a:cxn>
                <a:cxn ang="0">
                  <a:pos x="896" y="44"/>
                </a:cxn>
                <a:cxn ang="0">
                  <a:pos x="845" y="42"/>
                </a:cxn>
                <a:cxn ang="0">
                  <a:pos x="778" y="56"/>
                </a:cxn>
                <a:cxn ang="0">
                  <a:pos x="676" y="38"/>
                </a:cxn>
                <a:cxn ang="0">
                  <a:pos x="628" y="44"/>
                </a:cxn>
                <a:cxn ang="0">
                  <a:pos x="583" y="6"/>
                </a:cxn>
                <a:cxn ang="0">
                  <a:pos x="537" y="43"/>
                </a:cxn>
                <a:cxn ang="0">
                  <a:pos x="432" y="77"/>
                </a:cxn>
                <a:cxn ang="0">
                  <a:pos x="310" y="235"/>
                </a:cxn>
                <a:cxn ang="0">
                  <a:pos x="262" y="276"/>
                </a:cxn>
                <a:cxn ang="0">
                  <a:pos x="165" y="419"/>
                </a:cxn>
              </a:cxnLst>
              <a:rect l="0" t="0" r="r" b="b"/>
              <a:pathLst>
                <a:path w="1249" h="1672">
                  <a:moveTo>
                    <a:pt x="165" y="419"/>
                  </a:moveTo>
                  <a:lnTo>
                    <a:pt x="165" y="419"/>
                  </a:lnTo>
                  <a:lnTo>
                    <a:pt x="152" y="442"/>
                  </a:lnTo>
                  <a:lnTo>
                    <a:pt x="140" y="464"/>
                  </a:lnTo>
                  <a:lnTo>
                    <a:pt x="114" y="502"/>
                  </a:lnTo>
                  <a:lnTo>
                    <a:pt x="103" y="520"/>
                  </a:lnTo>
                  <a:lnTo>
                    <a:pt x="91" y="540"/>
                  </a:lnTo>
                  <a:lnTo>
                    <a:pt x="80" y="562"/>
                  </a:lnTo>
                  <a:lnTo>
                    <a:pt x="69" y="585"/>
                  </a:lnTo>
                  <a:lnTo>
                    <a:pt x="69" y="585"/>
                  </a:lnTo>
                  <a:lnTo>
                    <a:pt x="68" y="588"/>
                  </a:lnTo>
                  <a:lnTo>
                    <a:pt x="66" y="591"/>
                  </a:lnTo>
                  <a:lnTo>
                    <a:pt x="60" y="595"/>
                  </a:lnTo>
                  <a:lnTo>
                    <a:pt x="52" y="599"/>
                  </a:lnTo>
                  <a:lnTo>
                    <a:pt x="45" y="602"/>
                  </a:lnTo>
                  <a:lnTo>
                    <a:pt x="37" y="606"/>
                  </a:lnTo>
                  <a:lnTo>
                    <a:pt x="31" y="610"/>
                  </a:lnTo>
                  <a:lnTo>
                    <a:pt x="29" y="614"/>
                  </a:lnTo>
                  <a:lnTo>
                    <a:pt x="27" y="617"/>
                  </a:lnTo>
                  <a:lnTo>
                    <a:pt x="26" y="621"/>
                  </a:lnTo>
                  <a:lnTo>
                    <a:pt x="26" y="625"/>
                  </a:lnTo>
                  <a:lnTo>
                    <a:pt x="26" y="625"/>
                  </a:lnTo>
                  <a:lnTo>
                    <a:pt x="27" y="629"/>
                  </a:lnTo>
                  <a:lnTo>
                    <a:pt x="28" y="632"/>
                  </a:lnTo>
                  <a:lnTo>
                    <a:pt x="33" y="638"/>
                  </a:lnTo>
                  <a:lnTo>
                    <a:pt x="38" y="645"/>
                  </a:lnTo>
                  <a:lnTo>
                    <a:pt x="40" y="649"/>
                  </a:lnTo>
                  <a:lnTo>
                    <a:pt x="41" y="654"/>
                  </a:lnTo>
                  <a:lnTo>
                    <a:pt x="41" y="654"/>
                  </a:lnTo>
                  <a:lnTo>
                    <a:pt x="40" y="659"/>
                  </a:lnTo>
                  <a:lnTo>
                    <a:pt x="38" y="662"/>
                  </a:lnTo>
                  <a:lnTo>
                    <a:pt x="34" y="669"/>
                  </a:lnTo>
                  <a:lnTo>
                    <a:pt x="28" y="675"/>
                  </a:lnTo>
                  <a:lnTo>
                    <a:pt x="20" y="682"/>
                  </a:lnTo>
                  <a:lnTo>
                    <a:pt x="13" y="688"/>
                  </a:lnTo>
                  <a:lnTo>
                    <a:pt x="6" y="697"/>
                  </a:lnTo>
                  <a:lnTo>
                    <a:pt x="4" y="700"/>
                  </a:lnTo>
                  <a:lnTo>
                    <a:pt x="2" y="706"/>
                  </a:lnTo>
                  <a:lnTo>
                    <a:pt x="0" y="710"/>
                  </a:lnTo>
                  <a:lnTo>
                    <a:pt x="0" y="716"/>
                  </a:lnTo>
                  <a:lnTo>
                    <a:pt x="0" y="716"/>
                  </a:lnTo>
                  <a:lnTo>
                    <a:pt x="0" y="722"/>
                  </a:lnTo>
                  <a:lnTo>
                    <a:pt x="2" y="726"/>
                  </a:lnTo>
                  <a:lnTo>
                    <a:pt x="3" y="730"/>
                  </a:lnTo>
                  <a:lnTo>
                    <a:pt x="5" y="733"/>
                  </a:lnTo>
                  <a:lnTo>
                    <a:pt x="12" y="739"/>
                  </a:lnTo>
                  <a:lnTo>
                    <a:pt x="18" y="744"/>
                  </a:lnTo>
                  <a:lnTo>
                    <a:pt x="25" y="748"/>
                  </a:lnTo>
                  <a:lnTo>
                    <a:pt x="30" y="753"/>
                  </a:lnTo>
                  <a:lnTo>
                    <a:pt x="33" y="756"/>
                  </a:lnTo>
                  <a:lnTo>
                    <a:pt x="35" y="760"/>
                  </a:lnTo>
                  <a:lnTo>
                    <a:pt x="36" y="763"/>
                  </a:lnTo>
                  <a:lnTo>
                    <a:pt x="36" y="768"/>
                  </a:lnTo>
                  <a:lnTo>
                    <a:pt x="36" y="768"/>
                  </a:lnTo>
                  <a:lnTo>
                    <a:pt x="36" y="776"/>
                  </a:lnTo>
                  <a:lnTo>
                    <a:pt x="35" y="783"/>
                  </a:lnTo>
                  <a:lnTo>
                    <a:pt x="31" y="795"/>
                  </a:lnTo>
                  <a:lnTo>
                    <a:pt x="27" y="808"/>
                  </a:lnTo>
                  <a:lnTo>
                    <a:pt x="26" y="816"/>
                  </a:lnTo>
                  <a:lnTo>
                    <a:pt x="26" y="823"/>
                  </a:lnTo>
                  <a:lnTo>
                    <a:pt x="26" y="823"/>
                  </a:lnTo>
                  <a:lnTo>
                    <a:pt x="26" y="830"/>
                  </a:lnTo>
                  <a:lnTo>
                    <a:pt x="28" y="835"/>
                  </a:lnTo>
                  <a:lnTo>
                    <a:pt x="30" y="840"/>
                  </a:lnTo>
                  <a:lnTo>
                    <a:pt x="34" y="845"/>
                  </a:lnTo>
                  <a:lnTo>
                    <a:pt x="37" y="848"/>
                  </a:lnTo>
                  <a:lnTo>
                    <a:pt x="42" y="852"/>
                  </a:lnTo>
                  <a:lnTo>
                    <a:pt x="52" y="859"/>
                  </a:lnTo>
                  <a:lnTo>
                    <a:pt x="63" y="863"/>
                  </a:lnTo>
                  <a:lnTo>
                    <a:pt x="74" y="867"/>
                  </a:lnTo>
                  <a:lnTo>
                    <a:pt x="91" y="871"/>
                  </a:lnTo>
                  <a:lnTo>
                    <a:pt x="91" y="871"/>
                  </a:lnTo>
                  <a:lnTo>
                    <a:pt x="111" y="877"/>
                  </a:lnTo>
                  <a:lnTo>
                    <a:pt x="128" y="884"/>
                  </a:lnTo>
                  <a:lnTo>
                    <a:pt x="144" y="892"/>
                  </a:lnTo>
                  <a:lnTo>
                    <a:pt x="160" y="901"/>
                  </a:lnTo>
                  <a:lnTo>
                    <a:pt x="174" y="912"/>
                  </a:lnTo>
                  <a:lnTo>
                    <a:pt x="187" y="924"/>
                  </a:lnTo>
                  <a:lnTo>
                    <a:pt x="198" y="939"/>
                  </a:lnTo>
                  <a:lnTo>
                    <a:pt x="209" y="955"/>
                  </a:lnTo>
                  <a:lnTo>
                    <a:pt x="209" y="955"/>
                  </a:lnTo>
                  <a:lnTo>
                    <a:pt x="216" y="965"/>
                  </a:lnTo>
                  <a:lnTo>
                    <a:pt x="221" y="973"/>
                  </a:lnTo>
                  <a:lnTo>
                    <a:pt x="226" y="980"/>
                  </a:lnTo>
                  <a:lnTo>
                    <a:pt x="227" y="984"/>
                  </a:lnTo>
                  <a:lnTo>
                    <a:pt x="227" y="989"/>
                  </a:lnTo>
                  <a:lnTo>
                    <a:pt x="227" y="989"/>
                  </a:lnTo>
                  <a:lnTo>
                    <a:pt x="227" y="997"/>
                  </a:lnTo>
                  <a:lnTo>
                    <a:pt x="225" y="1004"/>
                  </a:lnTo>
                  <a:lnTo>
                    <a:pt x="221" y="1011"/>
                  </a:lnTo>
                  <a:lnTo>
                    <a:pt x="218" y="1018"/>
                  </a:lnTo>
                  <a:lnTo>
                    <a:pt x="209" y="1030"/>
                  </a:lnTo>
                  <a:lnTo>
                    <a:pt x="205" y="1037"/>
                  </a:lnTo>
                  <a:lnTo>
                    <a:pt x="202" y="1044"/>
                  </a:lnTo>
                  <a:lnTo>
                    <a:pt x="202" y="1044"/>
                  </a:lnTo>
                  <a:lnTo>
                    <a:pt x="201" y="1051"/>
                  </a:lnTo>
                  <a:lnTo>
                    <a:pt x="199" y="1058"/>
                  </a:lnTo>
                  <a:lnTo>
                    <a:pt x="201" y="1072"/>
                  </a:lnTo>
                  <a:lnTo>
                    <a:pt x="201" y="1087"/>
                  </a:lnTo>
                  <a:lnTo>
                    <a:pt x="199" y="1095"/>
                  </a:lnTo>
                  <a:lnTo>
                    <a:pt x="198" y="1103"/>
                  </a:lnTo>
                  <a:lnTo>
                    <a:pt x="198" y="1103"/>
                  </a:lnTo>
                  <a:lnTo>
                    <a:pt x="195" y="1110"/>
                  </a:lnTo>
                  <a:lnTo>
                    <a:pt x="189" y="1120"/>
                  </a:lnTo>
                  <a:lnTo>
                    <a:pt x="175" y="1142"/>
                  </a:lnTo>
                  <a:lnTo>
                    <a:pt x="161" y="1165"/>
                  </a:lnTo>
                  <a:lnTo>
                    <a:pt x="156" y="1176"/>
                  </a:lnTo>
                  <a:lnTo>
                    <a:pt x="150" y="1187"/>
                  </a:lnTo>
                  <a:lnTo>
                    <a:pt x="150" y="1187"/>
                  </a:lnTo>
                  <a:lnTo>
                    <a:pt x="149" y="1191"/>
                  </a:lnTo>
                  <a:lnTo>
                    <a:pt x="147" y="1194"/>
                  </a:lnTo>
                  <a:lnTo>
                    <a:pt x="141" y="1199"/>
                  </a:lnTo>
                  <a:lnTo>
                    <a:pt x="134" y="1203"/>
                  </a:lnTo>
                  <a:lnTo>
                    <a:pt x="127" y="1207"/>
                  </a:lnTo>
                  <a:lnTo>
                    <a:pt x="121" y="1212"/>
                  </a:lnTo>
                  <a:lnTo>
                    <a:pt x="115" y="1218"/>
                  </a:lnTo>
                  <a:lnTo>
                    <a:pt x="113" y="1222"/>
                  </a:lnTo>
                  <a:lnTo>
                    <a:pt x="111" y="1227"/>
                  </a:lnTo>
                  <a:lnTo>
                    <a:pt x="110" y="1233"/>
                  </a:lnTo>
                  <a:lnTo>
                    <a:pt x="110" y="1238"/>
                  </a:lnTo>
                  <a:lnTo>
                    <a:pt x="110" y="1238"/>
                  </a:lnTo>
                  <a:lnTo>
                    <a:pt x="111" y="1251"/>
                  </a:lnTo>
                  <a:lnTo>
                    <a:pt x="114" y="1262"/>
                  </a:lnTo>
                  <a:lnTo>
                    <a:pt x="119" y="1271"/>
                  </a:lnTo>
                  <a:lnTo>
                    <a:pt x="124" y="1279"/>
                  </a:lnTo>
                  <a:lnTo>
                    <a:pt x="135" y="1293"/>
                  </a:lnTo>
                  <a:lnTo>
                    <a:pt x="140" y="1301"/>
                  </a:lnTo>
                  <a:lnTo>
                    <a:pt x="143" y="1308"/>
                  </a:lnTo>
                  <a:lnTo>
                    <a:pt x="143" y="1308"/>
                  </a:lnTo>
                  <a:lnTo>
                    <a:pt x="145" y="1314"/>
                  </a:lnTo>
                  <a:lnTo>
                    <a:pt x="147" y="1321"/>
                  </a:lnTo>
                  <a:lnTo>
                    <a:pt x="147" y="1334"/>
                  </a:lnTo>
                  <a:lnTo>
                    <a:pt x="144" y="1347"/>
                  </a:lnTo>
                  <a:lnTo>
                    <a:pt x="143" y="1359"/>
                  </a:lnTo>
                  <a:lnTo>
                    <a:pt x="143" y="1359"/>
                  </a:lnTo>
                  <a:lnTo>
                    <a:pt x="150" y="1392"/>
                  </a:lnTo>
                  <a:lnTo>
                    <a:pt x="155" y="1410"/>
                  </a:lnTo>
                  <a:lnTo>
                    <a:pt x="159" y="1426"/>
                  </a:lnTo>
                  <a:lnTo>
                    <a:pt x="166" y="1442"/>
                  </a:lnTo>
                  <a:lnTo>
                    <a:pt x="171" y="1449"/>
                  </a:lnTo>
                  <a:lnTo>
                    <a:pt x="175" y="1455"/>
                  </a:lnTo>
                  <a:lnTo>
                    <a:pt x="180" y="1459"/>
                  </a:lnTo>
                  <a:lnTo>
                    <a:pt x="186" y="1463"/>
                  </a:lnTo>
                  <a:lnTo>
                    <a:pt x="191" y="1465"/>
                  </a:lnTo>
                  <a:lnTo>
                    <a:pt x="198" y="1466"/>
                  </a:lnTo>
                  <a:lnTo>
                    <a:pt x="198" y="1466"/>
                  </a:lnTo>
                  <a:lnTo>
                    <a:pt x="203" y="1466"/>
                  </a:lnTo>
                  <a:lnTo>
                    <a:pt x="208" y="1465"/>
                  </a:lnTo>
                  <a:lnTo>
                    <a:pt x="217" y="1461"/>
                  </a:lnTo>
                  <a:lnTo>
                    <a:pt x="226" y="1454"/>
                  </a:lnTo>
                  <a:lnTo>
                    <a:pt x="234" y="1446"/>
                  </a:lnTo>
                  <a:lnTo>
                    <a:pt x="242" y="1436"/>
                  </a:lnTo>
                  <a:lnTo>
                    <a:pt x="248" y="1426"/>
                  </a:lnTo>
                  <a:lnTo>
                    <a:pt x="254" y="1415"/>
                  </a:lnTo>
                  <a:lnTo>
                    <a:pt x="257" y="1404"/>
                  </a:lnTo>
                  <a:lnTo>
                    <a:pt x="257" y="1404"/>
                  </a:lnTo>
                  <a:lnTo>
                    <a:pt x="268" y="1406"/>
                  </a:lnTo>
                  <a:lnTo>
                    <a:pt x="275" y="1408"/>
                  </a:lnTo>
                  <a:lnTo>
                    <a:pt x="275" y="1408"/>
                  </a:lnTo>
                  <a:lnTo>
                    <a:pt x="280" y="1404"/>
                  </a:lnTo>
                  <a:lnTo>
                    <a:pt x="283" y="1400"/>
                  </a:lnTo>
                  <a:lnTo>
                    <a:pt x="286" y="1395"/>
                  </a:lnTo>
                  <a:lnTo>
                    <a:pt x="286" y="1389"/>
                  </a:lnTo>
                  <a:lnTo>
                    <a:pt x="286" y="1389"/>
                  </a:lnTo>
                  <a:lnTo>
                    <a:pt x="286" y="1385"/>
                  </a:lnTo>
                  <a:lnTo>
                    <a:pt x="285" y="1381"/>
                  </a:lnTo>
                  <a:lnTo>
                    <a:pt x="281" y="1374"/>
                  </a:lnTo>
                  <a:lnTo>
                    <a:pt x="278" y="1367"/>
                  </a:lnTo>
                  <a:lnTo>
                    <a:pt x="277" y="1364"/>
                  </a:lnTo>
                  <a:lnTo>
                    <a:pt x="275" y="1359"/>
                  </a:lnTo>
                  <a:lnTo>
                    <a:pt x="275" y="1359"/>
                  </a:lnTo>
                  <a:lnTo>
                    <a:pt x="297" y="1359"/>
                  </a:lnTo>
                  <a:lnTo>
                    <a:pt x="297" y="1359"/>
                  </a:lnTo>
                  <a:lnTo>
                    <a:pt x="297" y="1359"/>
                  </a:lnTo>
                  <a:lnTo>
                    <a:pt x="302" y="1362"/>
                  </a:lnTo>
                  <a:lnTo>
                    <a:pt x="306" y="1365"/>
                  </a:lnTo>
                  <a:lnTo>
                    <a:pt x="313" y="1372"/>
                  </a:lnTo>
                  <a:lnTo>
                    <a:pt x="319" y="1380"/>
                  </a:lnTo>
                  <a:lnTo>
                    <a:pt x="325" y="1388"/>
                  </a:lnTo>
                  <a:lnTo>
                    <a:pt x="332" y="1395"/>
                  </a:lnTo>
                  <a:lnTo>
                    <a:pt x="339" y="1402"/>
                  </a:lnTo>
                  <a:lnTo>
                    <a:pt x="342" y="1404"/>
                  </a:lnTo>
                  <a:lnTo>
                    <a:pt x="347" y="1405"/>
                  </a:lnTo>
                  <a:lnTo>
                    <a:pt x="351" y="1406"/>
                  </a:lnTo>
                  <a:lnTo>
                    <a:pt x="356" y="1408"/>
                  </a:lnTo>
                  <a:lnTo>
                    <a:pt x="356" y="1408"/>
                  </a:lnTo>
                  <a:lnTo>
                    <a:pt x="366" y="1406"/>
                  </a:lnTo>
                  <a:lnTo>
                    <a:pt x="374" y="1404"/>
                  </a:lnTo>
                  <a:lnTo>
                    <a:pt x="382" y="1402"/>
                  </a:lnTo>
                  <a:lnTo>
                    <a:pt x="388" y="1398"/>
                  </a:lnTo>
                  <a:lnTo>
                    <a:pt x="395" y="1395"/>
                  </a:lnTo>
                  <a:lnTo>
                    <a:pt x="402" y="1392"/>
                  </a:lnTo>
                  <a:lnTo>
                    <a:pt x="410" y="1390"/>
                  </a:lnTo>
                  <a:lnTo>
                    <a:pt x="418" y="1389"/>
                  </a:lnTo>
                  <a:lnTo>
                    <a:pt x="418" y="1389"/>
                  </a:lnTo>
                  <a:lnTo>
                    <a:pt x="424" y="1389"/>
                  </a:lnTo>
                  <a:lnTo>
                    <a:pt x="430" y="1390"/>
                  </a:lnTo>
                  <a:lnTo>
                    <a:pt x="435" y="1392"/>
                  </a:lnTo>
                  <a:lnTo>
                    <a:pt x="440" y="1394"/>
                  </a:lnTo>
                  <a:lnTo>
                    <a:pt x="448" y="1401"/>
                  </a:lnTo>
                  <a:lnTo>
                    <a:pt x="455" y="1408"/>
                  </a:lnTo>
                  <a:lnTo>
                    <a:pt x="460" y="1417"/>
                  </a:lnTo>
                  <a:lnTo>
                    <a:pt x="463" y="1428"/>
                  </a:lnTo>
                  <a:lnTo>
                    <a:pt x="465" y="1440"/>
                  </a:lnTo>
                  <a:lnTo>
                    <a:pt x="466" y="1451"/>
                  </a:lnTo>
                  <a:lnTo>
                    <a:pt x="466" y="1451"/>
                  </a:lnTo>
                  <a:lnTo>
                    <a:pt x="465" y="1469"/>
                  </a:lnTo>
                  <a:lnTo>
                    <a:pt x="463" y="1484"/>
                  </a:lnTo>
                  <a:lnTo>
                    <a:pt x="460" y="1496"/>
                  </a:lnTo>
                  <a:lnTo>
                    <a:pt x="455" y="1508"/>
                  </a:lnTo>
                  <a:lnTo>
                    <a:pt x="451" y="1519"/>
                  </a:lnTo>
                  <a:lnTo>
                    <a:pt x="448" y="1530"/>
                  </a:lnTo>
                  <a:lnTo>
                    <a:pt x="446" y="1541"/>
                  </a:lnTo>
                  <a:lnTo>
                    <a:pt x="445" y="1555"/>
                  </a:lnTo>
                  <a:lnTo>
                    <a:pt x="445" y="1555"/>
                  </a:lnTo>
                  <a:lnTo>
                    <a:pt x="445" y="1566"/>
                  </a:lnTo>
                  <a:lnTo>
                    <a:pt x="447" y="1578"/>
                  </a:lnTo>
                  <a:lnTo>
                    <a:pt x="450" y="1587"/>
                  </a:lnTo>
                  <a:lnTo>
                    <a:pt x="456" y="1595"/>
                  </a:lnTo>
                  <a:lnTo>
                    <a:pt x="462" y="1602"/>
                  </a:lnTo>
                  <a:lnTo>
                    <a:pt x="469" y="1608"/>
                  </a:lnTo>
                  <a:lnTo>
                    <a:pt x="477" y="1612"/>
                  </a:lnTo>
                  <a:lnTo>
                    <a:pt x="485" y="1616"/>
                  </a:lnTo>
                  <a:lnTo>
                    <a:pt x="494" y="1618"/>
                  </a:lnTo>
                  <a:lnTo>
                    <a:pt x="504" y="1621"/>
                  </a:lnTo>
                  <a:lnTo>
                    <a:pt x="526" y="1623"/>
                  </a:lnTo>
                  <a:lnTo>
                    <a:pt x="549" y="1624"/>
                  </a:lnTo>
                  <a:lnTo>
                    <a:pt x="573" y="1624"/>
                  </a:lnTo>
                  <a:lnTo>
                    <a:pt x="573" y="1624"/>
                  </a:lnTo>
                  <a:lnTo>
                    <a:pt x="584" y="1624"/>
                  </a:lnTo>
                  <a:lnTo>
                    <a:pt x="593" y="1622"/>
                  </a:lnTo>
                  <a:lnTo>
                    <a:pt x="601" y="1618"/>
                  </a:lnTo>
                  <a:lnTo>
                    <a:pt x="607" y="1614"/>
                  </a:lnTo>
                  <a:lnTo>
                    <a:pt x="617" y="1604"/>
                  </a:lnTo>
                  <a:lnTo>
                    <a:pt x="623" y="1600"/>
                  </a:lnTo>
                  <a:lnTo>
                    <a:pt x="628" y="1595"/>
                  </a:lnTo>
                  <a:lnTo>
                    <a:pt x="628" y="1595"/>
                  </a:lnTo>
                  <a:lnTo>
                    <a:pt x="636" y="1591"/>
                  </a:lnTo>
                  <a:lnTo>
                    <a:pt x="644" y="1587"/>
                  </a:lnTo>
                  <a:lnTo>
                    <a:pt x="652" y="1586"/>
                  </a:lnTo>
                  <a:lnTo>
                    <a:pt x="660" y="1585"/>
                  </a:lnTo>
                  <a:lnTo>
                    <a:pt x="677" y="1584"/>
                  </a:lnTo>
                  <a:lnTo>
                    <a:pt x="687" y="1583"/>
                  </a:lnTo>
                  <a:lnTo>
                    <a:pt x="698" y="1580"/>
                  </a:lnTo>
                  <a:lnTo>
                    <a:pt x="698" y="1580"/>
                  </a:lnTo>
                  <a:lnTo>
                    <a:pt x="705" y="1579"/>
                  </a:lnTo>
                  <a:lnTo>
                    <a:pt x="712" y="1577"/>
                  </a:lnTo>
                  <a:lnTo>
                    <a:pt x="724" y="1571"/>
                  </a:lnTo>
                  <a:lnTo>
                    <a:pt x="737" y="1563"/>
                  </a:lnTo>
                  <a:lnTo>
                    <a:pt x="748" y="1553"/>
                  </a:lnTo>
                  <a:lnTo>
                    <a:pt x="760" y="1542"/>
                  </a:lnTo>
                  <a:lnTo>
                    <a:pt x="769" y="1530"/>
                  </a:lnTo>
                  <a:lnTo>
                    <a:pt x="778" y="1518"/>
                  </a:lnTo>
                  <a:lnTo>
                    <a:pt x="786" y="1507"/>
                  </a:lnTo>
                  <a:lnTo>
                    <a:pt x="786" y="1507"/>
                  </a:lnTo>
                  <a:lnTo>
                    <a:pt x="799" y="1514"/>
                  </a:lnTo>
                  <a:lnTo>
                    <a:pt x="813" y="1519"/>
                  </a:lnTo>
                  <a:lnTo>
                    <a:pt x="843" y="1532"/>
                  </a:lnTo>
                  <a:lnTo>
                    <a:pt x="871" y="1543"/>
                  </a:lnTo>
                  <a:lnTo>
                    <a:pt x="896" y="1555"/>
                  </a:lnTo>
                  <a:lnTo>
                    <a:pt x="896" y="1555"/>
                  </a:lnTo>
                  <a:lnTo>
                    <a:pt x="999" y="1555"/>
                  </a:lnTo>
                  <a:lnTo>
                    <a:pt x="999" y="1555"/>
                  </a:lnTo>
                  <a:lnTo>
                    <a:pt x="1003" y="1555"/>
                  </a:lnTo>
                  <a:lnTo>
                    <a:pt x="1005" y="1556"/>
                  </a:lnTo>
                  <a:lnTo>
                    <a:pt x="1007" y="1558"/>
                  </a:lnTo>
                  <a:lnTo>
                    <a:pt x="1010" y="1562"/>
                  </a:lnTo>
                  <a:lnTo>
                    <a:pt x="1014" y="1570"/>
                  </a:lnTo>
                  <a:lnTo>
                    <a:pt x="1016" y="1580"/>
                  </a:lnTo>
                  <a:lnTo>
                    <a:pt x="1022" y="1602"/>
                  </a:lnTo>
                  <a:lnTo>
                    <a:pt x="1024" y="1612"/>
                  </a:lnTo>
                  <a:lnTo>
                    <a:pt x="1028" y="1621"/>
                  </a:lnTo>
                  <a:lnTo>
                    <a:pt x="1028" y="1621"/>
                  </a:lnTo>
                  <a:lnTo>
                    <a:pt x="1031" y="1615"/>
                  </a:lnTo>
                  <a:lnTo>
                    <a:pt x="1036" y="1610"/>
                  </a:lnTo>
                  <a:lnTo>
                    <a:pt x="1041" y="1607"/>
                  </a:lnTo>
                  <a:lnTo>
                    <a:pt x="1046" y="1603"/>
                  </a:lnTo>
                  <a:lnTo>
                    <a:pt x="1051" y="1601"/>
                  </a:lnTo>
                  <a:lnTo>
                    <a:pt x="1057" y="1600"/>
                  </a:lnTo>
                  <a:lnTo>
                    <a:pt x="1068" y="1599"/>
                  </a:lnTo>
                  <a:lnTo>
                    <a:pt x="1068" y="1599"/>
                  </a:lnTo>
                  <a:lnTo>
                    <a:pt x="1073" y="1600"/>
                  </a:lnTo>
                  <a:lnTo>
                    <a:pt x="1075" y="1601"/>
                  </a:lnTo>
                  <a:lnTo>
                    <a:pt x="1077" y="1604"/>
                  </a:lnTo>
                  <a:lnTo>
                    <a:pt x="1080" y="1609"/>
                  </a:lnTo>
                  <a:lnTo>
                    <a:pt x="1083" y="1618"/>
                  </a:lnTo>
                  <a:lnTo>
                    <a:pt x="1087" y="1627"/>
                  </a:lnTo>
                  <a:lnTo>
                    <a:pt x="1087" y="1627"/>
                  </a:lnTo>
                  <a:lnTo>
                    <a:pt x="1126" y="1650"/>
                  </a:lnTo>
                  <a:lnTo>
                    <a:pt x="1156" y="1665"/>
                  </a:lnTo>
                  <a:lnTo>
                    <a:pt x="1167" y="1670"/>
                  </a:lnTo>
                  <a:lnTo>
                    <a:pt x="1175" y="1672"/>
                  </a:lnTo>
                  <a:lnTo>
                    <a:pt x="1175" y="1672"/>
                  </a:lnTo>
                  <a:lnTo>
                    <a:pt x="1184" y="1671"/>
                  </a:lnTo>
                  <a:lnTo>
                    <a:pt x="1191" y="1670"/>
                  </a:lnTo>
                  <a:lnTo>
                    <a:pt x="1197" y="1667"/>
                  </a:lnTo>
                  <a:lnTo>
                    <a:pt x="1202" y="1663"/>
                  </a:lnTo>
                  <a:lnTo>
                    <a:pt x="1204" y="1660"/>
                  </a:lnTo>
                  <a:lnTo>
                    <a:pt x="1206" y="1655"/>
                  </a:lnTo>
                  <a:lnTo>
                    <a:pt x="1207" y="1650"/>
                  </a:lnTo>
                  <a:lnTo>
                    <a:pt x="1209" y="1646"/>
                  </a:lnTo>
                  <a:lnTo>
                    <a:pt x="1209" y="1646"/>
                  </a:lnTo>
                  <a:lnTo>
                    <a:pt x="1209" y="1621"/>
                  </a:lnTo>
                  <a:lnTo>
                    <a:pt x="1209" y="1621"/>
                  </a:lnTo>
                  <a:lnTo>
                    <a:pt x="1209" y="1615"/>
                  </a:lnTo>
                  <a:lnTo>
                    <a:pt x="1211" y="1610"/>
                  </a:lnTo>
                  <a:lnTo>
                    <a:pt x="1216" y="1602"/>
                  </a:lnTo>
                  <a:lnTo>
                    <a:pt x="1220" y="1595"/>
                  </a:lnTo>
                  <a:lnTo>
                    <a:pt x="1222" y="1592"/>
                  </a:lnTo>
                  <a:lnTo>
                    <a:pt x="1222" y="1587"/>
                  </a:lnTo>
                  <a:lnTo>
                    <a:pt x="1222" y="1587"/>
                  </a:lnTo>
                  <a:lnTo>
                    <a:pt x="1222" y="1569"/>
                  </a:lnTo>
                  <a:lnTo>
                    <a:pt x="1222" y="1569"/>
                  </a:lnTo>
                  <a:lnTo>
                    <a:pt x="1221" y="1565"/>
                  </a:lnTo>
                  <a:lnTo>
                    <a:pt x="1219" y="1561"/>
                  </a:lnTo>
                  <a:lnTo>
                    <a:pt x="1212" y="1554"/>
                  </a:lnTo>
                  <a:lnTo>
                    <a:pt x="1205" y="1547"/>
                  </a:lnTo>
                  <a:lnTo>
                    <a:pt x="1196" y="1540"/>
                  </a:lnTo>
                  <a:lnTo>
                    <a:pt x="1188" y="1534"/>
                  </a:lnTo>
                  <a:lnTo>
                    <a:pt x="1182" y="1528"/>
                  </a:lnTo>
                  <a:lnTo>
                    <a:pt x="1176" y="1523"/>
                  </a:lnTo>
                  <a:lnTo>
                    <a:pt x="1175" y="1520"/>
                  </a:lnTo>
                  <a:lnTo>
                    <a:pt x="1175" y="1517"/>
                  </a:lnTo>
                  <a:lnTo>
                    <a:pt x="1175" y="1517"/>
                  </a:lnTo>
                  <a:lnTo>
                    <a:pt x="1175" y="1511"/>
                  </a:lnTo>
                  <a:lnTo>
                    <a:pt x="1176" y="1507"/>
                  </a:lnTo>
                  <a:lnTo>
                    <a:pt x="1179" y="1502"/>
                  </a:lnTo>
                  <a:lnTo>
                    <a:pt x="1181" y="1497"/>
                  </a:lnTo>
                  <a:lnTo>
                    <a:pt x="1188" y="1489"/>
                  </a:lnTo>
                  <a:lnTo>
                    <a:pt x="1196" y="1484"/>
                  </a:lnTo>
                  <a:lnTo>
                    <a:pt x="1203" y="1477"/>
                  </a:lnTo>
                  <a:lnTo>
                    <a:pt x="1210" y="1470"/>
                  </a:lnTo>
                  <a:lnTo>
                    <a:pt x="1212" y="1465"/>
                  </a:lnTo>
                  <a:lnTo>
                    <a:pt x="1214" y="1462"/>
                  </a:lnTo>
                  <a:lnTo>
                    <a:pt x="1216" y="1457"/>
                  </a:lnTo>
                  <a:lnTo>
                    <a:pt x="1216" y="1451"/>
                  </a:lnTo>
                  <a:lnTo>
                    <a:pt x="1216" y="1451"/>
                  </a:lnTo>
                  <a:lnTo>
                    <a:pt x="1216" y="1444"/>
                  </a:lnTo>
                  <a:lnTo>
                    <a:pt x="1214" y="1439"/>
                  </a:lnTo>
                  <a:lnTo>
                    <a:pt x="1210" y="1428"/>
                  </a:lnTo>
                  <a:lnTo>
                    <a:pt x="1205" y="1419"/>
                  </a:lnTo>
                  <a:lnTo>
                    <a:pt x="1201" y="1411"/>
                  </a:lnTo>
                  <a:lnTo>
                    <a:pt x="1201" y="1411"/>
                  </a:lnTo>
                  <a:lnTo>
                    <a:pt x="1135" y="1411"/>
                  </a:lnTo>
                  <a:lnTo>
                    <a:pt x="1135" y="1411"/>
                  </a:lnTo>
                  <a:lnTo>
                    <a:pt x="1135" y="1411"/>
                  </a:lnTo>
                  <a:lnTo>
                    <a:pt x="1132" y="1405"/>
                  </a:lnTo>
                  <a:lnTo>
                    <a:pt x="1128" y="1398"/>
                  </a:lnTo>
                  <a:lnTo>
                    <a:pt x="1126" y="1389"/>
                  </a:lnTo>
                  <a:lnTo>
                    <a:pt x="1123" y="1380"/>
                  </a:lnTo>
                  <a:lnTo>
                    <a:pt x="1121" y="1357"/>
                  </a:lnTo>
                  <a:lnTo>
                    <a:pt x="1120" y="1334"/>
                  </a:lnTo>
                  <a:lnTo>
                    <a:pt x="1120" y="1334"/>
                  </a:lnTo>
                  <a:lnTo>
                    <a:pt x="1121" y="1321"/>
                  </a:lnTo>
                  <a:lnTo>
                    <a:pt x="1123" y="1312"/>
                  </a:lnTo>
                  <a:lnTo>
                    <a:pt x="1126" y="1305"/>
                  </a:lnTo>
                  <a:lnTo>
                    <a:pt x="1128" y="1298"/>
                  </a:lnTo>
                  <a:lnTo>
                    <a:pt x="1135" y="1286"/>
                  </a:lnTo>
                  <a:lnTo>
                    <a:pt x="1137" y="1278"/>
                  </a:lnTo>
                  <a:lnTo>
                    <a:pt x="1138" y="1268"/>
                  </a:lnTo>
                  <a:lnTo>
                    <a:pt x="1138" y="1268"/>
                  </a:lnTo>
                  <a:lnTo>
                    <a:pt x="1134" y="1267"/>
                  </a:lnTo>
                  <a:lnTo>
                    <a:pt x="1130" y="1265"/>
                  </a:lnTo>
                  <a:lnTo>
                    <a:pt x="1127" y="1260"/>
                  </a:lnTo>
                  <a:lnTo>
                    <a:pt x="1125" y="1253"/>
                  </a:lnTo>
                  <a:lnTo>
                    <a:pt x="1125" y="1253"/>
                  </a:lnTo>
                  <a:lnTo>
                    <a:pt x="1132" y="1249"/>
                  </a:lnTo>
                  <a:lnTo>
                    <a:pt x="1137" y="1244"/>
                  </a:lnTo>
                  <a:lnTo>
                    <a:pt x="1145" y="1234"/>
                  </a:lnTo>
                  <a:lnTo>
                    <a:pt x="1155" y="1224"/>
                  </a:lnTo>
                  <a:lnTo>
                    <a:pt x="1160" y="1218"/>
                  </a:lnTo>
                  <a:lnTo>
                    <a:pt x="1168" y="1213"/>
                  </a:lnTo>
                  <a:lnTo>
                    <a:pt x="1168" y="1213"/>
                  </a:lnTo>
                  <a:lnTo>
                    <a:pt x="1172" y="1207"/>
                  </a:lnTo>
                  <a:lnTo>
                    <a:pt x="1176" y="1203"/>
                  </a:lnTo>
                  <a:lnTo>
                    <a:pt x="1179" y="1199"/>
                  </a:lnTo>
                  <a:lnTo>
                    <a:pt x="1181" y="1196"/>
                  </a:lnTo>
                  <a:lnTo>
                    <a:pt x="1182" y="1192"/>
                  </a:lnTo>
                  <a:lnTo>
                    <a:pt x="1183" y="1187"/>
                  </a:lnTo>
                  <a:lnTo>
                    <a:pt x="1183" y="1187"/>
                  </a:lnTo>
                  <a:lnTo>
                    <a:pt x="1184" y="1177"/>
                  </a:lnTo>
                  <a:lnTo>
                    <a:pt x="1187" y="1169"/>
                  </a:lnTo>
                  <a:lnTo>
                    <a:pt x="1191" y="1163"/>
                  </a:lnTo>
                  <a:lnTo>
                    <a:pt x="1196" y="1156"/>
                  </a:lnTo>
                  <a:lnTo>
                    <a:pt x="1201" y="1148"/>
                  </a:lnTo>
                  <a:lnTo>
                    <a:pt x="1204" y="1141"/>
                  </a:lnTo>
                  <a:lnTo>
                    <a:pt x="1207" y="1131"/>
                  </a:lnTo>
                  <a:lnTo>
                    <a:pt x="1209" y="1121"/>
                  </a:lnTo>
                  <a:lnTo>
                    <a:pt x="1209" y="1121"/>
                  </a:lnTo>
                  <a:lnTo>
                    <a:pt x="1207" y="1118"/>
                  </a:lnTo>
                  <a:lnTo>
                    <a:pt x="1206" y="1114"/>
                  </a:lnTo>
                  <a:lnTo>
                    <a:pt x="1201" y="1107"/>
                  </a:lnTo>
                  <a:lnTo>
                    <a:pt x="1198" y="1104"/>
                  </a:lnTo>
                  <a:lnTo>
                    <a:pt x="1196" y="1099"/>
                  </a:lnTo>
                  <a:lnTo>
                    <a:pt x="1194" y="1093"/>
                  </a:lnTo>
                  <a:lnTo>
                    <a:pt x="1194" y="1088"/>
                  </a:lnTo>
                  <a:lnTo>
                    <a:pt x="1194" y="1088"/>
                  </a:lnTo>
                  <a:lnTo>
                    <a:pt x="1194" y="1083"/>
                  </a:lnTo>
                  <a:lnTo>
                    <a:pt x="1196" y="1080"/>
                  </a:lnTo>
                  <a:lnTo>
                    <a:pt x="1201" y="1070"/>
                  </a:lnTo>
                  <a:lnTo>
                    <a:pt x="1206" y="1061"/>
                  </a:lnTo>
                  <a:lnTo>
                    <a:pt x="1207" y="1057"/>
                  </a:lnTo>
                  <a:lnTo>
                    <a:pt x="1209" y="1051"/>
                  </a:lnTo>
                  <a:lnTo>
                    <a:pt x="1209" y="1051"/>
                  </a:lnTo>
                  <a:lnTo>
                    <a:pt x="1207" y="1045"/>
                  </a:lnTo>
                  <a:lnTo>
                    <a:pt x="1206" y="1039"/>
                  </a:lnTo>
                  <a:lnTo>
                    <a:pt x="1204" y="1034"/>
                  </a:lnTo>
                  <a:lnTo>
                    <a:pt x="1201" y="1029"/>
                  </a:lnTo>
                  <a:lnTo>
                    <a:pt x="1193" y="1021"/>
                  </a:lnTo>
                  <a:lnTo>
                    <a:pt x="1184" y="1014"/>
                  </a:lnTo>
                  <a:lnTo>
                    <a:pt x="1175" y="1007"/>
                  </a:lnTo>
                  <a:lnTo>
                    <a:pt x="1168" y="998"/>
                  </a:lnTo>
                  <a:lnTo>
                    <a:pt x="1165" y="993"/>
                  </a:lnTo>
                  <a:lnTo>
                    <a:pt x="1163" y="988"/>
                  </a:lnTo>
                  <a:lnTo>
                    <a:pt x="1161" y="981"/>
                  </a:lnTo>
                  <a:lnTo>
                    <a:pt x="1160" y="974"/>
                  </a:lnTo>
                  <a:lnTo>
                    <a:pt x="1160" y="974"/>
                  </a:lnTo>
                  <a:lnTo>
                    <a:pt x="1161" y="965"/>
                  </a:lnTo>
                  <a:lnTo>
                    <a:pt x="1164" y="958"/>
                  </a:lnTo>
                  <a:lnTo>
                    <a:pt x="1167" y="952"/>
                  </a:lnTo>
                  <a:lnTo>
                    <a:pt x="1172" y="946"/>
                  </a:lnTo>
                  <a:lnTo>
                    <a:pt x="1180" y="937"/>
                  </a:lnTo>
                  <a:lnTo>
                    <a:pt x="1182" y="931"/>
                  </a:lnTo>
                  <a:lnTo>
                    <a:pt x="1183" y="927"/>
                  </a:lnTo>
                  <a:lnTo>
                    <a:pt x="1183" y="927"/>
                  </a:lnTo>
                  <a:lnTo>
                    <a:pt x="1182" y="920"/>
                  </a:lnTo>
                  <a:lnTo>
                    <a:pt x="1180" y="914"/>
                  </a:lnTo>
                  <a:lnTo>
                    <a:pt x="1172" y="904"/>
                  </a:lnTo>
                  <a:lnTo>
                    <a:pt x="1167" y="898"/>
                  </a:lnTo>
                  <a:lnTo>
                    <a:pt x="1164" y="891"/>
                  </a:lnTo>
                  <a:lnTo>
                    <a:pt x="1161" y="882"/>
                  </a:lnTo>
                  <a:lnTo>
                    <a:pt x="1160" y="871"/>
                  </a:lnTo>
                  <a:lnTo>
                    <a:pt x="1160" y="871"/>
                  </a:lnTo>
                  <a:lnTo>
                    <a:pt x="1161" y="862"/>
                  </a:lnTo>
                  <a:lnTo>
                    <a:pt x="1164" y="854"/>
                  </a:lnTo>
                  <a:lnTo>
                    <a:pt x="1167" y="847"/>
                  </a:lnTo>
                  <a:lnTo>
                    <a:pt x="1172" y="841"/>
                  </a:lnTo>
                  <a:lnTo>
                    <a:pt x="1178" y="838"/>
                  </a:lnTo>
                  <a:lnTo>
                    <a:pt x="1184" y="835"/>
                  </a:lnTo>
                  <a:lnTo>
                    <a:pt x="1199" y="829"/>
                  </a:lnTo>
                  <a:lnTo>
                    <a:pt x="1214" y="824"/>
                  </a:lnTo>
                  <a:lnTo>
                    <a:pt x="1228" y="818"/>
                  </a:lnTo>
                  <a:lnTo>
                    <a:pt x="1235" y="815"/>
                  </a:lnTo>
                  <a:lnTo>
                    <a:pt x="1241" y="810"/>
                  </a:lnTo>
                  <a:lnTo>
                    <a:pt x="1245" y="805"/>
                  </a:lnTo>
                  <a:lnTo>
                    <a:pt x="1249" y="798"/>
                  </a:lnTo>
                  <a:lnTo>
                    <a:pt x="1249" y="798"/>
                  </a:lnTo>
                  <a:lnTo>
                    <a:pt x="1249" y="783"/>
                  </a:lnTo>
                  <a:lnTo>
                    <a:pt x="1249" y="783"/>
                  </a:lnTo>
                  <a:lnTo>
                    <a:pt x="1249" y="783"/>
                  </a:lnTo>
                  <a:lnTo>
                    <a:pt x="1242" y="783"/>
                  </a:lnTo>
                  <a:lnTo>
                    <a:pt x="1242" y="783"/>
                  </a:lnTo>
                  <a:lnTo>
                    <a:pt x="1228" y="784"/>
                  </a:lnTo>
                  <a:lnTo>
                    <a:pt x="1216" y="785"/>
                  </a:lnTo>
                  <a:lnTo>
                    <a:pt x="1203" y="786"/>
                  </a:lnTo>
                  <a:lnTo>
                    <a:pt x="1197" y="785"/>
                  </a:lnTo>
                  <a:lnTo>
                    <a:pt x="1190" y="783"/>
                  </a:lnTo>
                  <a:lnTo>
                    <a:pt x="1190" y="783"/>
                  </a:lnTo>
                  <a:lnTo>
                    <a:pt x="1176" y="777"/>
                  </a:lnTo>
                  <a:lnTo>
                    <a:pt x="1165" y="772"/>
                  </a:lnTo>
                  <a:lnTo>
                    <a:pt x="1156" y="769"/>
                  </a:lnTo>
                  <a:lnTo>
                    <a:pt x="1145" y="768"/>
                  </a:lnTo>
                  <a:lnTo>
                    <a:pt x="1145" y="768"/>
                  </a:lnTo>
                  <a:lnTo>
                    <a:pt x="1129" y="769"/>
                  </a:lnTo>
                  <a:lnTo>
                    <a:pt x="1113" y="771"/>
                  </a:lnTo>
                  <a:lnTo>
                    <a:pt x="1096" y="771"/>
                  </a:lnTo>
                  <a:lnTo>
                    <a:pt x="1088" y="770"/>
                  </a:lnTo>
                  <a:lnTo>
                    <a:pt x="1080" y="768"/>
                  </a:lnTo>
                  <a:lnTo>
                    <a:pt x="1080" y="768"/>
                  </a:lnTo>
                  <a:lnTo>
                    <a:pt x="1080" y="684"/>
                  </a:lnTo>
                  <a:lnTo>
                    <a:pt x="1080" y="684"/>
                  </a:lnTo>
                  <a:lnTo>
                    <a:pt x="1081" y="678"/>
                  </a:lnTo>
                  <a:lnTo>
                    <a:pt x="1081" y="672"/>
                  </a:lnTo>
                  <a:lnTo>
                    <a:pt x="1085" y="662"/>
                  </a:lnTo>
                  <a:lnTo>
                    <a:pt x="1090" y="653"/>
                  </a:lnTo>
                  <a:lnTo>
                    <a:pt x="1096" y="645"/>
                  </a:lnTo>
                  <a:lnTo>
                    <a:pt x="1107" y="631"/>
                  </a:lnTo>
                  <a:lnTo>
                    <a:pt x="1112" y="624"/>
                  </a:lnTo>
                  <a:lnTo>
                    <a:pt x="1112" y="621"/>
                  </a:lnTo>
                  <a:lnTo>
                    <a:pt x="1113" y="618"/>
                  </a:lnTo>
                  <a:lnTo>
                    <a:pt x="1113" y="618"/>
                  </a:lnTo>
                  <a:lnTo>
                    <a:pt x="1112" y="609"/>
                  </a:lnTo>
                  <a:lnTo>
                    <a:pt x="1110" y="601"/>
                  </a:lnTo>
                  <a:lnTo>
                    <a:pt x="1107" y="593"/>
                  </a:lnTo>
                  <a:lnTo>
                    <a:pt x="1103" y="585"/>
                  </a:lnTo>
                  <a:lnTo>
                    <a:pt x="1092" y="571"/>
                  </a:lnTo>
                  <a:lnTo>
                    <a:pt x="1081" y="557"/>
                  </a:lnTo>
                  <a:lnTo>
                    <a:pt x="1068" y="543"/>
                  </a:lnTo>
                  <a:lnTo>
                    <a:pt x="1057" y="529"/>
                  </a:lnTo>
                  <a:lnTo>
                    <a:pt x="1052" y="522"/>
                  </a:lnTo>
                  <a:lnTo>
                    <a:pt x="1048" y="514"/>
                  </a:lnTo>
                  <a:lnTo>
                    <a:pt x="1045" y="505"/>
                  </a:lnTo>
                  <a:lnTo>
                    <a:pt x="1043" y="496"/>
                  </a:lnTo>
                  <a:lnTo>
                    <a:pt x="1043" y="496"/>
                  </a:lnTo>
                  <a:lnTo>
                    <a:pt x="1042" y="487"/>
                  </a:lnTo>
                  <a:lnTo>
                    <a:pt x="1042" y="479"/>
                  </a:lnTo>
                  <a:lnTo>
                    <a:pt x="1043" y="470"/>
                  </a:lnTo>
                  <a:lnTo>
                    <a:pt x="1045" y="462"/>
                  </a:lnTo>
                  <a:lnTo>
                    <a:pt x="1048" y="454"/>
                  </a:lnTo>
                  <a:lnTo>
                    <a:pt x="1049" y="447"/>
                  </a:lnTo>
                  <a:lnTo>
                    <a:pt x="1049" y="439"/>
                  </a:lnTo>
                  <a:lnTo>
                    <a:pt x="1048" y="431"/>
                  </a:lnTo>
                  <a:lnTo>
                    <a:pt x="1048" y="431"/>
                  </a:lnTo>
                  <a:lnTo>
                    <a:pt x="1046" y="427"/>
                  </a:lnTo>
                  <a:lnTo>
                    <a:pt x="1044" y="424"/>
                  </a:lnTo>
                  <a:lnTo>
                    <a:pt x="1039" y="419"/>
                  </a:lnTo>
                  <a:lnTo>
                    <a:pt x="1033" y="415"/>
                  </a:lnTo>
                  <a:lnTo>
                    <a:pt x="1024" y="412"/>
                  </a:lnTo>
                  <a:lnTo>
                    <a:pt x="1006" y="408"/>
                  </a:lnTo>
                  <a:lnTo>
                    <a:pt x="988" y="404"/>
                  </a:lnTo>
                  <a:lnTo>
                    <a:pt x="988" y="404"/>
                  </a:lnTo>
                  <a:lnTo>
                    <a:pt x="990" y="397"/>
                  </a:lnTo>
                  <a:lnTo>
                    <a:pt x="992" y="393"/>
                  </a:lnTo>
                  <a:lnTo>
                    <a:pt x="996" y="387"/>
                  </a:lnTo>
                  <a:lnTo>
                    <a:pt x="999" y="384"/>
                  </a:lnTo>
                  <a:lnTo>
                    <a:pt x="1008" y="375"/>
                  </a:lnTo>
                  <a:lnTo>
                    <a:pt x="1019" y="370"/>
                  </a:lnTo>
                  <a:lnTo>
                    <a:pt x="1028" y="363"/>
                  </a:lnTo>
                  <a:lnTo>
                    <a:pt x="1035" y="356"/>
                  </a:lnTo>
                  <a:lnTo>
                    <a:pt x="1038" y="351"/>
                  </a:lnTo>
                  <a:lnTo>
                    <a:pt x="1041" y="347"/>
                  </a:lnTo>
                  <a:lnTo>
                    <a:pt x="1042" y="341"/>
                  </a:lnTo>
                  <a:lnTo>
                    <a:pt x="1043" y="335"/>
                  </a:lnTo>
                  <a:lnTo>
                    <a:pt x="1043" y="335"/>
                  </a:lnTo>
                  <a:lnTo>
                    <a:pt x="1042" y="311"/>
                  </a:lnTo>
                  <a:lnTo>
                    <a:pt x="1041" y="288"/>
                  </a:lnTo>
                  <a:lnTo>
                    <a:pt x="1038" y="266"/>
                  </a:lnTo>
                  <a:lnTo>
                    <a:pt x="1035" y="243"/>
                  </a:lnTo>
                  <a:lnTo>
                    <a:pt x="1030" y="221"/>
                  </a:lnTo>
                  <a:lnTo>
                    <a:pt x="1024" y="199"/>
                  </a:lnTo>
                  <a:lnTo>
                    <a:pt x="1019" y="178"/>
                  </a:lnTo>
                  <a:lnTo>
                    <a:pt x="1012" y="157"/>
                  </a:lnTo>
                  <a:lnTo>
                    <a:pt x="1004" y="136"/>
                  </a:lnTo>
                  <a:lnTo>
                    <a:pt x="996" y="115"/>
                  </a:lnTo>
                  <a:lnTo>
                    <a:pt x="977" y="75"/>
                  </a:lnTo>
                  <a:lnTo>
                    <a:pt x="958" y="37"/>
                  </a:lnTo>
                  <a:lnTo>
                    <a:pt x="936" y="0"/>
                  </a:lnTo>
                  <a:lnTo>
                    <a:pt x="936" y="0"/>
                  </a:lnTo>
                  <a:lnTo>
                    <a:pt x="932" y="3"/>
                  </a:lnTo>
                  <a:lnTo>
                    <a:pt x="929" y="5"/>
                  </a:lnTo>
                  <a:lnTo>
                    <a:pt x="924" y="12"/>
                  </a:lnTo>
                  <a:lnTo>
                    <a:pt x="921" y="19"/>
                  </a:lnTo>
                  <a:lnTo>
                    <a:pt x="917" y="27"/>
                  </a:lnTo>
                  <a:lnTo>
                    <a:pt x="914" y="34"/>
                  </a:lnTo>
                  <a:lnTo>
                    <a:pt x="911" y="39"/>
                  </a:lnTo>
                  <a:lnTo>
                    <a:pt x="907" y="42"/>
                  </a:lnTo>
                  <a:lnTo>
                    <a:pt x="904" y="43"/>
                  </a:lnTo>
                  <a:lnTo>
                    <a:pt x="900" y="44"/>
                  </a:lnTo>
                  <a:lnTo>
                    <a:pt x="896" y="44"/>
                  </a:lnTo>
                  <a:lnTo>
                    <a:pt x="896" y="44"/>
                  </a:lnTo>
                  <a:lnTo>
                    <a:pt x="892" y="44"/>
                  </a:lnTo>
                  <a:lnTo>
                    <a:pt x="888" y="42"/>
                  </a:lnTo>
                  <a:lnTo>
                    <a:pt x="880" y="37"/>
                  </a:lnTo>
                  <a:lnTo>
                    <a:pt x="870" y="33"/>
                  </a:lnTo>
                  <a:lnTo>
                    <a:pt x="865" y="30"/>
                  </a:lnTo>
                  <a:lnTo>
                    <a:pt x="860" y="30"/>
                  </a:lnTo>
                  <a:lnTo>
                    <a:pt x="860" y="30"/>
                  </a:lnTo>
                  <a:lnTo>
                    <a:pt x="855" y="30"/>
                  </a:lnTo>
                  <a:lnTo>
                    <a:pt x="852" y="34"/>
                  </a:lnTo>
                  <a:lnTo>
                    <a:pt x="848" y="37"/>
                  </a:lnTo>
                  <a:lnTo>
                    <a:pt x="845" y="42"/>
                  </a:lnTo>
                  <a:lnTo>
                    <a:pt x="839" y="50"/>
                  </a:lnTo>
                  <a:lnTo>
                    <a:pt x="837" y="53"/>
                  </a:lnTo>
                  <a:lnTo>
                    <a:pt x="833" y="56"/>
                  </a:lnTo>
                  <a:lnTo>
                    <a:pt x="833" y="56"/>
                  </a:lnTo>
                  <a:lnTo>
                    <a:pt x="825" y="60"/>
                  </a:lnTo>
                  <a:lnTo>
                    <a:pt x="819" y="61"/>
                  </a:lnTo>
                  <a:lnTo>
                    <a:pt x="812" y="62"/>
                  </a:lnTo>
                  <a:lnTo>
                    <a:pt x="805" y="61"/>
                  </a:lnTo>
                  <a:lnTo>
                    <a:pt x="792" y="58"/>
                  </a:lnTo>
                  <a:lnTo>
                    <a:pt x="785" y="57"/>
                  </a:lnTo>
                  <a:lnTo>
                    <a:pt x="778" y="56"/>
                  </a:lnTo>
                  <a:lnTo>
                    <a:pt x="778" y="56"/>
                  </a:lnTo>
                  <a:lnTo>
                    <a:pt x="762" y="54"/>
                  </a:lnTo>
                  <a:lnTo>
                    <a:pt x="749" y="53"/>
                  </a:lnTo>
                  <a:lnTo>
                    <a:pt x="738" y="50"/>
                  </a:lnTo>
                  <a:lnTo>
                    <a:pt x="728" y="46"/>
                  </a:lnTo>
                  <a:lnTo>
                    <a:pt x="718" y="43"/>
                  </a:lnTo>
                  <a:lnTo>
                    <a:pt x="708" y="41"/>
                  </a:lnTo>
                  <a:lnTo>
                    <a:pt x="697" y="38"/>
                  </a:lnTo>
                  <a:lnTo>
                    <a:pt x="683" y="37"/>
                  </a:lnTo>
                  <a:lnTo>
                    <a:pt x="683" y="37"/>
                  </a:lnTo>
                  <a:lnTo>
                    <a:pt x="676" y="38"/>
                  </a:lnTo>
                  <a:lnTo>
                    <a:pt x="670" y="39"/>
                  </a:lnTo>
                  <a:lnTo>
                    <a:pt x="664" y="42"/>
                  </a:lnTo>
                  <a:lnTo>
                    <a:pt x="660" y="45"/>
                  </a:lnTo>
                  <a:lnTo>
                    <a:pt x="651" y="50"/>
                  </a:lnTo>
                  <a:lnTo>
                    <a:pt x="645" y="51"/>
                  </a:lnTo>
                  <a:lnTo>
                    <a:pt x="639" y="52"/>
                  </a:lnTo>
                  <a:lnTo>
                    <a:pt x="639" y="52"/>
                  </a:lnTo>
                  <a:lnTo>
                    <a:pt x="636" y="52"/>
                  </a:lnTo>
                  <a:lnTo>
                    <a:pt x="633" y="50"/>
                  </a:lnTo>
                  <a:lnTo>
                    <a:pt x="630" y="48"/>
                  </a:lnTo>
                  <a:lnTo>
                    <a:pt x="628" y="44"/>
                  </a:lnTo>
                  <a:lnTo>
                    <a:pt x="624" y="37"/>
                  </a:lnTo>
                  <a:lnTo>
                    <a:pt x="619" y="28"/>
                  </a:lnTo>
                  <a:lnTo>
                    <a:pt x="615" y="19"/>
                  </a:lnTo>
                  <a:lnTo>
                    <a:pt x="610" y="12"/>
                  </a:lnTo>
                  <a:lnTo>
                    <a:pt x="607" y="8"/>
                  </a:lnTo>
                  <a:lnTo>
                    <a:pt x="603" y="6"/>
                  </a:lnTo>
                  <a:lnTo>
                    <a:pt x="600" y="5"/>
                  </a:lnTo>
                  <a:lnTo>
                    <a:pt x="595" y="4"/>
                  </a:lnTo>
                  <a:lnTo>
                    <a:pt x="595" y="4"/>
                  </a:lnTo>
                  <a:lnTo>
                    <a:pt x="588" y="4"/>
                  </a:lnTo>
                  <a:lnTo>
                    <a:pt x="583" y="6"/>
                  </a:lnTo>
                  <a:lnTo>
                    <a:pt x="578" y="7"/>
                  </a:lnTo>
                  <a:lnTo>
                    <a:pt x="575" y="11"/>
                  </a:lnTo>
                  <a:lnTo>
                    <a:pt x="568" y="16"/>
                  </a:lnTo>
                  <a:lnTo>
                    <a:pt x="562" y="24"/>
                  </a:lnTo>
                  <a:lnTo>
                    <a:pt x="558" y="31"/>
                  </a:lnTo>
                  <a:lnTo>
                    <a:pt x="554" y="38"/>
                  </a:lnTo>
                  <a:lnTo>
                    <a:pt x="549" y="43"/>
                  </a:lnTo>
                  <a:lnTo>
                    <a:pt x="547" y="44"/>
                  </a:lnTo>
                  <a:lnTo>
                    <a:pt x="544" y="44"/>
                  </a:lnTo>
                  <a:lnTo>
                    <a:pt x="544" y="44"/>
                  </a:lnTo>
                  <a:lnTo>
                    <a:pt x="537" y="43"/>
                  </a:lnTo>
                  <a:lnTo>
                    <a:pt x="531" y="41"/>
                  </a:lnTo>
                  <a:lnTo>
                    <a:pt x="525" y="38"/>
                  </a:lnTo>
                  <a:lnTo>
                    <a:pt x="518" y="37"/>
                  </a:lnTo>
                  <a:lnTo>
                    <a:pt x="518" y="37"/>
                  </a:lnTo>
                  <a:lnTo>
                    <a:pt x="506" y="38"/>
                  </a:lnTo>
                  <a:lnTo>
                    <a:pt x="494" y="41"/>
                  </a:lnTo>
                  <a:lnTo>
                    <a:pt x="483" y="44"/>
                  </a:lnTo>
                  <a:lnTo>
                    <a:pt x="472" y="50"/>
                  </a:lnTo>
                  <a:lnTo>
                    <a:pt x="462" y="56"/>
                  </a:lnTo>
                  <a:lnTo>
                    <a:pt x="451" y="61"/>
                  </a:lnTo>
                  <a:lnTo>
                    <a:pt x="432" y="77"/>
                  </a:lnTo>
                  <a:lnTo>
                    <a:pt x="396" y="108"/>
                  </a:lnTo>
                  <a:lnTo>
                    <a:pt x="380" y="122"/>
                  </a:lnTo>
                  <a:lnTo>
                    <a:pt x="371" y="128"/>
                  </a:lnTo>
                  <a:lnTo>
                    <a:pt x="363" y="133"/>
                  </a:lnTo>
                  <a:lnTo>
                    <a:pt x="363" y="133"/>
                  </a:lnTo>
                  <a:lnTo>
                    <a:pt x="359" y="137"/>
                  </a:lnTo>
                  <a:lnTo>
                    <a:pt x="352" y="148"/>
                  </a:lnTo>
                  <a:lnTo>
                    <a:pt x="336" y="179"/>
                  </a:lnTo>
                  <a:lnTo>
                    <a:pt x="312" y="228"/>
                  </a:lnTo>
                  <a:lnTo>
                    <a:pt x="312" y="228"/>
                  </a:lnTo>
                  <a:lnTo>
                    <a:pt x="310" y="235"/>
                  </a:lnTo>
                  <a:lnTo>
                    <a:pt x="308" y="243"/>
                  </a:lnTo>
                  <a:lnTo>
                    <a:pt x="305" y="259"/>
                  </a:lnTo>
                  <a:lnTo>
                    <a:pt x="303" y="266"/>
                  </a:lnTo>
                  <a:lnTo>
                    <a:pt x="300" y="271"/>
                  </a:lnTo>
                  <a:lnTo>
                    <a:pt x="296" y="275"/>
                  </a:lnTo>
                  <a:lnTo>
                    <a:pt x="293" y="275"/>
                  </a:lnTo>
                  <a:lnTo>
                    <a:pt x="289" y="276"/>
                  </a:lnTo>
                  <a:lnTo>
                    <a:pt x="289" y="276"/>
                  </a:lnTo>
                  <a:lnTo>
                    <a:pt x="268" y="276"/>
                  </a:lnTo>
                  <a:lnTo>
                    <a:pt x="268" y="276"/>
                  </a:lnTo>
                  <a:lnTo>
                    <a:pt x="262" y="276"/>
                  </a:lnTo>
                  <a:lnTo>
                    <a:pt x="255" y="280"/>
                  </a:lnTo>
                  <a:lnTo>
                    <a:pt x="249" y="285"/>
                  </a:lnTo>
                  <a:lnTo>
                    <a:pt x="243" y="289"/>
                  </a:lnTo>
                  <a:lnTo>
                    <a:pt x="237" y="297"/>
                  </a:lnTo>
                  <a:lnTo>
                    <a:pt x="232" y="305"/>
                  </a:lnTo>
                  <a:lnTo>
                    <a:pt x="220" y="324"/>
                  </a:lnTo>
                  <a:lnTo>
                    <a:pt x="196" y="371"/>
                  </a:lnTo>
                  <a:lnTo>
                    <a:pt x="182" y="395"/>
                  </a:lnTo>
                  <a:lnTo>
                    <a:pt x="174" y="407"/>
                  </a:lnTo>
                  <a:lnTo>
                    <a:pt x="165" y="419"/>
                  </a:lnTo>
                  <a:lnTo>
                    <a:pt x="165" y="419"/>
                  </a:lnTo>
                  <a:lnTo>
                    <a:pt x="165" y="419"/>
                  </a:lnTo>
                  <a:lnTo>
                    <a:pt x="165" y="419"/>
                  </a:lnTo>
                  <a:close/>
                </a:path>
              </a:pathLst>
            </a:custGeom>
            <a:solidFill>
              <a:schemeClr val="tx2">
                <a:lumMod val="40000"/>
                <a:lumOff val="6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32" name="Freeform 130"/>
            <p:cNvSpPr>
              <a:spLocks/>
            </p:cNvSpPr>
            <p:nvPr/>
          </p:nvSpPr>
          <p:spPr bwMode="auto">
            <a:xfrm>
              <a:off x="4032551" y="2661945"/>
              <a:ext cx="1217620" cy="1267056"/>
            </a:xfrm>
            <a:custGeom>
              <a:avLst/>
              <a:gdLst/>
              <a:ahLst/>
              <a:cxnLst>
                <a:cxn ang="0">
                  <a:pos x="264" y="1733"/>
                </a:cxn>
                <a:cxn ang="0">
                  <a:pos x="331" y="1639"/>
                </a:cxn>
                <a:cxn ang="0">
                  <a:pos x="415" y="1708"/>
                </a:cxn>
                <a:cxn ang="0">
                  <a:pos x="595" y="1723"/>
                </a:cxn>
                <a:cxn ang="0">
                  <a:pos x="732" y="1600"/>
                </a:cxn>
                <a:cxn ang="0">
                  <a:pos x="803" y="1561"/>
                </a:cxn>
                <a:cxn ang="0">
                  <a:pos x="896" y="1403"/>
                </a:cxn>
                <a:cxn ang="0">
                  <a:pos x="1044" y="1339"/>
                </a:cxn>
                <a:cxn ang="0">
                  <a:pos x="1095" y="1299"/>
                </a:cxn>
                <a:cxn ang="0">
                  <a:pos x="1139" y="1347"/>
                </a:cxn>
                <a:cxn ang="0">
                  <a:pos x="1238" y="1345"/>
                </a:cxn>
                <a:cxn ang="0">
                  <a:pos x="1337" y="1348"/>
                </a:cxn>
                <a:cxn ang="0">
                  <a:pos x="1396" y="1339"/>
                </a:cxn>
                <a:cxn ang="0">
                  <a:pos x="1436" y="1295"/>
                </a:cxn>
                <a:cxn ang="0">
                  <a:pos x="1531" y="1216"/>
                </a:cxn>
                <a:cxn ang="0">
                  <a:pos x="1571" y="1169"/>
                </a:cxn>
                <a:cxn ang="0">
                  <a:pos x="1664" y="981"/>
                </a:cxn>
                <a:cxn ang="0">
                  <a:pos x="1643" y="916"/>
                </a:cxn>
                <a:cxn ang="0">
                  <a:pos x="1606" y="814"/>
                </a:cxn>
                <a:cxn ang="0">
                  <a:pos x="1501" y="681"/>
                </a:cxn>
                <a:cxn ang="0">
                  <a:pos x="1488" y="601"/>
                </a:cxn>
                <a:cxn ang="0">
                  <a:pos x="1428" y="554"/>
                </a:cxn>
                <a:cxn ang="0">
                  <a:pos x="1458" y="624"/>
                </a:cxn>
                <a:cxn ang="0">
                  <a:pos x="1314" y="744"/>
                </a:cxn>
                <a:cxn ang="0">
                  <a:pos x="1398" y="565"/>
                </a:cxn>
                <a:cxn ang="0">
                  <a:pos x="1510" y="297"/>
                </a:cxn>
                <a:cxn ang="0">
                  <a:pos x="1376" y="120"/>
                </a:cxn>
                <a:cxn ang="0">
                  <a:pos x="1245" y="145"/>
                </a:cxn>
                <a:cxn ang="0">
                  <a:pos x="1184" y="178"/>
                </a:cxn>
                <a:cxn ang="0">
                  <a:pos x="1192" y="91"/>
                </a:cxn>
                <a:cxn ang="0">
                  <a:pos x="1122" y="68"/>
                </a:cxn>
                <a:cxn ang="0">
                  <a:pos x="1064" y="0"/>
                </a:cxn>
                <a:cxn ang="0">
                  <a:pos x="970" y="133"/>
                </a:cxn>
                <a:cxn ang="0">
                  <a:pos x="948" y="238"/>
                </a:cxn>
                <a:cxn ang="0">
                  <a:pos x="941" y="297"/>
                </a:cxn>
                <a:cxn ang="0">
                  <a:pos x="839" y="333"/>
                </a:cxn>
                <a:cxn ang="0">
                  <a:pos x="829" y="291"/>
                </a:cxn>
                <a:cxn ang="0">
                  <a:pos x="720" y="316"/>
                </a:cxn>
                <a:cxn ang="0">
                  <a:pos x="696" y="359"/>
                </a:cxn>
                <a:cxn ang="0">
                  <a:pos x="566" y="417"/>
                </a:cxn>
                <a:cxn ang="0">
                  <a:pos x="423" y="578"/>
                </a:cxn>
                <a:cxn ang="0">
                  <a:pos x="452" y="714"/>
                </a:cxn>
                <a:cxn ang="0">
                  <a:pos x="209" y="700"/>
                </a:cxn>
                <a:cxn ang="0">
                  <a:pos x="132" y="776"/>
                </a:cxn>
                <a:cxn ang="0">
                  <a:pos x="144" y="901"/>
                </a:cxn>
                <a:cxn ang="0">
                  <a:pos x="207" y="978"/>
                </a:cxn>
                <a:cxn ang="0">
                  <a:pos x="258" y="1051"/>
                </a:cxn>
                <a:cxn ang="0">
                  <a:pos x="255" y="1212"/>
                </a:cxn>
                <a:cxn ang="0">
                  <a:pos x="194" y="1259"/>
                </a:cxn>
                <a:cxn ang="0">
                  <a:pos x="209" y="1145"/>
                </a:cxn>
                <a:cxn ang="0">
                  <a:pos x="191" y="1115"/>
                </a:cxn>
                <a:cxn ang="0">
                  <a:pos x="214" y="1013"/>
                </a:cxn>
                <a:cxn ang="0">
                  <a:pos x="122" y="950"/>
                </a:cxn>
                <a:cxn ang="0">
                  <a:pos x="33" y="921"/>
                </a:cxn>
                <a:cxn ang="0">
                  <a:pos x="99" y="973"/>
                </a:cxn>
                <a:cxn ang="0">
                  <a:pos x="61" y="1042"/>
                </a:cxn>
                <a:cxn ang="0">
                  <a:pos x="91" y="1126"/>
                </a:cxn>
                <a:cxn ang="0">
                  <a:pos x="52" y="1246"/>
                </a:cxn>
                <a:cxn ang="0">
                  <a:pos x="17" y="1356"/>
                </a:cxn>
                <a:cxn ang="0">
                  <a:pos x="122" y="1414"/>
                </a:cxn>
                <a:cxn ang="0">
                  <a:pos x="180" y="1486"/>
                </a:cxn>
              </a:cxnLst>
              <a:rect l="0" t="0" r="r" b="b"/>
              <a:pathLst>
                <a:path w="1675" h="1736">
                  <a:moveTo>
                    <a:pt x="169" y="1560"/>
                  </a:moveTo>
                  <a:lnTo>
                    <a:pt x="169" y="1560"/>
                  </a:lnTo>
                  <a:lnTo>
                    <a:pt x="175" y="1580"/>
                  </a:lnTo>
                  <a:lnTo>
                    <a:pt x="184" y="1604"/>
                  </a:lnTo>
                  <a:lnTo>
                    <a:pt x="195" y="1632"/>
                  </a:lnTo>
                  <a:lnTo>
                    <a:pt x="209" y="1661"/>
                  </a:lnTo>
                  <a:lnTo>
                    <a:pt x="224" y="1689"/>
                  </a:lnTo>
                  <a:lnTo>
                    <a:pt x="231" y="1700"/>
                  </a:lnTo>
                  <a:lnTo>
                    <a:pt x="239" y="1712"/>
                  </a:lnTo>
                  <a:lnTo>
                    <a:pt x="246" y="1720"/>
                  </a:lnTo>
                  <a:lnTo>
                    <a:pt x="254" y="1727"/>
                  </a:lnTo>
                  <a:lnTo>
                    <a:pt x="261" y="1731"/>
                  </a:lnTo>
                  <a:lnTo>
                    <a:pt x="264" y="1733"/>
                  </a:lnTo>
                  <a:lnTo>
                    <a:pt x="268" y="1733"/>
                  </a:lnTo>
                  <a:lnTo>
                    <a:pt x="268" y="1733"/>
                  </a:lnTo>
                  <a:lnTo>
                    <a:pt x="275" y="1731"/>
                  </a:lnTo>
                  <a:lnTo>
                    <a:pt x="282" y="1728"/>
                  </a:lnTo>
                  <a:lnTo>
                    <a:pt x="286" y="1723"/>
                  </a:lnTo>
                  <a:lnTo>
                    <a:pt x="291" y="1716"/>
                  </a:lnTo>
                  <a:lnTo>
                    <a:pt x="294" y="1708"/>
                  </a:lnTo>
                  <a:lnTo>
                    <a:pt x="299" y="1700"/>
                  </a:lnTo>
                  <a:lnTo>
                    <a:pt x="306" y="1682"/>
                  </a:lnTo>
                  <a:lnTo>
                    <a:pt x="314" y="1662"/>
                  </a:lnTo>
                  <a:lnTo>
                    <a:pt x="319" y="1654"/>
                  </a:lnTo>
                  <a:lnTo>
                    <a:pt x="325" y="1646"/>
                  </a:lnTo>
                  <a:lnTo>
                    <a:pt x="331" y="1639"/>
                  </a:lnTo>
                  <a:lnTo>
                    <a:pt x="339" y="1635"/>
                  </a:lnTo>
                  <a:lnTo>
                    <a:pt x="348" y="1631"/>
                  </a:lnTo>
                  <a:lnTo>
                    <a:pt x="360" y="1630"/>
                  </a:lnTo>
                  <a:lnTo>
                    <a:pt x="360" y="1630"/>
                  </a:lnTo>
                  <a:lnTo>
                    <a:pt x="372" y="1631"/>
                  </a:lnTo>
                  <a:lnTo>
                    <a:pt x="381" y="1635"/>
                  </a:lnTo>
                  <a:lnTo>
                    <a:pt x="389" y="1639"/>
                  </a:lnTo>
                  <a:lnTo>
                    <a:pt x="395" y="1646"/>
                  </a:lnTo>
                  <a:lnTo>
                    <a:pt x="399" y="1654"/>
                  </a:lnTo>
                  <a:lnTo>
                    <a:pt x="403" y="1662"/>
                  </a:lnTo>
                  <a:lnTo>
                    <a:pt x="407" y="1682"/>
                  </a:lnTo>
                  <a:lnTo>
                    <a:pt x="412" y="1700"/>
                  </a:lnTo>
                  <a:lnTo>
                    <a:pt x="415" y="1708"/>
                  </a:lnTo>
                  <a:lnTo>
                    <a:pt x="420" y="1716"/>
                  </a:lnTo>
                  <a:lnTo>
                    <a:pt x="424" y="1723"/>
                  </a:lnTo>
                  <a:lnTo>
                    <a:pt x="432" y="1728"/>
                  </a:lnTo>
                  <a:lnTo>
                    <a:pt x="441" y="1731"/>
                  </a:lnTo>
                  <a:lnTo>
                    <a:pt x="452" y="1733"/>
                  </a:lnTo>
                  <a:lnTo>
                    <a:pt x="452" y="1733"/>
                  </a:lnTo>
                  <a:lnTo>
                    <a:pt x="473" y="1731"/>
                  </a:lnTo>
                  <a:lnTo>
                    <a:pt x="495" y="1729"/>
                  </a:lnTo>
                  <a:lnTo>
                    <a:pt x="518" y="1726"/>
                  </a:lnTo>
                  <a:lnTo>
                    <a:pt x="542" y="1723"/>
                  </a:lnTo>
                  <a:lnTo>
                    <a:pt x="567" y="1722"/>
                  </a:lnTo>
                  <a:lnTo>
                    <a:pt x="581" y="1722"/>
                  </a:lnTo>
                  <a:lnTo>
                    <a:pt x="595" y="1723"/>
                  </a:lnTo>
                  <a:lnTo>
                    <a:pt x="609" y="1725"/>
                  </a:lnTo>
                  <a:lnTo>
                    <a:pt x="624" y="1728"/>
                  </a:lnTo>
                  <a:lnTo>
                    <a:pt x="638" y="1731"/>
                  </a:lnTo>
                  <a:lnTo>
                    <a:pt x="653" y="1736"/>
                  </a:lnTo>
                  <a:lnTo>
                    <a:pt x="653" y="1736"/>
                  </a:lnTo>
                  <a:lnTo>
                    <a:pt x="658" y="1726"/>
                  </a:lnTo>
                  <a:lnTo>
                    <a:pt x="665" y="1714"/>
                  </a:lnTo>
                  <a:lnTo>
                    <a:pt x="665" y="1714"/>
                  </a:lnTo>
                  <a:lnTo>
                    <a:pt x="674" y="1702"/>
                  </a:lnTo>
                  <a:lnTo>
                    <a:pt x="682" y="1690"/>
                  </a:lnTo>
                  <a:lnTo>
                    <a:pt x="696" y="1666"/>
                  </a:lnTo>
                  <a:lnTo>
                    <a:pt x="720" y="1619"/>
                  </a:lnTo>
                  <a:lnTo>
                    <a:pt x="732" y="1600"/>
                  </a:lnTo>
                  <a:lnTo>
                    <a:pt x="737" y="1592"/>
                  </a:lnTo>
                  <a:lnTo>
                    <a:pt x="743" y="1584"/>
                  </a:lnTo>
                  <a:lnTo>
                    <a:pt x="749" y="1580"/>
                  </a:lnTo>
                  <a:lnTo>
                    <a:pt x="755" y="1575"/>
                  </a:lnTo>
                  <a:lnTo>
                    <a:pt x="762" y="1571"/>
                  </a:lnTo>
                  <a:lnTo>
                    <a:pt x="768" y="1571"/>
                  </a:lnTo>
                  <a:lnTo>
                    <a:pt x="768" y="1571"/>
                  </a:lnTo>
                  <a:lnTo>
                    <a:pt x="789" y="1571"/>
                  </a:lnTo>
                  <a:lnTo>
                    <a:pt x="789" y="1571"/>
                  </a:lnTo>
                  <a:lnTo>
                    <a:pt x="793" y="1570"/>
                  </a:lnTo>
                  <a:lnTo>
                    <a:pt x="796" y="1570"/>
                  </a:lnTo>
                  <a:lnTo>
                    <a:pt x="800" y="1566"/>
                  </a:lnTo>
                  <a:lnTo>
                    <a:pt x="803" y="1561"/>
                  </a:lnTo>
                  <a:lnTo>
                    <a:pt x="805" y="1554"/>
                  </a:lnTo>
                  <a:lnTo>
                    <a:pt x="808" y="1538"/>
                  </a:lnTo>
                  <a:lnTo>
                    <a:pt x="810" y="1530"/>
                  </a:lnTo>
                  <a:lnTo>
                    <a:pt x="812" y="1523"/>
                  </a:lnTo>
                  <a:lnTo>
                    <a:pt x="812" y="1523"/>
                  </a:lnTo>
                  <a:lnTo>
                    <a:pt x="836" y="1474"/>
                  </a:lnTo>
                  <a:lnTo>
                    <a:pt x="852" y="1443"/>
                  </a:lnTo>
                  <a:lnTo>
                    <a:pt x="859" y="1432"/>
                  </a:lnTo>
                  <a:lnTo>
                    <a:pt x="863" y="1428"/>
                  </a:lnTo>
                  <a:lnTo>
                    <a:pt x="863" y="1428"/>
                  </a:lnTo>
                  <a:lnTo>
                    <a:pt x="871" y="1423"/>
                  </a:lnTo>
                  <a:lnTo>
                    <a:pt x="880" y="1417"/>
                  </a:lnTo>
                  <a:lnTo>
                    <a:pt x="896" y="1403"/>
                  </a:lnTo>
                  <a:lnTo>
                    <a:pt x="932" y="1372"/>
                  </a:lnTo>
                  <a:lnTo>
                    <a:pt x="951" y="1356"/>
                  </a:lnTo>
                  <a:lnTo>
                    <a:pt x="962" y="1351"/>
                  </a:lnTo>
                  <a:lnTo>
                    <a:pt x="972" y="1345"/>
                  </a:lnTo>
                  <a:lnTo>
                    <a:pt x="983" y="1339"/>
                  </a:lnTo>
                  <a:lnTo>
                    <a:pt x="994" y="1336"/>
                  </a:lnTo>
                  <a:lnTo>
                    <a:pt x="1006" y="1333"/>
                  </a:lnTo>
                  <a:lnTo>
                    <a:pt x="1018" y="1332"/>
                  </a:lnTo>
                  <a:lnTo>
                    <a:pt x="1018" y="1332"/>
                  </a:lnTo>
                  <a:lnTo>
                    <a:pt x="1025" y="1333"/>
                  </a:lnTo>
                  <a:lnTo>
                    <a:pt x="1031" y="1336"/>
                  </a:lnTo>
                  <a:lnTo>
                    <a:pt x="1037" y="1338"/>
                  </a:lnTo>
                  <a:lnTo>
                    <a:pt x="1044" y="1339"/>
                  </a:lnTo>
                  <a:lnTo>
                    <a:pt x="1044" y="1339"/>
                  </a:lnTo>
                  <a:lnTo>
                    <a:pt x="1047" y="1339"/>
                  </a:lnTo>
                  <a:lnTo>
                    <a:pt x="1049" y="1338"/>
                  </a:lnTo>
                  <a:lnTo>
                    <a:pt x="1054" y="1333"/>
                  </a:lnTo>
                  <a:lnTo>
                    <a:pt x="1058" y="1326"/>
                  </a:lnTo>
                  <a:lnTo>
                    <a:pt x="1062" y="1319"/>
                  </a:lnTo>
                  <a:lnTo>
                    <a:pt x="1068" y="1311"/>
                  </a:lnTo>
                  <a:lnTo>
                    <a:pt x="1075" y="1306"/>
                  </a:lnTo>
                  <a:lnTo>
                    <a:pt x="1078" y="1302"/>
                  </a:lnTo>
                  <a:lnTo>
                    <a:pt x="1083" y="1301"/>
                  </a:lnTo>
                  <a:lnTo>
                    <a:pt x="1088" y="1299"/>
                  </a:lnTo>
                  <a:lnTo>
                    <a:pt x="1095" y="1299"/>
                  </a:lnTo>
                  <a:lnTo>
                    <a:pt x="1095" y="1299"/>
                  </a:lnTo>
                  <a:lnTo>
                    <a:pt x="1100" y="1300"/>
                  </a:lnTo>
                  <a:lnTo>
                    <a:pt x="1103" y="1301"/>
                  </a:lnTo>
                  <a:lnTo>
                    <a:pt x="1107" y="1303"/>
                  </a:lnTo>
                  <a:lnTo>
                    <a:pt x="1110" y="1307"/>
                  </a:lnTo>
                  <a:lnTo>
                    <a:pt x="1115" y="1314"/>
                  </a:lnTo>
                  <a:lnTo>
                    <a:pt x="1119" y="1323"/>
                  </a:lnTo>
                  <a:lnTo>
                    <a:pt x="1124" y="1332"/>
                  </a:lnTo>
                  <a:lnTo>
                    <a:pt x="1128" y="1339"/>
                  </a:lnTo>
                  <a:lnTo>
                    <a:pt x="1130" y="1343"/>
                  </a:lnTo>
                  <a:lnTo>
                    <a:pt x="1133" y="1345"/>
                  </a:lnTo>
                  <a:lnTo>
                    <a:pt x="1136" y="1347"/>
                  </a:lnTo>
                  <a:lnTo>
                    <a:pt x="1139" y="1347"/>
                  </a:lnTo>
                  <a:lnTo>
                    <a:pt x="1139" y="1347"/>
                  </a:lnTo>
                  <a:lnTo>
                    <a:pt x="1145" y="1346"/>
                  </a:lnTo>
                  <a:lnTo>
                    <a:pt x="1151" y="1345"/>
                  </a:lnTo>
                  <a:lnTo>
                    <a:pt x="1160" y="1340"/>
                  </a:lnTo>
                  <a:lnTo>
                    <a:pt x="1164" y="1337"/>
                  </a:lnTo>
                  <a:lnTo>
                    <a:pt x="1170" y="1334"/>
                  </a:lnTo>
                  <a:lnTo>
                    <a:pt x="1176" y="1333"/>
                  </a:lnTo>
                  <a:lnTo>
                    <a:pt x="1183" y="1332"/>
                  </a:lnTo>
                  <a:lnTo>
                    <a:pt x="1183" y="1332"/>
                  </a:lnTo>
                  <a:lnTo>
                    <a:pt x="1197" y="1333"/>
                  </a:lnTo>
                  <a:lnTo>
                    <a:pt x="1208" y="1336"/>
                  </a:lnTo>
                  <a:lnTo>
                    <a:pt x="1218" y="1338"/>
                  </a:lnTo>
                  <a:lnTo>
                    <a:pt x="1228" y="1341"/>
                  </a:lnTo>
                  <a:lnTo>
                    <a:pt x="1238" y="1345"/>
                  </a:lnTo>
                  <a:lnTo>
                    <a:pt x="1249" y="1348"/>
                  </a:lnTo>
                  <a:lnTo>
                    <a:pt x="1262" y="1349"/>
                  </a:lnTo>
                  <a:lnTo>
                    <a:pt x="1278" y="1351"/>
                  </a:lnTo>
                  <a:lnTo>
                    <a:pt x="1278" y="1351"/>
                  </a:lnTo>
                  <a:lnTo>
                    <a:pt x="1285" y="1352"/>
                  </a:lnTo>
                  <a:lnTo>
                    <a:pt x="1292" y="1353"/>
                  </a:lnTo>
                  <a:lnTo>
                    <a:pt x="1305" y="1356"/>
                  </a:lnTo>
                  <a:lnTo>
                    <a:pt x="1312" y="1357"/>
                  </a:lnTo>
                  <a:lnTo>
                    <a:pt x="1319" y="1356"/>
                  </a:lnTo>
                  <a:lnTo>
                    <a:pt x="1325" y="1355"/>
                  </a:lnTo>
                  <a:lnTo>
                    <a:pt x="1333" y="1351"/>
                  </a:lnTo>
                  <a:lnTo>
                    <a:pt x="1333" y="1351"/>
                  </a:lnTo>
                  <a:lnTo>
                    <a:pt x="1337" y="1348"/>
                  </a:lnTo>
                  <a:lnTo>
                    <a:pt x="1339" y="1345"/>
                  </a:lnTo>
                  <a:lnTo>
                    <a:pt x="1345" y="1337"/>
                  </a:lnTo>
                  <a:lnTo>
                    <a:pt x="1348" y="1332"/>
                  </a:lnTo>
                  <a:lnTo>
                    <a:pt x="1352" y="1329"/>
                  </a:lnTo>
                  <a:lnTo>
                    <a:pt x="1355" y="1325"/>
                  </a:lnTo>
                  <a:lnTo>
                    <a:pt x="1360" y="1325"/>
                  </a:lnTo>
                  <a:lnTo>
                    <a:pt x="1360" y="1325"/>
                  </a:lnTo>
                  <a:lnTo>
                    <a:pt x="1365" y="1325"/>
                  </a:lnTo>
                  <a:lnTo>
                    <a:pt x="1370" y="1328"/>
                  </a:lnTo>
                  <a:lnTo>
                    <a:pt x="1380" y="1332"/>
                  </a:lnTo>
                  <a:lnTo>
                    <a:pt x="1388" y="1337"/>
                  </a:lnTo>
                  <a:lnTo>
                    <a:pt x="1392" y="1339"/>
                  </a:lnTo>
                  <a:lnTo>
                    <a:pt x="1396" y="1339"/>
                  </a:lnTo>
                  <a:lnTo>
                    <a:pt x="1396" y="1339"/>
                  </a:lnTo>
                  <a:lnTo>
                    <a:pt x="1400" y="1339"/>
                  </a:lnTo>
                  <a:lnTo>
                    <a:pt x="1404" y="1338"/>
                  </a:lnTo>
                  <a:lnTo>
                    <a:pt x="1407" y="1337"/>
                  </a:lnTo>
                  <a:lnTo>
                    <a:pt x="1411" y="1334"/>
                  </a:lnTo>
                  <a:lnTo>
                    <a:pt x="1414" y="1329"/>
                  </a:lnTo>
                  <a:lnTo>
                    <a:pt x="1417" y="1322"/>
                  </a:lnTo>
                  <a:lnTo>
                    <a:pt x="1421" y="1314"/>
                  </a:lnTo>
                  <a:lnTo>
                    <a:pt x="1424" y="1307"/>
                  </a:lnTo>
                  <a:lnTo>
                    <a:pt x="1429" y="1300"/>
                  </a:lnTo>
                  <a:lnTo>
                    <a:pt x="1432" y="1298"/>
                  </a:lnTo>
                  <a:lnTo>
                    <a:pt x="1436" y="1295"/>
                  </a:lnTo>
                  <a:lnTo>
                    <a:pt x="1436" y="1295"/>
                  </a:lnTo>
                  <a:lnTo>
                    <a:pt x="1443" y="1292"/>
                  </a:lnTo>
                  <a:lnTo>
                    <a:pt x="1449" y="1288"/>
                  </a:lnTo>
                  <a:lnTo>
                    <a:pt x="1460" y="1278"/>
                  </a:lnTo>
                  <a:lnTo>
                    <a:pt x="1472" y="1267"/>
                  </a:lnTo>
                  <a:lnTo>
                    <a:pt x="1483" y="1254"/>
                  </a:lnTo>
                  <a:lnTo>
                    <a:pt x="1493" y="1242"/>
                  </a:lnTo>
                  <a:lnTo>
                    <a:pt x="1503" y="1231"/>
                  </a:lnTo>
                  <a:lnTo>
                    <a:pt x="1513" y="1223"/>
                  </a:lnTo>
                  <a:lnTo>
                    <a:pt x="1516" y="1221"/>
                  </a:lnTo>
                  <a:lnTo>
                    <a:pt x="1521" y="1218"/>
                  </a:lnTo>
                  <a:lnTo>
                    <a:pt x="1521" y="1218"/>
                  </a:lnTo>
                  <a:lnTo>
                    <a:pt x="1526" y="1217"/>
                  </a:lnTo>
                  <a:lnTo>
                    <a:pt x="1531" y="1216"/>
                  </a:lnTo>
                  <a:lnTo>
                    <a:pt x="1542" y="1215"/>
                  </a:lnTo>
                  <a:lnTo>
                    <a:pt x="1560" y="1215"/>
                  </a:lnTo>
                  <a:lnTo>
                    <a:pt x="1568" y="1214"/>
                  </a:lnTo>
                  <a:lnTo>
                    <a:pt x="1572" y="1212"/>
                  </a:lnTo>
                  <a:lnTo>
                    <a:pt x="1574" y="1210"/>
                  </a:lnTo>
                  <a:lnTo>
                    <a:pt x="1576" y="1208"/>
                  </a:lnTo>
                  <a:lnTo>
                    <a:pt x="1579" y="1203"/>
                  </a:lnTo>
                  <a:lnTo>
                    <a:pt x="1580" y="1199"/>
                  </a:lnTo>
                  <a:lnTo>
                    <a:pt x="1580" y="1193"/>
                  </a:lnTo>
                  <a:lnTo>
                    <a:pt x="1580" y="1193"/>
                  </a:lnTo>
                  <a:lnTo>
                    <a:pt x="1580" y="1186"/>
                  </a:lnTo>
                  <a:lnTo>
                    <a:pt x="1577" y="1180"/>
                  </a:lnTo>
                  <a:lnTo>
                    <a:pt x="1571" y="1169"/>
                  </a:lnTo>
                  <a:lnTo>
                    <a:pt x="1565" y="1157"/>
                  </a:lnTo>
                  <a:lnTo>
                    <a:pt x="1562" y="1151"/>
                  </a:lnTo>
                  <a:lnTo>
                    <a:pt x="1561" y="1145"/>
                  </a:lnTo>
                  <a:lnTo>
                    <a:pt x="1561" y="1145"/>
                  </a:lnTo>
                  <a:lnTo>
                    <a:pt x="1613" y="1012"/>
                  </a:lnTo>
                  <a:lnTo>
                    <a:pt x="1613" y="1012"/>
                  </a:lnTo>
                  <a:lnTo>
                    <a:pt x="1613" y="1012"/>
                  </a:lnTo>
                  <a:lnTo>
                    <a:pt x="1620" y="1008"/>
                  </a:lnTo>
                  <a:lnTo>
                    <a:pt x="1629" y="1002"/>
                  </a:lnTo>
                  <a:lnTo>
                    <a:pt x="1640" y="997"/>
                  </a:lnTo>
                  <a:lnTo>
                    <a:pt x="1650" y="992"/>
                  </a:lnTo>
                  <a:lnTo>
                    <a:pt x="1659" y="985"/>
                  </a:lnTo>
                  <a:lnTo>
                    <a:pt x="1664" y="981"/>
                  </a:lnTo>
                  <a:lnTo>
                    <a:pt x="1667" y="977"/>
                  </a:lnTo>
                  <a:lnTo>
                    <a:pt x="1671" y="972"/>
                  </a:lnTo>
                  <a:lnTo>
                    <a:pt x="1673" y="966"/>
                  </a:lnTo>
                  <a:lnTo>
                    <a:pt x="1674" y="960"/>
                  </a:lnTo>
                  <a:lnTo>
                    <a:pt x="1675" y="954"/>
                  </a:lnTo>
                  <a:lnTo>
                    <a:pt x="1675" y="954"/>
                  </a:lnTo>
                  <a:lnTo>
                    <a:pt x="1675" y="949"/>
                  </a:lnTo>
                  <a:lnTo>
                    <a:pt x="1674" y="944"/>
                  </a:lnTo>
                  <a:lnTo>
                    <a:pt x="1672" y="940"/>
                  </a:lnTo>
                  <a:lnTo>
                    <a:pt x="1669" y="936"/>
                  </a:lnTo>
                  <a:lnTo>
                    <a:pt x="1664" y="929"/>
                  </a:lnTo>
                  <a:lnTo>
                    <a:pt x="1657" y="925"/>
                  </a:lnTo>
                  <a:lnTo>
                    <a:pt x="1643" y="916"/>
                  </a:lnTo>
                  <a:lnTo>
                    <a:pt x="1636" y="911"/>
                  </a:lnTo>
                  <a:lnTo>
                    <a:pt x="1632" y="906"/>
                  </a:lnTo>
                  <a:lnTo>
                    <a:pt x="1632" y="906"/>
                  </a:lnTo>
                  <a:lnTo>
                    <a:pt x="1628" y="901"/>
                  </a:lnTo>
                  <a:lnTo>
                    <a:pt x="1626" y="895"/>
                  </a:lnTo>
                  <a:lnTo>
                    <a:pt x="1622" y="883"/>
                  </a:lnTo>
                  <a:lnTo>
                    <a:pt x="1621" y="871"/>
                  </a:lnTo>
                  <a:lnTo>
                    <a:pt x="1620" y="859"/>
                  </a:lnTo>
                  <a:lnTo>
                    <a:pt x="1619" y="847"/>
                  </a:lnTo>
                  <a:lnTo>
                    <a:pt x="1617" y="835"/>
                  </a:lnTo>
                  <a:lnTo>
                    <a:pt x="1612" y="825"/>
                  </a:lnTo>
                  <a:lnTo>
                    <a:pt x="1610" y="819"/>
                  </a:lnTo>
                  <a:lnTo>
                    <a:pt x="1606" y="814"/>
                  </a:lnTo>
                  <a:lnTo>
                    <a:pt x="1606" y="814"/>
                  </a:lnTo>
                  <a:lnTo>
                    <a:pt x="1595" y="802"/>
                  </a:lnTo>
                  <a:lnTo>
                    <a:pt x="1583" y="791"/>
                  </a:lnTo>
                  <a:lnTo>
                    <a:pt x="1559" y="773"/>
                  </a:lnTo>
                  <a:lnTo>
                    <a:pt x="1548" y="764"/>
                  </a:lnTo>
                  <a:lnTo>
                    <a:pt x="1536" y="753"/>
                  </a:lnTo>
                  <a:lnTo>
                    <a:pt x="1527" y="741"/>
                  </a:lnTo>
                  <a:lnTo>
                    <a:pt x="1522" y="734"/>
                  </a:lnTo>
                  <a:lnTo>
                    <a:pt x="1518" y="726"/>
                  </a:lnTo>
                  <a:lnTo>
                    <a:pt x="1518" y="726"/>
                  </a:lnTo>
                  <a:lnTo>
                    <a:pt x="1511" y="713"/>
                  </a:lnTo>
                  <a:lnTo>
                    <a:pt x="1507" y="702"/>
                  </a:lnTo>
                  <a:lnTo>
                    <a:pt x="1501" y="681"/>
                  </a:lnTo>
                  <a:lnTo>
                    <a:pt x="1498" y="673"/>
                  </a:lnTo>
                  <a:lnTo>
                    <a:pt x="1496" y="669"/>
                  </a:lnTo>
                  <a:lnTo>
                    <a:pt x="1492" y="665"/>
                  </a:lnTo>
                  <a:lnTo>
                    <a:pt x="1489" y="661"/>
                  </a:lnTo>
                  <a:lnTo>
                    <a:pt x="1483" y="659"/>
                  </a:lnTo>
                  <a:lnTo>
                    <a:pt x="1469" y="653"/>
                  </a:lnTo>
                  <a:lnTo>
                    <a:pt x="1469" y="653"/>
                  </a:lnTo>
                  <a:lnTo>
                    <a:pt x="1475" y="636"/>
                  </a:lnTo>
                  <a:lnTo>
                    <a:pt x="1482" y="622"/>
                  </a:lnTo>
                  <a:lnTo>
                    <a:pt x="1487" y="612"/>
                  </a:lnTo>
                  <a:lnTo>
                    <a:pt x="1488" y="606"/>
                  </a:lnTo>
                  <a:lnTo>
                    <a:pt x="1488" y="601"/>
                  </a:lnTo>
                  <a:lnTo>
                    <a:pt x="1488" y="601"/>
                  </a:lnTo>
                  <a:lnTo>
                    <a:pt x="1489" y="593"/>
                  </a:lnTo>
                  <a:lnTo>
                    <a:pt x="1492" y="586"/>
                  </a:lnTo>
                  <a:lnTo>
                    <a:pt x="1495" y="575"/>
                  </a:lnTo>
                  <a:lnTo>
                    <a:pt x="1496" y="557"/>
                  </a:lnTo>
                  <a:lnTo>
                    <a:pt x="1496" y="557"/>
                  </a:lnTo>
                  <a:lnTo>
                    <a:pt x="1484" y="557"/>
                  </a:lnTo>
                  <a:lnTo>
                    <a:pt x="1484" y="557"/>
                  </a:lnTo>
                  <a:lnTo>
                    <a:pt x="1484" y="557"/>
                  </a:lnTo>
                  <a:lnTo>
                    <a:pt x="1473" y="551"/>
                  </a:lnTo>
                  <a:lnTo>
                    <a:pt x="1459" y="542"/>
                  </a:lnTo>
                  <a:lnTo>
                    <a:pt x="1459" y="542"/>
                  </a:lnTo>
                  <a:lnTo>
                    <a:pt x="1440" y="549"/>
                  </a:lnTo>
                  <a:lnTo>
                    <a:pt x="1428" y="554"/>
                  </a:lnTo>
                  <a:lnTo>
                    <a:pt x="1420" y="561"/>
                  </a:lnTo>
                  <a:lnTo>
                    <a:pt x="1417" y="563"/>
                  </a:lnTo>
                  <a:lnTo>
                    <a:pt x="1416" y="567"/>
                  </a:lnTo>
                  <a:lnTo>
                    <a:pt x="1415" y="570"/>
                  </a:lnTo>
                  <a:lnTo>
                    <a:pt x="1415" y="573"/>
                  </a:lnTo>
                  <a:lnTo>
                    <a:pt x="1417" y="580"/>
                  </a:lnTo>
                  <a:lnTo>
                    <a:pt x="1422" y="585"/>
                  </a:lnTo>
                  <a:lnTo>
                    <a:pt x="1428" y="591"/>
                  </a:lnTo>
                  <a:lnTo>
                    <a:pt x="1440" y="601"/>
                  </a:lnTo>
                  <a:lnTo>
                    <a:pt x="1452" y="612"/>
                  </a:lnTo>
                  <a:lnTo>
                    <a:pt x="1457" y="618"/>
                  </a:lnTo>
                  <a:lnTo>
                    <a:pt x="1458" y="622"/>
                  </a:lnTo>
                  <a:lnTo>
                    <a:pt x="1458" y="624"/>
                  </a:lnTo>
                  <a:lnTo>
                    <a:pt x="1457" y="626"/>
                  </a:lnTo>
                  <a:lnTo>
                    <a:pt x="1451" y="630"/>
                  </a:lnTo>
                  <a:lnTo>
                    <a:pt x="1451" y="630"/>
                  </a:lnTo>
                  <a:lnTo>
                    <a:pt x="1444" y="645"/>
                  </a:lnTo>
                  <a:lnTo>
                    <a:pt x="1435" y="658"/>
                  </a:lnTo>
                  <a:lnTo>
                    <a:pt x="1426" y="669"/>
                  </a:lnTo>
                  <a:lnTo>
                    <a:pt x="1415" y="680"/>
                  </a:lnTo>
                  <a:lnTo>
                    <a:pt x="1404" y="689"/>
                  </a:lnTo>
                  <a:lnTo>
                    <a:pt x="1392" y="697"/>
                  </a:lnTo>
                  <a:lnTo>
                    <a:pt x="1369" y="712"/>
                  </a:lnTo>
                  <a:lnTo>
                    <a:pt x="1345" y="726"/>
                  </a:lnTo>
                  <a:lnTo>
                    <a:pt x="1323" y="737"/>
                  </a:lnTo>
                  <a:lnTo>
                    <a:pt x="1314" y="744"/>
                  </a:lnTo>
                  <a:lnTo>
                    <a:pt x="1305" y="751"/>
                  </a:lnTo>
                  <a:lnTo>
                    <a:pt x="1297" y="758"/>
                  </a:lnTo>
                  <a:lnTo>
                    <a:pt x="1290" y="766"/>
                  </a:lnTo>
                  <a:lnTo>
                    <a:pt x="1290" y="766"/>
                  </a:lnTo>
                  <a:lnTo>
                    <a:pt x="1290" y="758"/>
                  </a:lnTo>
                  <a:lnTo>
                    <a:pt x="1291" y="749"/>
                  </a:lnTo>
                  <a:lnTo>
                    <a:pt x="1294" y="738"/>
                  </a:lnTo>
                  <a:lnTo>
                    <a:pt x="1298" y="728"/>
                  </a:lnTo>
                  <a:lnTo>
                    <a:pt x="1308" y="705"/>
                  </a:lnTo>
                  <a:lnTo>
                    <a:pt x="1322" y="681"/>
                  </a:lnTo>
                  <a:lnTo>
                    <a:pt x="1339" y="653"/>
                  </a:lnTo>
                  <a:lnTo>
                    <a:pt x="1358" y="626"/>
                  </a:lnTo>
                  <a:lnTo>
                    <a:pt x="1398" y="565"/>
                  </a:lnTo>
                  <a:lnTo>
                    <a:pt x="1419" y="532"/>
                  </a:lnTo>
                  <a:lnTo>
                    <a:pt x="1439" y="499"/>
                  </a:lnTo>
                  <a:lnTo>
                    <a:pt x="1458" y="466"/>
                  </a:lnTo>
                  <a:lnTo>
                    <a:pt x="1475" y="432"/>
                  </a:lnTo>
                  <a:lnTo>
                    <a:pt x="1483" y="415"/>
                  </a:lnTo>
                  <a:lnTo>
                    <a:pt x="1489" y="398"/>
                  </a:lnTo>
                  <a:lnTo>
                    <a:pt x="1496" y="381"/>
                  </a:lnTo>
                  <a:lnTo>
                    <a:pt x="1500" y="363"/>
                  </a:lnTo>
                  <a:lnTo>
                    <a:pt x="1505" y="347"/>
                  </a:lnTo>
                  <a:lnTo>
                    <a:pt x="1507" y="330"/>
                  </a:lnTo>
                  <a:lnTo>
                    <a:pt x="1510" y="313"/>
                  </a:lnTo>
                  <a:lnTo>
                    <a:pt x="1510" y="297"/>
                  </a:lnTo>
                  <a:lnTo>
                    <a:pt x="1510" y="297"/>
                  </a:lnTo>
                  <a:lnTo>
                    <a:pt x="1508" y="284"/>
                  </a:lnTo>
                  <a:lnTo>
                    <a:pt x="1505" y="269"/>
                  </a:lnTo>
                  <a:lnTo>
                    <a:pt x="1499" y="254"/>
                  </a:lnTo>
                  <a:lnTo>
                    <a:pt x="1492" y="239"/>
                  </a:lnTo>
                  <a:lnTo>
                    <a:pt x="1483" y="223"/>
                  </a:lnTo>
                  <a:lnTo>
                    <a:pt x="1472" y="208"/>
                  </a:lnTo>
                  <a:lnTo>
                    <a:pt x="1460" y="193"/>
                  </a:lnTo>
                  <a:lnTo>
                    <a:pt x="1447" y="178"/>
                  </a:lnTo>
                  <a:lnTo>
                    <a:pt x="1434" y="164"/>
                  </a:lnTo>
                  <a:lnTo>
                    <a:pt x="1420" y="150"/>
                  </a:lnTo>
                  <a:lnTo>
                    <a:pt x="1405" y="139"/>
                  </a:lnTo>
                  <a:lnTo>
                    <a:pt x="1391" y="129"/>
                  </a:lnTo>
                  <a:lnTo>
                    <a:pt x="1376" y="120"/>
                  </a:lnTo>
                  <a:lnTo>
                    <a:pt x="1362" y="115"/>
                  </a:lnTo>
                  <a:lnTo>
                    <a:pt x="1350" y="110"/>
                  </a:lnTo>
                  <a:lnTo>
                    <a:pt x="1337" y="109"/>
                  </a:lnTo>
                  <a:lnTo>
                    <a:pt x="1337" y="109"/>
                  </a:lnTo>
                  <a:lnTo>
                    <a:pt x="1317" y="109"/>
                  </a:lnTo>
                  <a:lnTo>
                    <a:pt x="1293" y="110"/>
                  </a:lnTo>
                  <a:lnTo>
                    <a:pt x="1281" y="112"/>
                  </a:lnTo>
                  <a:lnTo>
                    <a:pt x="1269" y="115"/>
                  </a:lnTo>
                  <a:lnTo>
                    <a:pt x="1259" y="118"/>
                  </a:lnTo>
                  <a:lnTo>
                    <a:pt x="1248" y="124"/>
                  </a:lnTo>
                  <a:lnTo>
                    <a:pt x="1248" y="124"/>
                  </a:lnTo>
                  <a:lnTo>
                    <a:pt x="1247" y="135"/>
                  </a:lnTo>
                  <a:lnTo>
                    <a:pt x="1245" y="145"/>
                  </a:lnTo>
                  <a:lnTo>
                    <a:pt x="1243" y="153"/>
                  </a:lnTo>
                  <a:lnTo>
                    <a:pt x="1239" y="160"/>
                  </a:lnTo>
                  <a:lnTo>
                    <a:pt x="1236" y="165"/>
                  </a:lnTo>
                  <a:lnTo>
                    <a:pt x="1232" y="170"/>
                  </a:lnTo>
                  <a:lnTo>
                    <a:pt x="1228" y="173"/>
                  </a:lnTo>
                  <a:lnTo>
                    <a:pt x="1223" y="176"/>
                  </a:lnTo>
                  <a:lnTo>
                    <a:pt x="1218" y="178"/>
                  </a:lnTo>
                  <a:lnTo>
                    <a:pt x="1214" y="179"/>
                  </a:lnTo>
                  <a:lnTo>
                    <a:pt x="1205" y="179"/>
                  </a:lnTo>
                  <a:lnTo>
                    <a:pt x="1186" y="179"/>
                  </a:lnTo>
                  <a:lnTo>
                    <a:pt x="1186" y="179"/>
                  </a:lnTo>
                  <a:lnTo>
                    <a:pt x="1185" y="178"/>
                  </a:lnTo>
                  <a:lnTo>
                    <a:pt x="1184" y="178"/>
                  </a:lnTo>
                  <a:lnTo>
                    <a:pt x="1185" y="173"/>
                  </a:lnTo>
                  <a:lnTo>
                    <a:pt x="1187" y="168"/>
                  </a:lnTo>
                  <a:lnTo>
                    <a:pt x="1192" y="161"/>
                  </a:lnTo>
                  <a:lnTo>
                    <a:pt x="1201" y="142"/>
                  </a:lnTo>
                  <a:lnTo>
                    <a:pt x="1206" y="132"/>
                  </a:lnTo>
                  <a:lnTo>
                    <a:pt x="1208" y="123"/>
                  </a:lnTo>
                  <a:lnTo>
                    <a:pt x="1209" y="112"/>
                  </a:lnTo>
                  <a:lnTo>
                    <a:pt x="1208" y="108"/>
                  </a:lnTo>
                  <a:lnTo>
                    <a:pt x="1207" y="104"/>
                  </a:lnTo>
                  <a:lnTo>
                    <a:pt x="1205" y="100"/>
                  </a:lnTo>
                  <a:lnTo>
                    <a:pt x="1201" y="96"/>
                  </a:lnTo>
                  <a:lnTo>
                    <a:pt x="1197" y="93"/>
                  </a:lnTo>
                  <a:lnTo>
                    <a:pt x="1192" y="91"/>
                  </a:lnTo>
                  <a:lnTo>
                    <a:pt x="1185" y="88"/>
                  </a:lnTo>
                  <a:lnTo>
                    <a:pt x="1177" y="87"/>
                  </a:lnTo>
                  <a:lnTo>
                    <a:pt x="1167" y="86"/>
                  </a:lnTo>
                  <a:lnTo>
                    <a:pt x="1156" y="85"/>
                  </a:lnTo>
                  <a:lnTo>
                    <a:pt x="1129" y="86"/>
                  </a:lnTo>
                  <a:lnTo>
                    <a:pt x="1095" y="91"/>
                  </a:lnTo>
                  <a:lnTo>
                    <a:pt x="1095" y="91"/>
                  </a:lnTo>
                  <a:lnTo>
                    <a:pt x="1092" y="88"/>
                  </a:lnTo>
                  <a:lnTo>
                    <a:pt x="1092" y="85"/>
                  </a:lnTo>
                  <a:lnTo>
                    <a:pt x="1094" y="82"/>
                  </a:lnTo>
                  <a:lnTo>
                    <a:pt x="1098" y="80"/>
                  </a:lnTo>
                  <a:lnTo>
                    <a:pt x="1109" y="74"/>
                  </a:lnTo>
                  <a:lnTo>
                    <a:pt x="1122" y="68"/>
                  </a:lnTo>
                  <a:lnTo>
                    <a:pt x="1128" y="63"/>
                  </a:lnTo>
                  <a:lnTo>
                    <a:pt x="1132" y="58"/>
                  </a:lnTo>
                  <a:lnTo>
                    <a:pt x="1137" y="53"/>
                  </a:lnTo>
                  <a:lnTo>
                    <a:pt x="1139" y="47"/>
                  </a:lnTo>
                  <a:lnTo>
                    <a:pt x="1138" y="40"/>
                  </a:lnTo>
                  <a:lnTo>
                    <a:pt x="1136" y="32"/>
                  </a:lnTo>
                  <a:lnTo>
                    <a:pt x="1130" y="24"/>
                  </a:lnTo>
                  <a:lnTo>
                    <a:pt x="1121" y="13"/>
                  </a:lnTo>
                  <a:lnTo>
                    <a:pt x="1121" y="13"/>
                  </a:lnTo>
                  <a:lnTo>
                    <a:pt x="1103" y="7"/>
                  </a:lnTo>
                  <a:lnTo>
                    <a:pt x="1088" y="2"/>
                  </a:lnTo>
                  <a:lnTo>
                    <a:pt x="1076" y="0"/>
                  </a:lnTo>
                  <a:lnTo>
                    <a:pt x="1064" y="0"/>
                  </a:lnTo>
                  <a:lnTo>
                    <a:pt x="1055" y="2"/>
                  </a:lnTo>
                  <a:lnTo>
                    <a:pt x="1047" y="5"/>
                  </a:lnTo>
                  <a:lnTo>
                    <a:pt x="1042" y="11"/>
                  </a:lnTo>
                  <a:lnTo>
                    <a:pt x="1040" y="17"/>
                  </a:lnTo>
                  <a:lnTo>
                    <a:pt x="1040" y="17"/>
                  </a:lnTo>
                  <a:lnTo>
                    <a:pt x="1032" y="27"/>
                  </a:lnTo>
                  <a:lnTo>
                    <a:pt x="1024" y="39"/>
                  </a:lnTo>
                  <a:lnTo>
                    <a:pt x="1008" y="69"/>
                  </a:lnTo>
                  <a:lnTo>
                    <a:pt x="992" y="101"/>
                  </a:lnTo>
                  <a:lnTo>
                    <a:pt x="984" y="115"/>
                  </a:lnTo>
                  <a:lnTo>
                    <a:pt x="973" y="127"/>
                  </a:lnTo>
                  <a:lnTo>
                    <a:pt x="973" y="127"/>
                  </a:lnTo>
                  <a:lnTo>
                    <a:pt x="970" y="133"/>
                  </a:lnTo>
                  <a:lnTo>
                    <a:pt x="969" y="140"/>
                  </a:lnTo>
                  <a:lnTo>
                    <a:pt x="969" y="147"/>
                  </a:lnTo>
                  <a:lnTo>
                    <a:pt x="970" y="154"/>
                  </a:lnTo>
                  <a:lnTo>
                    <a:pt x="974" y="168"/>
                  </a:lnTo>
                  <a:lnTo>
                    <a:pt x="980" y="183"/>
                  </a:lnTo>
                  <a:lnTo>
                    <a:pt x="983" y="190"/>
                  </a:lnTo>
                  <a:lnTo>
                    <a:pt x="983" y="196"/>
                  </a:lnTo>
                  <a:lnTo>
                    <a:pt x="983" y="203"/>
                  </a:lnTo>
                  <a:lnTo>
                    <a:pt x="980" y="211"/>
                  </a:lnTo>
                  <a:lnTo>
                    <a:pt x="977" y="218"/>
                  </a:lnTo>
                  <a:lnTo>
                    <a:pt x="970" y="224"/>
                  </a:lnTo>
                  <a:lnTo>
                    <a:pt x="961" y="231"/>
                  </a:lnTo>
                  <a:lnTo>
                    <a:pt x="948" y="238"/>
                  </a:lnTo>
                  <a:lnTo>
                    <a:pt x="948" y="238"/>
                  </a:lnTo>
                  <a:lnTo>
                    <a:pt x="933" y="233"/>
                  </a:lnTo>
                  <a:lnTo>
                    <a:pt x="919" y="232"/>
                  </a:lnTo>
                  <a:lnTo>
                    <a:pt x="912" y="232"/>
                  </a:lnTo>
                  <a:lnTo>
                    <a:pt x="907" y="232"/>
                  </a:lnTo>
                  <a:lnTo>
                    <a:pt x="902" y="234"/>
                  </a:lnTo>
                  <a:lnTo>
                    <a:pt x="900" y="237"/>
                  </a:lnTo>
                  <a:lnTo>
                    <a:pt x="899" y="241"/>
                  </a:lnTo>
                  <a:lnTo>
                    <a:pt x="900" y="248"/>
                  </a:lnTo>
                  <a:lnTo>
                    <a:pt x="904" y="256"/>
                  </a:lnTo>
                  <a:lnTo>
                    <a:pt x="912" y="268"/>
                  </a:lnTo>
                  <a:lnTo>
                    <a:pt x="925" y="280"/>
                  </a:lnTo>
                  <a:lnTo>
                    <a:pt x="941" y="297"/>
                  </a:lnTo>
                  <a:lnTo>
                    <a:pt x="941" y="297"/>
                  </a:lnTo>
                  <a:lnTo>
                    <a:pt x="927" y="291"/>
                  </a:lnTo>
                  <a:lnTo>
                    <a:pt x="917" y="286"/>
                  </a:lnTo>
                  <a:lnTo>
                    <a:pt x="909" y="285"/>
                  </a:lnTo>
                  <a:lnTo>
                    <a:pt x="902" y="284"/>
                  </a:lnTo>
                  <a:lnTo>
                    <a:pt x="893" y="284"/>
                  </a:lnTo>
                  <a:lnTo>
                    <a:pt x="886" y="285"/>
                  </a:lnTo>
                  <a:lnTo>
                    <a:pt x="886" y="285"/>
                  </a:lnTo>
                  <a:lnTo>
                    <a:pt x="882" y="287"/>
                  </a:lnTo>
                  <a:lnTo>
                    <a:pt x="877" y="294"/>
                  </a:lnTo>
                  <a:lnTo>
                    <a:pt x="859" y="314"/>
                  </a:lnTo>
                  <a:lnTo>
                    <a:pt x="849" y="324"/>
                  </a:lnTo>
                  <a:lnTo>
                    <a:pt x="839" y="333"/>
                  </a:lnTo>
                  <a:lnTo>
                    <a:pt x="833" y="337"/>
                  </a:lnTo>
                  <a:lnTo>
                    <a:pt x="828" y="339"/>
                  </a:lnTo>
                  <a:lnTo>
                    <a:pt x="824" y="340"/>
                  </a:lnTo>
                  <a:lnTo>
                    <a:pt x="819" y="340"/>
                  </a:lnTo>
                  <a:lnTo>
                    <a:pt x="819" y="340"/>
                  </a:lnTo>
                  <a:lnTo>
                    <a:pt x="816" y="339"/>
                  </a:lnTo>
                  <a:lnTo>
                    <a:pt x="815" y="337"/>
                  </a:lnTo>
                  <a:lnTo>
                    <a:pt x="815" y="333"/>
                  </a:lnTo>
                  <a:lnTo>
                    <a:pt x="815" y="329"/>
                  </a:lnTo>
                  <a:lnTo>
                    <a:pt x="819" y="318"/>
                  </a:lnTo>
                  <a:lnTo>
                    <a:pt x="825" y="307"/>
                  </a:lnTo>
                  <a:lnTo>
                    <a:pt x="828" y="297"/>
                  </a:lnTo>
                  <a:lnTo>
                    <a:pt x="829" y="291"/>
                  </a:lnTo>
                  <a:lnTo>
                    <a:pt x="831" y="287"/>
                  </a:lnTo>
                  <a:lnTo>
                    <a:pt x="829" y="283"/>
                  </a:lnTo>
                  <a:lnTo>
                    <a:pt x="826" y="280"/>
                  </a:lnTo>
                  <a:lnTo>
                    <a:pt x="823" y="278"/>
                  </a:lnTo>
                  <a:lnTo>
                    <a:pt x="816" y="277"/>
                  </a:lnTo>
                  <a:lnTo>
                    <a:pt x="816" y="277"/>
                  </a:lnTo>
                  <a:lnTo>
                    <a:pt x="798" y="291"/>
                  </a:lnTo>
                  <a:lnTo>
                    <a:pt x="783" y="300"/>
                  </a:lnTo>
                  <a:lnTo>
                    <a:pt x="768" y="307"/>
                  </a:lnTo>
                  <a:lnTo>
                    <a:pt x="756" y="310"/>
                  </a:lnTo>
                  <a:lnTo>
                    <a:pt x="743" y="313"/>
                  </a:lnTo>
                  <a:lnTo>
                    <a:pt x="732" y="315"/>
                  </a:lnTo>
                  <a:lnTo>
                    <a:pt x="720" y="316"/>
                  </a:lnTo>
                  <a:lnTo>
                    <a:pt x="709" y="318"/>
                  </a:lnTo>
                  <a:lnTo>
                    <a:pt x="709" y="318"/>
                  </a:lnTo>
                  <a:lnTo>
                    <a:pt x="697" y="318"/>
                  </a:lnTo>
                  <a:lnTo>
                    <a:pt x="688" y="320"/>
                  </a:lnTo>
                  <a:lnTo>
                    <a:pt x="682" y="322"/>
                  </a:lnTo>
                  <a:lnTo>
                    <a:pt x="679" y="323"/>
                  </a:lnTo>
                  <a:lnTo>
                    <a:pt x="678" y="326"/>
                  </a:lnTo>
                  <a:lnTo>
                    <a:pt x="678" y="330"/>
                  </a:lnTo>
                  <a:lnTo>
                    <a:pt x="680" y="333"/>
                  </a:lnTo>
                  <a:lnTo>
                    <a:pt x="682" y="337"/>
                  </a:lnTo>
                  <a:lnTo>
                    <a:pt x="689" y="345"/>
                  </a:lnTo>
                  <a:lnTo>
                    <a:pt x="695" y="354"/>
                  </a:lnTo>
                  <a:lnTo>
                    <a:pt x="696" y="359"/>
                  </a:lnTo>
                  <a:lnTo>
                    <a:pt x="696" y="362"/>
                  </a:lnTo>
                  <a:lnTo>
                    <a:pt x="695" y="367"/>
                  </a:lnTo>
                  <a:lnTo>
                    <a:pt x="691" y="370"/>
                  </a:lnTo>
                  <a:lnTo>
                    <a:pt x="691" y="370"/>
                  </a:lnTo>
                  <a:lnTo>
                    <a:pt x="687" y="372"/>
                  </a:lnTo>
                  <a:lnTo>
                    <a:pt x="682" y="375"/>
                  </a:lnTo>
                  <a:lnTo>
                    <a:pt x="668" y="379"/>
                  </a:lnTo>
                  <a:lnTo>
                    <a:pt x="635" y="389"/>
                  </a:lnTo>
                  <a:lnTo>
                    <a:pt x="617" y="393"/>
                  </a:lnTo>
                  <a:lnTo>
                    <a:pt x="598" y="400"/>
                  </a:lnTo>
                  <a:lnTo>
                    <a:pt x="581" y="408"/>
                  </a:lnTo>
                  <a:lnTo>
                    <a:pt x="573" y="413"/>
                  </a:lnTo>
                  <a:lnTo>
                    <a:pt x="566" y="417"/>
                  </a:lnTo>
                  <a:lnTo>
                    <a:pt x="566" y="417"/>
                  </a:lnTo>
                  <a:lnTo>
                    <a:pt x="542" y="435"/>
                  </a:lnTo>
                  <a:lnTo>
                    <a:pt x="521" y="451"/>
                  </a:lnTo>
                  <a:lnTo>
                    <a:pt x="503" y="468"/>
                  </a:lnTo>
                  <a:lnTo>
                    <a:pt x="485" y="486"/>
                  </a:lnTo>
                  <a:lnTo>
                    <a:pt x="470" y="504"/>
                  </a:lnTo>
                  <a:lnTo>
                    <a:pt x="456" y="521"/>
                  </a:lnTo>
                  <a:lnTo>
                    <a:pt x="430" y="557"/>
                  </a:lnTo>
                  <a:lnTo>
                    <a:pt x="430" y="557"/>
                  </a:lnTo>
                  <a:lnTo>
                    <a:pt x="427" y="561"/>
                  </a:lnTo>
                  <a:lnTo>
                    <a:pt x="424" y="567"/>
                  </a:lnTo>
                  <a:lnTo>
                    <a:pt x="423" y="573"/>
                  </a:lnTo>
                  <a:lnTo>
                    <a:pt x="423" y="578"/>
                  </a:lnTo>
                  <a:lnTo>
                    <a:pt x="424" y="593"/>
                  </a:lnTo>
                  <a:lnTo>
                    <a:pt x="428" y="610"/>
                  </a:lnTo>
                  <a:lnTo>
                    <a:pt x="434" y="626"/>
                  </a:lnTo>
                  <a:lnTo>
                    <a:pt x="439" y="642"/>
                  </a:lnTo>
                  <a:lnTo>
                    <a:pt x="452" y="674"/>
                  </a:lnTo>
                  <a:lnTo>
                    <a:pt x="457" y="688"/>
                  </a:lnTo>
                  <a:lnTo>
                    <a:pt x="460" y="699"/>
                  </a:lnTo>
                  <a:lnTo>
                    <a:pt x="461" y="708"/>
                  </a:lnTo>
                  <a:lnTo>
                    <a:pt x="461" y="711"/>
                  </a:lnTo>
                  <a:lnTo>
                    <a:pt x="460" y="713"/>
                  </a:lnTo>
                  <a:lnTo>
                    <a:pt x="459" y="714"/>
                  </a:lnTo>
                  <a:lnTo>
                    <a:pt x="456" y="714"/>
                  </a:lnTo>
                  <a:lnTo>
                    <a:pt x="452" y="714"/>
                  </a:lnTo>
                  <a:lnTo>
                    <a:pt x="447" y="712"/>
                  </a:lnTo>
                  <a:lnTo>
                    <a:pt x="434" y="703"/>
                  </a:lnTo>
                  <a:lnTo>
                    <a:pt x="415" y="689"/>
                  </a:lnTo>
                  <a:lnTo>
                    <a:pt x="415" y="689"/>
                  </a:lnTo>
                  <a:lnTo>
                    <a:pt x="380" y="696"/>
                  </a:lnTo>
                  <a:lnTo>
                    <a:pt x="348" y="700"/>
                  </a:lnTo>
                  <a:lnTo>
                    <a:pt x="321" y="703"/>
                  </a:lnTo>
                  <a:lnTo>
                    <a:pt x="297" y="703"/>
                  </a:lnTo>
                  <a:lnTo>
                    <a:pt x="275" y="703"/>
                  </a:lnTo>
                  <a:lnTo>
                    <a:pt x="254" y="702"/>
                  </a:lnTo>
                  <a:lnTo>
                    <a:pt x="232" y="700"/>
                  </a:lnTo>
                  <a:lnTo>
                    <a:pt x="209" y="700"/>
                  </a:lnTo>
                  <a:lnTo>
                    <a:pt x="209" y="700"/>
                  </a:lnTo>
                  <a:lnTo>
                    <a:pt x="193" y="700"/>
                  </a:lnTo>
                  <a:lnTo>
                    <a:pt x="179" y="702"/>
                  </a:lnTo>
                  <a:lnTo>
                    <a:pt x="168" y="704"/>
                  </a:lnTo>
                  <a:lnTo>
                    <a:pt x="156" y="707"/>
                  </a:lnTo>
                  <a:lnTo>
                    <a:pt x="148" y="711"/>
                  </a:lnTo>
                  <a:lnTo>
                    <a:pt x="140" y="717"/>
                  </a:lnTo>
                  <a:lnTo>
                    <a:pt x="134" y="722"/>
                  </a:lnTo>
                  <a:lnTo>
                    <a:pt x="130" y="729"/>
                  </a:lnTo>
                  <a:lnTo>
                    <a:pt x="128" y="736"/>
                  </a:lnTo>
                  <a:lnTo>
                    <a:pt x="126" y="745"/>
                  </a:lnTo>
                  <a:lnTo>
                    <a:pt x="126" y="754"/>
                  </a:lnTo>
                  <a:lnTo>
                    <a:pt x="129" y="765"/>
                  </a:lnTo>
                  <a:lnTo>
                    <a:pt x="132" y="776"/>
                  </a:lnTo>
                  <a:lnTo>
                    <a:pt x="137" y="789"/>
                  </a:lnTo>
                  <a:lnTo>
                    <a:pt x="143" y="803"/>
                  </a:lnTo>
                  <a:lnTo>
                    <a:pt x="151" y="818"/>
                  </a:lnTo>
                  <a:lnTo>
                    <a:pt x="151" y="818"/>
                  </a:lnTo>
                  <a:lnTo>
                    <a:pt x="153" y="824"/>
                  </a:lnTo>
                  <a:lnTo>
                    <a:pt x="153" y="829"/>
                  </a:lnTo>
                  <a:lnTo>
                    <a:pt x="153" y="836"/>
                  </a:lnTo>
                  <a:lnTo>
                    <a:pt x="151" y="843"/>
                  </a:lnTo>
                  <a:lnTo>
                    <a:pt x="147" y="859"/>
                  </a:lnTo>
                  <a:lnTo>
                    <a:pt x="144" y="875"/>
                  </a:lnTo>
                  <a:lnTo>
                    <a:pt x="143" y="883"/>
                  </a:lnTo>
                  <a:lnTo>
                    <a:pt x="143" y="893"/>
                  </a:lnTo>
                  <a:lnTo>
                    <a:pt x="144" y="901"/>
                  </a:lnTo>
                  <a:lnTo>
                    <a:pt x="146" y="909"/>
                  </a:lnTo>
                  <a:lnTo>
                    <a:pt x="152" y="916"/>
                  </a:lnTo>
                  <a:lnTo>
                    <a:pt x="159" y="924"/>
                  </a:lnTo>
                  <a:lnTo>
                    <a:pt x="168" y="929"/>
                  </a:lnTo>
                  <a:lnTo>
                    <a:pt x="180" y="935"/>
                  </a:lnTo>
                  <a:lnTo>
                    <a:pt x="180" y="935"/>
                  </a:lnTo>
                  <a:lnTo>
                    <a:pt x="184" y="933"/>
                  </a:lnTo>
                  <a:lnTo>
                    <a:pt x="189" y="934"/>
                  </a:lnTo>
                  <a:lnTo>
                    <a:pt x="192" y="935"/>
                  </a:lnTo>
                  <a:lnTo>
                    <a:pt x="194" y="940"/>
                  </a:lnTo>
                  <a:lnTo>
                    <a:pt x="199" y="951"/>
                  </a:lnTo>
                  <a:lnTo>
                    <a:pt x="202" y="964"/>
                  </a:lnTo>
                  <a:lnTo>
                    <a:pt x="207" y="978"/>
                  </a:lnTo>
                  <a:lnTo>
                    <a:pt x="209" y="983"/>
                  </a:lnTo>
                  <a:lnTo>
                    <a:pt x="212" y="989"/>
                  </a:lnTo>
                  <a:lnTo>
                    <a:pt x="215" y="993"/>
                  </a:lnTo>
                  <a:lnTo>
                    <a:pt x="218" y="994"/>
                  </a:lnTo>
                  <a:lnTo>
                    <a:pt x="223" y="994"/>
                  </a:lnTo>
                  <a:lnTo>
                    <a:pt x="228" y="990"/>
                  </a:lnTo>
                  <a:lnTo>
                    <a:pt x="228" y="990"/>
                  </a:lnTo>
                  <a:lnTo>
                    <a:pt x="239" y="1007"/>
                  </a:lnTo>
                  <a:lnTo>
                    <a:pt x="248" y="1020"/>
                  </a:lnTo>
                  <a:lnTo>
                    <a:pt x="255" y="1033"/>
                  </a:lnTo>
                  <a:lnTo>
                    <a:pt x="256" y="1039"/>
                  </a:lnTo>
                  <a:lnTo>
                    <a:pt x="258" y="1046"/>
                  </a:lnTo>
                  <a:lnTo>
                    <a:pt x="258" y="1051"/>
                  </a:lnTo>
                  <a:lnTo>
                    <a:pt x="256" y="1058"/>
                  </a:lnTo>
                  <a:lnTo>
                    <a:pt x="254" y="1065"/>
                  </a:lnTo>
                  <a:lnTo>
                    <a:pt x="251" y="1072"/>
                  </a:lnTo>
                  <a:lnTo>
                    <a:pt x="246" y="1080"/>
                  </a:lnTo>
                  <a:lnTo>
                    <a:pt x="240" y="1089"/>
                  </a:lnTo>
                  <a:lnTo>
                    <a:pt x="224" y="1108"/>
                  </a:lnTo>
                  <a:lnTo>
                    <a:pt x="224" y="1108"/>
                  </a:lnTo>
                  <a:lnTo>
                    <a:pt x="230" y="1123"/>
                  </a:lnTo>
                  <a:lnTo>
                    <a:pt x="243" y="1157"/>
                  </a:lnTo>
                  <a:lnTo>
                    <a:pt x="250" y="1177"/>
                  </a:lnTo>
                  <a:lnTo>
                    <a:pt x="253" y="1196"/>
                  </a:lnTo>
                  <a:lnTo>
                    <a:pt x="255" y="1206"/>
                  </a:lnTo>
                  <a:lnTo>
                    <a:pt x="255" y="1212"/>
                  </a:lnTo>
                  <a:lnTo>
                    <a:pt x="255" y="1219"/>
                  </a:lnTo>
                  <a:lnTo>
                    <a:pt x="253" y="1225"/>
                  </a:lnTo>
                  <a:lnTo>
                    <a:pt x="253" y="1225"/>
                  </a:lnTo>
                  <a:lnTo>
                    <a:pt x="238" y="1252"/>
                  </a:lnTo>
                  <a:lnTo>
                    <a:pt x="225" y="1269"/>
                  </a:lnTo>
                  <a:lnTo>
                    <a:pt x="221" y="1275"/>
                  </a:lnTo>
                  <a:lnTo>
                    <a:pt x="217" y="1279"/>
                  </a:lnTo>
                  <a:lnTo>
                    <a:pt x="214" y="1282"/>
                  </a:lnTo>
                  <a:lnTo>
                    <a:pt x="210" y="1282"/>
                  </a:lnTo>
                  <a:lnTo>
                    <a:pt x="208" y="1282"/>
                  </a:lnTo>
                  <a:lnTo>
                    <a:pt x="206" y="1280"/>
                  </a:lnTo>
                  <a:lnTo>
                    <a:pt x="202" y="1275"/>
                  </a:lnTo>
                  <a:lnTo>
                    <a:pt x="194" y="1259"/>
                  </a:lnTo>
                  <a:lnTo>
                    <a:pt x="194" y="1259"/>
                  </a:lnTo>
                  <a:lnTo>
                    <a:pt x="205" y="1235"/>
                  </a:lnTo>
                  <a:lnTo>
                    <a:pt x="212" y="1215"/>
                  </a:lnTo>
                  <a:lnTo>
                    <a:pt x="217" y="1196"/>
                  </a:lnTo>
                  <a:lnTo>
                    <a:pt x="220" y="1181"/>
                  </a:lnTo>
                  <a:lnTo>
                    <a:pt x="221" y="1168"/>
                  </a:lnTo>
                  <a:lnTo>
                    <a:pt x="221" y="1157"/>
                  </a:lnTo>
                  <a:lnTo>
                    <a:pt x="220" y="1149"/>
                  </a:lnTo>
                  <a:lnTo>
                    <a:pt x="217" y="1147"/>
                  </a:lnTo>
                  <a:lnTo>
                    <a:pt x="216" y="1146"/>
                  </a:lnTo>
                  <a:lnTo>
                    <a:pt x="214" y="1145"/>
                  </a:lnTo>
                  <a:lnTo>
                    <a:pt x="212" y="1143"/>
                  </a:lnTo>
                  <a:lnTo>
                    <a:pt x="209" y="1145"/>
                  </a:lnTo>
                  <a:lnTo>
                    <a:pt x="206" y="1146"/>
                  </a:lnTo>
                  <a:lnTo>
                    <a:pt x="200" y="1151"/>
                  </a:lnTo>
                  <a:lnTo>
                    <a:pt x="194" y="1160"/>
                  </a:lnTo>
                  <a:lnTo>
                    <a:pt x="186" y="1172"/>
                  </a:lnTo>
                  <a:lnTo>
                    <a:pt x="179" y="1188"/>
                  </a:lnTo>
                  <a:lnTo>
                    <a:pt x="172" y="1209"/>
                  </a:lnTo>
                  <a:lnTo>
                    <a:pt x="166" y="1233"/>
                  </a:lnTo>
                  <a:lnTo>
                    <a:pt x="166" y="1233"/>
                  </a:lnTo>
                  <a:lnTo>
                    <a:pt x="167" y="1222"/>
                  </a:lnTo>
                  <a:lnTo>
                    <a:pt x="169" y="1203"/>
                  </a:lnTo>
                  <a:lnTo>
                    <a:pt x="178" y="1160"/>
                  </a:lnTo>
                  <a:lnTo>
                    <a:pt x="184" y="1137"/>
                  </a:lnTo>
                  <a:lnTo>
                    <a:pt x="191" y="1115"/>
                  </a:lnTo>
                  <a:lnTo>
                    <a:pt x="197" y="1097"/>
                  </a:lnTo>
                  <a:lnTo>
                    <a:pt x="202" y="1086"/>
                  </a:lnTo>
                  <a:lnTo>
                    <a:pt x="202" y="1086"/>
                  </a:lnTo>
                  <a:lnTo>
                    <a:pt x="215" y="1064"/>
                  </a:lnTo>
                  <a:lnTo>
                    <a:pt x="223" y="1047"/>
                  </a:lnTo>
                  <a:lnTo>
                    <a:pt x="228" y="1033"/>
                  </a:lnTo>
                  <a:lnTo>
                    <a:pt x="230" y="1024"/>
                  </a:lnTo>
                  <a:lnTo>
                    <a:pt x="230" y="1020"/>
                  </a:lnTo>
                  <a:lnTo>
                    <a:pt x="229" y="1018"/>
                  </a:lnTo>
                  <a:lnTo>
                    <a:pt x="228" y="1016"/>
                  </a:lnTo>
                  <a:lnTo>
                    <a:pt x="225" y="1015"/>
                  </a:lnTo>
                  <a:lnTo>
                    <a:pt x="221" y="1013"/>
                  </a:lnTo>
                  <a:lnTo>
                    <a:pt x="214" y="1013"/>
                  </a:lnTo>
                  <a:lnTo>
                    <a:pt x="197" y="1016"/>
                  </a:lnTo>
                  <a:lnTo>
                    <a:pt x="189" y="1016"/>
                  </a:lnTo>
                  <a:lnTo>
                    <a:pt x="179" y="1017"/>
                  </a:lnTo>
                  <a:lnTo>
                    <a:pt x="170" y="1016"/>
                  </a:lnTo>
                  <a:lnTo>
                    <a:pt x="162" y="1012"/>
                  </a:lnTo>
                  <a:lnTo>
                    <a:pt x="159" y="1010"/>
                  </a:lnTo>
                  <a:lnTo>
                    <a:pt x="155" y="1007"/>
                  </a:lnTo>
                  <a:lnTo>
                    <a:pt x="153" y="1003"/>
                  </a:lnTo>
                  <a:lnTo>
                    <a:pt x="151" y="997"/>
                  </a:lnTo>
                  <a:lnTo>
                    <a:pt x="151" y="997"/>
                  </a:lnTo>
                  <a:lnTo>
                    <a:pt x="141" y="979"/>
                  </a:lnTo>
                  <a:lnTo>
                    <a:pt x="132" y="963"/>
                  </a:lnTo>
                  <a:lnTo>
                    <a:pt x="122" y="950"/>
                  </a:lnTo>
                  <a:lnTo>
                    <a:pt x="111" y="940"/>
                  </a:lnTo>
                  <a:lnTo>
                    <a:pt x="87" y="918"/>
                  </a:lnTo>
                  <a:lnTo>
                    <a:pt x="72" y="905"/>
                  </a:lnTo>
                  <a:lnTo>
                    <a:pt x="55" y="888"/>
                  </a:lnTo>
                  <a:lnTo>
                    <a:pt x="55" y="888"/>
                  </a:lnTo>
                  <a:lnTo>
                    <a:pt x="54" y="890"/>
                  </a:lnTo>
                  <a:lnTo>
                    <a:pt x="50" y="893"/>
                  </a:lnTo>
                  <a:lnTo>
                    <a:pt x="45" y="895"/>
                  </a:lnTo>
                  <a:lnTo>
                    <a:pt x="37" y="895"/>
                  </a:lnTo>
                  <a:lnTo>
                    <a:pt x="37" y="895"/>
                  </a:lnTo>
                  <a:lnTo>
                    <a:pt x="33" y="902"/>
                  </a:lnTo>
                  <a:lnTo>
                    <a:pt x="32" y="908"/>
                  </a:lnTo>
                  <a:lnTo>
                    <a:pt x="33" y="921"/>
                  </a:lnTo>
                  <a:lnTo>
                    <a:pt x="33" y="921"/>
                  </a:lnTo>
                  <a:lnTo>
                    <a:pt x="33" y="928"/>
                  </a:lnTo>
                  <a:lnTo>
                    <a:pt x="36" y="934"/>
                  </a:lnTo>
                  <a:lnTo>
                    <a:pt x="39" y="939"/>
                  </a:lnTo>
                  <a:lnTo>
                    <a:pt x="44" y="942"/>
                  </a:lnTo>
                  <a:lnTo>
                    <a:pt x="48" y="946"/>
                  </a:lnTo>
                  <a:lnTo>
                    <a:pt x="54" y="948"/>
                  </a:lnTo>
                  <a:lnTo>
                    <a:pt x="67" y="952"/>
                  </a:lnTo>
                  <a:lnTo>
                    <a:pt x="79" y="957"/>
                  </a:lnTo>
                  <a:lnTo>
                    <a:pt x="85" y="960"/>
                  </a:lnTo>
                  <a:lnTo>
                    <a:pt x="91" y="964"/>
                  </a:lnTo>
                  <a:lnTo>
                    <a:pt x="95" y="967"/>
                  </a:lnTo>
                  <a:lnTo>
                    <a:pt x="99" y="973"/>
                  </a:lnTo>
                  <a:lnTo>
                    <a:pt x="101" y="979"/>
                  </a:lnTo>
                  <a:lnTo>
                    <a:pt x="103" y="987"/>
                  </a:lnTo>
                  <a:lnTo>
                    <a:pt x="103" y="987"/>
                  </a:lnTo>
                  <a:lnTo>
                    <a:pt x="103" y="998"/>
                  </a:lnTo>
                  <a:lnTo>
                    <a:pt x="103" y="1008"/>
                  </a:lnTo>
                  <a:lnTo>
                    <a:pt x="101" y="1015"/>
                  </a:lnTo>
                  <a:lnTo>
                    <a:pt x="98" y="1021"/>
                  </a:lnTo>
                  <a:lnTo>
                    <a:pt x="94" y="1026"/>
                  </a:lnTo>
                  <a:lnTo>
                    <a:pt x="90" y="1030"/>
                  </a:lnTo>
                  <a:lnTo>
                    <a:pt x="85" y="1032"/>
                  </a:lnTo>
                  <a:lnTo>
                    <a:pt x="80" y="1034"/>
                  </a:lnTo>
                  <a:lnTo>
                    <a:pt x="70" y="1039"/>
                  </a:lnTo>
                  <a:lnTo>
                    <a:pt x="61" y="1042"/>
                  </a:lnTo>
                  <a:lnTo>
                    <a:pt x="57" y="1046"/>
                  </a:lnTo>
                  <a:lnTo>
                    <a:pt x="54" y="1049"/>
                  </a:lnTo>
                  <a:lnTo>
                    <a:pt x="53" y="1054"/>
                  </a:lnTo>
                  <a:lnTo>
                    <a:pt x="52" y="1061"/>
                  </a:lnTo>
                  <a:lnTo>
                    <a:pt x="52" y="1061"/>
                  </a:lnTo>
                  <a:lnTo>
                    <a:pt x="53" y="1066"/>
                  </a:lnTo>
                  <a:lnTo>
                    <a:pt x="54" y="1072"/>
                  </a:lnTo>
                  <a:lnTo>
                    <a:pt x="56" y="1078"/>
                  </a:lnTo>
                  <a:lnTo>
                    <a:pt x="60" y="1082"/>
                  </a:lnTo>
                  <a:lnTo>
                    <a:pt x="68" y="1094"/>
                  </a:lnTo>
                  <a:lnTo>
                    <a:pt x="77" y="1105"/>
                  </a:lnTo>
                  <a:lnTo>
                    <a:pt x="87" y="1118"/>
                  </a:lnTo>
                  <a:lnTo>
                    <a:pt x="91" y="1126"/>
                  </a:lnTo>
                  <a:lnTo>
                    <a:pt x="95" y="1133"/>
                  </a:lnTo>
                  <a:lnTo>
                    <a:pt x="98" y="1141"/>
                  </a:lnTo>
                  <a:lnTo>
                    <a:pt x="101" y="1150"/>
                  </a:lnTo>
                  <a:lnTo>
                    <a:pt x="102" y="1161"/>
                  </a:lnTo>
                  <a:lnTo>
                    <a:pt x="103" y="1171"/>
                  </a:lnTo>
                  <a:lnTo>
                    <a:pt x="103" y="1171"/>
                  </a:lnTo>
                  <a:lnTo>
                    <a:pt x="102" y="1187"/>
                  </a:lnTo>
                  <a:lnTo>
                    <a:pt x="99" y="1201"/>
                  </a:lnTo>
                  <a:lnTo>
                    <a:pt x="93" y="1211"/>
                  </a:lnTo>
                  <a:lnTo>
                    <a:pt x="87" y="1221"/>
                  </a:lnTo>
                  <a:lnTo>
                    <a:pt x="79" y="1229"/>
                  </a:lnTo>
                  <a:lnTo>
                    <a:pt x="70" y="1234"/>
                  </a:lnTo>
                  <a:lnTo>
                    <a:pt x="52" y="1246"/>
                  </a:lnTo>
                  <a:lnTo>
                    <a:pt x="32" y="1256"/>
                  </a:lnTo>
                  <a:lnTo>
                    <a:pt x="24" y="1262"/>
                  </a:lnTo>
                  <a:lnTo>
                    <a:pt x="16" y="1269"/>
                  </a:lnTo>
                  <a:lnTo>
                    <a:pt x="9" y="1278"/>
                  </a:lnTo>
                  <a:lnTo>
                    <a:pt x="4" y="1288"/>
                  </a:lnTo>
                  <a:lnTo>
                    <a:pt x="1" y="1302"/>
                  </a:lnTo>
                  <a:lnTo>
                    <a:pt x="0" y="1317"/>
                  </a:lnTo>
                  <a:lnTo>
                    <a:pt x="0" y="1317"/>
                  </a:lnTo>
                  <a:lnTo>
                    <a:pt x="1" y="1325"/>
                  </a:lnTo>
                  <a:lnTo>
                    <a:pt x="3" y="1332"/>
                  </a:lnTo>
                  <a:lnTo>
                    <a:pt x="7" y="1340"/>
                  </a:lnTo>
                  <a:lnTo>
                    <a:pt x="11" y="1348"/>
                  </a:lnTo>
                  <a:lnTo>
                    <a:pt x="17" y="1356"/>
                  </a:lnTo>
                  <a:lnTo>
                    <a:pt x="23" y="1366"/>
                  </a:lnTo>
                  <a:lnTo>
                    <a:pt x="38" y="1380"/>
                  </a:lnTo>
                  <a:lnTo>
                    <a:pt x="54" y="1394"/>
                  </a:lnTo>
                  <a:lnTo>
                    <a:pt x="63" y="1401"/>
                  </a:lnTo>
                  <a:lnTo>
                    <a:pt x="71" y="1406"/>
                  </a:lnTo>
                  <a:lnTo>
                    <a:pt x="80" y="1410"/>
                  </a:lnTo>
                  <a:lnTo>
                    <a:pt x="88" y="1414"/>
                  </a:lnTo>
                  <a:lnTo>
                    <a:pt x="95" y="1416"/>
                  </a:lnTo>
                  <a:lnTo>
                    <a:pt x="103" y="1416"/>
                  </a:lnTo>
                  <a:lnTo>
                    <a:pt x="103" y="1416"/>
                  </a:lnTo>
                  <a:lnTo>
                    <a:pt x="110" y="1416"/>
                  </a:lnTo>
                  <a:lnTo>
                    <a:pt x="115" y="1415"/>
                  </a:lnTo>
                  <a:lnTo>
                    <a:pt x="122" y="1414"/>
                  </a:lnTo>
                  <a:lnTo>
                    <a:pt x="126" y="1412"/>
                  </a:lnTo>
                  <a:lnTo>
                    <a:pt x="132" y="1413"/>
                  </a:lnTo>
                  <a:lnTo>
                    <a:pt x="132" y="1413"/>
                  </a:lnTo>
                  <a:lnTo>
                    <a:pt x="139" y="1421"/>
                  </a:lnTo>
                  <a:lnTo>
                    <a:pt x="146" y="1428"/>
                  </a:lnTo>
                  <a:lnTo>
                    <a:pt x="162" y="1441"/>
                  </a:lnTo>
                  <a:lnTo>
                    <a:pt x="169" y="1450"/>
                  </a:lnTo>
                  <a:lnTo>
                    <a:pt x="175" y="1460"/>
                  </a:lnTo>
                  <a:lnTo>
                    <a:pt x="177" y="1466"/>
                  </a:lnTo>
                  <a:lnTo>
                    <a:pt x="178" y="1471"/>
                  </a:lnTo>
                  <a:lnTo>
                    <a:pt x="179" y="1478"/>
                  </a:lnTo>
                  <a:lnTo>
                    <a:pt x="180" y="1486"/>
                  </a:lnTo>
                  <a:lnTo>
                    <a:pt x="180" y="1486"/>
                  </a:lnTo>
                  <a:lnTo>
                    <a:pt x="179" y="1501"/>
                  </a:lnTo>
                  <a:lnTo>
                    <a:pt x="179" y="1507"/>
                  </a:lnTo>
                  <a:lnTo>
                    <a:pt x="178" y="1513"/>
                  </a:lnTo>
                  <a:lnTo>
                    <a:pt x="176" y="1517"/>
                  </a:lnTo>
                  <a:lnTo>
                    <a:pt x="172" y="1522"/>
                  </a:lnTo>
                  <a:lnTo>
                    <a:pt x="168" y="1527"/>
                  </a:lnTo>
                  <a:lnTo>
                    <a:pt x="162" y="1530"/>
                  </a:lnTo>
                  <a:lnTo>
                    <a:pt x="162" y="1530"/>
                  </a:lnTo>
                  <a:lnTo>
                    <a:pt x="166" y="1548"/>
                  </a:lnTo>
                  <a:lnTo>
                    <a:pt x="169" y="1560"/>
                  </a:lnTo>
                  <a:lnTo>
                    <a:pt x="169" y="1560"/>
                  </a:lnTo>
                  <a:close/>
                </a:path>
              </a:pathLst>
            </a:custGeom>
            <a:solidFill>
              <a:schemeClr val="tx2">
                <a:lumMod val="40000"/>
                <a:lumOff val="6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33" name="Freeform 131"/>
            <p:cNvSpPr>
              <a:spLocks/>
            </p:cNvSpPr>
            <p:nvPr/>
          </p:nvSpPr>
          <p:spPr bwMode="auto">
            <a:xfrm>
              <a:off x="2955873" y="3856099"/>
              <a:ext cx="1285911" cy="953573"/>
            </a:xfrm>
            <a:custGeom>
              <a:avLst/>
              <a:gdLst/>
              <a:ahLst/>
              <a:cxnLst>
                <a:cxn ang="0">
                  <a:pos x="982" y="1239"/>
                </a:cxn>
                <a:cxn ang="0">
                  <a:pos x="1036" y="1198"/>
                </a:cxn>
                <a:cxn ang="0">
                  <a:pos x="1082" y="1136"/>
                </a:cxn>
                <a:cxn ang="0">
                  <a:pos x="1149" y="1027"/>
                </a:cxn>
                <a:cxn ang="0">
                  <a:pos x="1223" y="1044"/>
                </a:cxn>
                <a:cxn ang="0">
                  <a:pos x="1350" y="1068"/>
                </a:cxn>
                <a:cxn ang="0">
                  <a:pos x="1449" y="1099"/>
                </a:cxn>
                <a:cxn ang="0">
                  <a:pos x="1512" y="1108"/>
                </a:cxn>
                <a:cxn ang="0">
                  <a:pos x="1590" y="1059"/>
                </a:cxn>
                <a:cxn ang="0">
                  <a:pos x="1643" y="1090"/>
                </a:cxn>
                <a:cxn ang="0">
                  <a:pos x="1673" y="1059"/>
                </a:cxn>
                <a:cxn ang="0">
                  <a:pos x="1766" y="1008"/>
                </a:cxn>
                <a:cxn ang="0">
                  <a:pos x="1739" y="972"/>
                </a:cxn>
                <a:cxn ang="0">
                  <a:pos x="1684" y="908"/>
                </a:cxn>
                <a:cxn ang="0">
                  <a:pos x="1646" y="838"/>
                </a:cxn>
                <a:cxn ang="0">
                  <a:pos x="1589" y="823"/>
                </a:cxn>
                <a:cxn ang="0">
                  <a:pos x="1550" y="775"/>
                </a:cxn>
                <a:cxn ang="0">
                  <a:pos x="1498" y="779"/>
                </a:cxn>
                <a:cxn ang="0">
                  <a:pos x="1452" y="720"/>
                </a:cxn>
                <a:cxn ang="0">
                  <a:pos x="1405" y="737"/>
                </a:cxn>
                <a:cxn ang="0">
                  <a:pos x="1350" y="779"/>
                </a:cxn>
                <a:cxn ang="0">
                  <a:pos x="1229" y="760"/>
                </a:cxn>
                <a:cxn ang="0">
                  <a:pos x="1149" y="672"/>
                </a:cxn>
                <a:cxn ang="0">
                  <a:pos x="998" y="632"/>
                </a:cxn>
                <a:cxn ang="0">
                  <a:pos x="859" y="570"/>
                </a:cxn>
                <a:cxn ang="0">
                  <a:pos x="836" y="508"/>
                </a:cxn>
                <a:cxn ang="0">
                  <a:pos x="811" y="437"/>
                </a:cxn>
                <a:cxn ang="0">
                  <a:pos x="745" y="357"/>
                </a:cxn>
                <a:cxn ang="0">
                  <a:pos x="693" y="367"/>
                </a:cxn>
                <a:cxn ang="0">
                  <a:pos x="649" y="367"/>
                </a:cxn>
                <a:cxn ang="0">
                  <a:pos x="597" y="363"/>
                </a:cxn>
                <a:cxn ang="0">
                  <a:pos x="555" y="256"/>
                </a:cxn>
                <a:cxn ang="0">
                  <a:pos x="424" y="249"/>
                </a:cxn>
                <a:cxn ang="0">
                  <a:pos x="385" y="210"/>
                </a:cxn>
                <a:cxn ang="0">
                  <a:pos x="349" y="169"/>
                </a:cxn>
                <a:cxn ang="0">
                  <a:pos x="384" y="91"/>
                </a:cxn>
                <a:cxn ang="0">
                  <a:pos x="378" y="0"/>
                </a:cxn>
                <a:cxn ang="0">
                  <a:pos x="293" y="56"/>
                </a:cxn>
                <a:cxn ang="0">
                  <a:pos x="245" y="62"/>
                </a:cxn>
                <a:cxn ang="0">
                  <a:pos x="189" y="63"/>
                </a:cxn>
                <a:cxn ang="0">
                  <a:pos x="143" y="169"/>
                </a:cxn>
                <a:cxn ang="0">
                  <a:pos x="81" y="244"/>
                </a:cxn>
                <a:cxn ang="0">
                  <a:pos x="30" y="396"/>
                </a:cxn>
                <a:cxn ang="0">
                  <a:pos x="3" y="455"/>
                </a:cxn>
                <a:cxn ang="0">
                  <a:pos x="40" y="514"/>
                </a:cxn>
                <a:cxn ang="0">
                  <a:pos x="120" y="613"/>
                </a:cxn>
                <a:cxn ang="0">
                  <a:pos x="154" y="672"/>
                </a:cxn>
                <a:cxn ang="0">
                  <a:pos x="145" y="760"/>
                </a:cxn>
                <a:cxn ang="0">
                  <a:pos x="149" y="926"/>
                </a:cxn>
                <a:cxn ang="0">
                  <a:pos x="173" y="975"/>
                </a:cxn>
                <a:cxn ang="0">
                  <a:pos x="227" y="1024"/>
                </a:cxn>
                <a:cxn ang="0">
                  <a:pos x="262" y="1127"/>
                </a:cxn>
                <a:cxn ang="0">
                  <a:pos x="330" y="1107"/>
                </a:cxn>
                <a:cxn ang="0">
                  <a:pos x="418" y="1088"/>
                </a:cxn>
                <a:cxn ang="0">
                  <a:pos x="468" y="1064"/>
                </a:cxn>
                <a:cxn ang="0">
                  <a:pos x="505" y="1045"/>
                </a:cxn>
                <a:cxn ang="0">
                  <a:pos x="538" y="1008"/>
                </a:cxn>
                <a:cxn ang="0">
                  <a:pos x="627" y="1047"/>
                </a:cxn>
                <a:cxn ang="0">
                  <a:pos x="690" y="1066"/>
                </a:cxn>
                <a:cxn ang="0">
                  <a:pos x="749" y="1183"/>
                </a:cxn>
                <a:cxn ang="0">
                  <a:pos x="829" y="1273"/>
                </a:cxn>
              </a:cxnLst>
              <a:rect l="0" t="0" r="r" b="b"/>
              <a:pathLst>
                <a:path w="1771" h="1307">
                  <a:moveTo>
                    <a:pt x="932" y="1307"/>
                  </a:moveTo>
                  <a:lnTo>
                    <a:pt x="954" y="1307"/>
                  </a:lnTo>
                  <a:lnTo>
                    <a:pt x="954" y="1307"/>
                  </a:lnTo>
                  <a:lnTo>
                    <a:pt x="954" y="1307"/>
                  </a:lnTo>
                  <a:lnTo>
                    <a:pt x="960" y="1297"/>
                  </a:lnTo>
                  <a:lnTo>
                    <a:pt x="965" y="1287"/>
                  </a:lnTo>
                  <a:lnTo>
                    <a:pt x="972" y="1267"/>
                  </a:lnTo>
                  <a:lnTo>
                    <a:pt x="979" y="1247"/>
                  </a:lnTo>
                  <a:lnTo>
                    <a:pt x="982" y="1239"/>
                  </a:lnTo>
                  <a:lnTo>
                    <a:pt x="987" y="1230"/>
                  </a:lnTo>
                  <a:lnTo>
                    <a:pt x="987" y="1230"/>
                  </a:lnTo>
                  <a:lnTo>
                    <a:pt x="991" y="1224"/>
                  </a:lnTo>
                  <a:lnTo>
                    <a:pt x="995" y="1219"/>
                  </a:lnTo>
                  <a:lnTo>
                    <a:pt x="1000" y="1215"/>
                  </a:lnTo>
                  <a:lnTo>
                    <a:pt x="1004" y="1212"/>
                  </a:lnTo>
                  <a:lnTo>
                    <a:pt x="1014" y="1206"/>
                  </a:lnTo>
                  <a:lnTo>
                    <a:pt x="1026" y="1201"/>
                  </a:lnTo>
                  <a:lnTo>
                    <a:pt x="1036" y="1198"/>
                  </a:lnTo>
                  <a:lnTo>
                    <a:pt x="1047" y="1193"/>
                  </a:lnTo>
                  <a:lnTo>
                    <a:pt x="1052" y="1190"/>
                  </a:lnTo>
                  <a:lnTo>
                    <a:pt x="1057" y="1185"/>
                  </a:lnTo>
                  <a:lnTo>
                    <a:pt x="1061" y="1181"/>
                  </a:lnTo>
                  <a:lnTo>
                    <a:pt x="1064" y="1175"/>
                  </a:lnTo>
                  <a:lnTo>
                    <a:pt x="1064" y="1175"/>
                  </a:lnTo>
                  <a:lnTo>
                    <a:pt x="1069" y="1168"/>
                  </a:lnTo>
                  <a:lnTo>
                    <a:pt x="1073" y="1159"/>
                  </a:lnTo>
                  <a:lnTo>
                    <a:pt x="1082" y="1136"/>
                  </a:lnTo>
                  <a:lnTo>
                    <a:pt x="1090" y="1112"/>
                  </a:lnTo>
                  <a:lnTo>
                    <a:pt x="1100" y="1086"/>
                  </a:lnTo>
                  <a:lnTo>
                    <a:pt x="1105" y="1074"/>
                  </a:lnTo>
                  <a:lnTo>
                    <a:pt x="1110" y="1063"/>
                  </a:lnTo>
                  <a:lnTo>
                    <a:pt x="1117" y="1052"/>
                  </a:lnTo>
                  <a:lnTo>
                    <a:pt x="1124" y="1043"/>
                  </a:lnTo>
                  <a:lnTo>
                    <a:pt x="1131" y="1036"/>
                  </a:lnTo>
                  <a:lnTo>
                    <a:pt x="1140" y="1030"/>
                  </a:lnTo>
                  <a:lnTo>
                    <a:pt x="1149" y="1027"/>
                  </a:lnTo>
                  <a:lnTo>
                    <a:pt x="1159" y="1024"/>
                  </a:lnTo>
                  <a:lnTo>
                    <a:pt x="1159" y="1024"/>
                  </a:lnTo>
                  <a:lnTo>
                    <a:pt x="1169" y="1025"/>
                  </a:lnTo>
                  <a:lnTo>
                    <a:pt x="1178" y="1028"/>
                  </a:lnTo>
                  <a:lnTo>
                    <a:pt x="1187" y="1030"/>
                  </a:lnTo>
                  <a:lnTo>
                    <a:pt x="1195" y="1032"/>
                  </a:lnTo>
                  <a:lnTo>
                    <a:pt x="1210" y="1039"/>
                  </a:lnTo>
                  <a:lnTo>
                    <a:pt x="1223" y="1044"/>
                  </a:lnTo>
                  <a:lnTo>
                    <a:pt x="1223" y="1044"/>
                  </a:lnTo>
                  <a:lnTo>
                    <a:pt x="1285" y="1044"/>
                  </a:lnTo>
                  <a:lnTo>
                    <a:pt x="1285" y="1044"/>
                  </a:lnTo>
                  <a:lnTo>
                    <a:pt x="1285" y="1044"/>
                  </a:lnTo>
                  <a:lnTo>
                    <a:pt x="1295" y="1051"/>
                  </a:lnTo>
                  <a:lnTo>
                    <a:pt x="1306" y="1056"/>
                  </a:lnTo>
                  <a:lnTo>
                    <a:pt x="1316" y="1061"/>
                  </a:lnTo>
                  <a:lnTo>
                    <a:pt x="1326" y="1064"/>
                  </a:lnTo>
                  <a:lnTo>
                    <a:pt x="1339" y="1067"/>
                  </a:lnTo>
                  <a:lnTo>
                    <a:pt x="1350" y="1068"/>
                  </a:lnTo>
                  <a:lnTo>
                    <a:pt x="1377" y="1069"/>
                  </a:lnTo>
                  <a:lnTo>
                    <a:pt x="1377" y="1069"/>
                  </a:lnTo>
                  <a:lnTo>
                    <a:pt x="1387" y="1069"/>
                  </a:lnTo>
                  <a:lnTo>
                    <a:pt x="1397" y="1070"/>
                  </a:lnTo>
                  <a:lnTo>
                    <a:pt x="1405" y="1073"/>
                  </a:lnTo>
                  <a:lnTo>
                    <a:pt x="1413" y="1076"/>
                  </a:lnTo>
                  <a:lnTo>
                    <a:pt x="1426" y="1083"/>
                  </a:lnTo>
                  <a:lnTo>
                    <a:pt x="1438" y="1091"/>
                  </a:lnTo>
                  <a:lnTo>
                    <a:pt x="1449" y="1099"/>
                  </a:lnTo>
                  <a:lnTo>
                    <a:pt x="1462" y="1106"/>
                  </a:lnTo>
                  <a:lnTo>
                    <a:pt x="1469" y="1109"/>
                  </a:lnTo>
                  <a:lnTo>
                    <a:pt x="1477" y="1111"/>
                  </a:lnTo>
                  <a:lnTo>
                    <a:pt x="1485" y="1113"/>
                  </a:lnTo>
                  <a:lnTo>
                    <a:pt x="1494" y="1113"/>
                  </a:lnTo>
                  <a:lnTo>
                    <a:pt x="1494" y="1113"/>
                  </a:lnTo>
                  <a:lnTo>
                    <a:pt x="1500" y="1113"/>
                  </a:lnTo>
                  <a:lnTo>
                    <a:pt x="1506" y="1111"/>
                  </a:lnTo>
                  <a:lnTo>
                    <a:pt x="1512" y="1108"/>
                  </a:lnTo>
                  <a:lnTo>
                    <a:pt x="1516" y="1105"/>
                  </a:lnTo>
                  <a:lnTo>
                    <a:pt x="1527" y="1096"/>
                  </a:lnTo>
                  <a:lnTo>
                    <a:pt x="1536" y="1085"/>
                  </a:lnTo>
                  <a:lnTo>
                    <a:pt x="1547" y="1076"/>
                  </a:lnTo>
                  <a:lnTo>
                    <a:pt x="1559" y="1067"/>
                  </a:lnTo>
                  <a:lnTo>
                    <a:pt x="1566" y="1063"/>
                  </a:lnTo>
                  <a:lnTo>
                    <a:pt x="1573" y="1061"/>
                  </a:lnTo>
                  <a:lnTo>
                    <a:pt x="1581" y="1059"/>
                  </a:lnTo>
                  <a:lnTo>
                    <a:pt x="1590" y="1059"/>
                  </a:lnTo>
                  <a:lnTo>
                    <a:pt x="1590" y="1059"/>
                  </a:lnTo>
                  <a:lnTo>
                    <a:pt x="1594" y="1059"/>
                  </a:lnTo>
                  <a:lnTo>
                    <a:pt x="1599" y="1060"/>
                  </a:lnTo>
                  <a:lnTo>
                    <a:pt x="1607" y="1063"/>
                  </a:lnTo>
                  <a:lnTo>
                    <a:pt x="1614" y="1069"/>
                  </a:lnTo>
                  <a:lnTo>
                    <a:pt x="1621" y="1075"/>
                  </a:lnTo>
                  <a:lnTo>
                    <a:pt x="1628" y="1081"/>
                  </a:lnTo>
                  <a:lnTo>
                    <a:pt x="1636" y="1086"/>
                  </a:lnTo>
                  <a:lnTo>
                    <a:pt x="1643" y="1090"/>
                  </a:lnTo>
                  <a:lnTo>
                    <a:pt x="1647" y="1091"/>
                  </a:lnTo>
                  <a:lnTo>
                    <a:pt x="1652" y="1091"/>
                  </a:lnTo>
                  <a:lnTo>
                    <a:pt x="1652" y="1091"/>
                  </a:lnTo>
                  <a:lnTo>
                    <a:pt x="1653" y="1085"/>
                  </a:lnTo>
                  <a:lnTo>
                    <a:pt x="1654" y="1081"/>
                  </a:lnTo>
                  <a:lnTo>
                    <a:pt x="1655" y="1076"/>
                  </a:lnTo>
                  <a:lnTo>
                    <a:pt x="1658" y="1071"/>
                  </a:lnTo>
                  <a:lnTo>
                    <a:pt x="1665" y="1064"/>
                  </a:lnTo>
                  <a:lnTo>
                    <a:pt x="1673" y="1059"/>
                  </a:lnTo>
                  <a:lnTo>
                    <a:pt x="1682" y="1054"/>
                  </a:lnTo>
                  <a:lnTo>
                    <a:pt x="1692" y="1050"/>
                  </a:lnTo>
                  <a:lnTo>
                    <a:pt x="1715" y="1041"/>
                  </a:lnTo>
                  <a:lnTo>
                    <a:pt x="1727" y="1037"/>
                  </a:lnTo>
                  <a:lnTo>
                    <a:pt x="1737" y="1032"/>
                  </a:lnTo>
                  <a:lnTo>
                    <a:pt x="1747" y="1027"/>
                  </a:lnTo>
                  <a:lnTo>
                    <a:pt x="1756" y="1021"/>
                  </a:lnTo>
                  <a:lnTo>
                    <a:pt x="1764" y="1013"/>
                  </a:lnTo>
                  <a:lnTo>
                    <a:pt x="1766" y="1008"/>
                  </a:lnTo>
                  <a:lnTo>
                    <a:pt x="1768" y="1002"/>
                  </a:lnTo>
                  <a:lnTo>
                    <a:pt x="1769" y="998"/>
                  </a:lnTo>
                  <a:lnTo>
                    <a:pt x="1771" y="991"/>
                  </a:lnTo>
                  <a:lnTo>
                    <a:pt x="1771" y="984"/>
                  </a:lnTo>
                  <a:lnTo>
                    <a:pt x="1771" y="977"/>
                  </a:lnTo>
                  <a:lnTo>
                    <a:pt x="1771" y="977"/>
                  </a:lnTo>
                  <a:lnTo>
                    <a:pt x="1759" y="977"/>
                  </a:lnTo>
                  <a:lnTo>
                    <a:pt x="1749" y="975"/>
                  </a:lnTo>
                  <a:lnTo>
                    <a:pt x="1739" y="972"/>
                  </a:lnTo>
                  <a:lnTo>
                    <a:pt x="1730" y="968"/>
                  </a:lnTo>
                  <a:lnTo>
                    <a:pt x="1722" y="963"/>
                  </a:lnTo>
                  <a:lnTo>
                    <a:pt x="1715" y="957"/>
                  </a:lnTo>
                  <a:lnTo>
                    <a:pt x="1708" y="951"/>
                  </a:lnTo>
                  <a:lnTo>
                    <a:pt x="1701" y="944"/>
                  </a:lnTo>
                  <a:lnTo>
                    <a:pt x="1696" y="936"/>
                  </a:lnTo>
                  <a:lnTo>
                    <a:pt x="1691" y="926"/>
                  </a:lnTo>
                  <a:lnTo>
                    <a:pt x="1688" y="917"/>
                  </a:lnTo>
                  <a:lnTo>
                    <a:pt x="1684" y="908"/>
                  </a:lnTo>
                  <a:lnTo>
                    <a:pt x="1681" y="896"/>
                  </a:lnTo>
                  <a:lnTo>
                    <a:pt x="1680" y="886"/>
                  </a:lnTo>
                  <a:lnTo>
                    <a:pt x="1678" y="875"/>
                  </a:lnTo>
                  <a:lnTo>
                    <a:pt x="1677" y="863"/>
                  </a:lnTo>
                  <a:lnTo>
                    <a:pt x="1677" y="863"/>
                  </a:lnTo>
                  <a:lnTo>
                    <a:pt x="1672" y="860"/>
                  </a:lnTo>
                  <a:lnTo>
                    <a:pt x="1666" y="856"/>
                  </a:lnTo>
                  <a:lnTo>
                    <a:pt x="1655" y="847"/>
                  </a:lnTo>
                  <a:lnTo>
                    <a:pt x="1646" y="838"/>
                  </a:lnTo>
                  <a:lnTo>
                    <a:pt x="1640" y="833"/>
                  </a:lnTo>
                  <a:lnTo>
                    <a:pt x="1634" y="830"/>
                  </a:lnTo>
                  <a:lnTo>
                    <a:pt x="1634" y="830"/>
                  </a:lnTo>
                  <a:lnTo>
                    <a:pt x="1627" y="829"/>
                  </a:lnTo>
                  <a:lnTo>
                    <a:pt x="1621" y="827"/>
                  </a:lnTo>
                  <a:lnTo>
                    <a:pt x="1608" y="827"/>
                  </a:lnTo>
                  <a:lnTo>
                    <a:pt x="1601" y="827"/>
                  </a:lnTo>
                  <a:lnTo>
                    <a:pt x="1596" y="826"/>
                  </a:lnTo>
                  <a:lnTo>
                    <a:pt x="1589" y="823"/>
                  </a:lnTo>
                  <a:lnTo>
                    <a:pt x="1583" y="819"/>
                  </a:lnTo>
                  <a:lnTo>
                    <a:pt x="1583" y="819"/>
                  </a:lnTo>
                  <a:lnTo>
                    <a:pt x="1577" y="815"/>
                  </a:lnTo>
                  <a:lnTo>
                    <a:pt x="1574" y="809"/>
                  </a:lnTo>
                  <a:lnTo>
                    <a:pt x="1569" y="798"/>
                  </a:lnTo>
                  <a:lnTo>
                    <a:pt x="1566" y="791"/>
                  </a:lnTo>
                  <a:lnTo>
                    <a:pt x="1562" y="785"/>
                  </a:lnTo>
                  <a:lnTo>
                    <a:pt x="1556" y="779"/>
                  </a:lnTo>
                  <a:lnTo>
                    <a:pt x="1550" y="775"/>
                  </a:lnTo>
                  <a:lnTo>
                    <a:pt x="1550" y="775"/>
                  </a:lnTo>
                  <a:lnTo>
                    <a:pt x="1545" y="775"/>
                  </a:lnTo>
                  <a:lnTo>
                    <a:pt x="1542" y="773"/>
                  </a:lnTo>
                  <a:lnTo>
                    <a:pt x="1533" y="775"/>
                  </a:lnTo>
                  <a:lnTo>
                    <a:pt x="1519" y="780"/>
                  </a:lnTo>
                  <a:lnTo>
                    <a:pt x="1512" y="783"/>
                  </a:lnTo>
                  <a:lnTo>
                    <a:pt x="1505" y="781"/>
                  </a:lnTo>
                  <a:lnTo>
                    <a:pt x="1501" y="780"/>
                  </a:lnTo>
                  <a:lnTo>
                    <a:pt x="1498" y="779"/>
                  </a:lnTo>
                  <a:lnTo>
                    <a:pt x="1494" y="776"/>
                  </a:lnTo>
                  <a:lnTo>
                    <a:pt x="1491" y="771"/>
                  </a:lnTo>
                  <a:lnTo>
                    <a:pt x="1491" y="771"/>
                  </a:lnTo>
                  <a:lnTo>
                    <a:pt x="1485" y="765"/>
                  </a:lnTo>
                  <a:lnTo>
                    <a:pt x="1481" y="758"/>
                  </a:lnTo>
                  <a:lnTo>
                    <a:pt x="1469" y="740"/>
                  </a:lnTo>
                  <a:lnTo>
                    <a:pt x="1463" y="731"/>
                  </a:lnTo>
                  <a:lnTo>
                    <a:pt x="1456" y="724"/>
                  </a:lnTo>
                  <a:lnTo>
                    <a:pt x="1452" y="720"/>
                  </a:lnTo>
                  <a:lnTo>
                    <a:pt x="1448" y="718"/>
                  </a:lnTo>
                  <a:lnTo>
                    <a:pt x="1444" y="717"/>
                  </a:lnTo>
                  <a:lnTo>
                    <a:pt x="1439" y="717"/>
                  </a:lnTo>
                  <a:lnTo>
                    <a:pt x="1439" y="717"/>
                  </a:lnTo>
                  <a:lnTo>
                    <a:pt x="1432" y="717"/>
                  </a:lnTo>
                  <a:lnTo>
                    <a:pt x="1425" y="719"/>
                  </a:lnTo>
                  <a:lnTo>
                    <a:pt x="1420" y="723"/>
                  </a:lnTo>
                  <a:lnTo>
                    <a:pt x="1414" y="726"/>
                  </a:lnTo>
                  <a:lnTo>
                    <a:pt x="1405" y="737"/>
                  </a:lnTo>
                  <a:lnTo>
                    <a:pt x="1397" y="748"/>
                  </a:lnTo>
                  <a:lnTo>
                    <a:pt x="1387" y="760"/>
                  </a:lnTo>
                  <a:lnTo>
                    <a:pt x="1383" y="764"/>
                  </a:lnTo>
                  <a:lnTo>
                    <a:pt x="1377" y="769"/>
                  </a:lnTo>
                  <a:lnTo>
                    <a:pt x="1371" y="773"/>
                  </a:lnTo>
                  <a:lnTo>
                    <a:pt x="1365" y="777"/>
                  </a:lnTo>
                  <a:lnTo>
                    <a:pt x="1359" y="778"/>
                  </a:lnTo>
                  <a:lnTo>
                    <a:pt x="1350" y="779"/>
                  </a:lnTo>
                  <a:lnTo>
                    <a:pt x="1350" y="779"/>
                  </a:lnTo>
                  <a:lnTo>
                    <a:pt x="1332" y="778"/>
                  </a:lnTo>
                  <a:lnTo>
                    <a:pt x="1314" y="776"/>
                  </a:lnTo>
                  <a:lnTo>
                    <a:pt x="1296" y="772"/>
                  </a:lnTo>
                  <a:lnTo>
                    <a:pt x="1277" y="771"/>
                  </a:lnTo>
                  <a:lnTo>
                    <a:pt x="1277" y="771"/>
                  </a:lnTo>
                  <a:lnTo>
                    <a:pt x="1263" y="771"/>
                  </a:lnTo>
                  <a:lnTo>
                    <a:pt x="1249" y="768"/>
                  </a:lnTo>
                  <a:lnTo>
                    <a:pt x="1239" y="764"/>
                  </a:lnTo>
                  <a:lnTo>
                    <a:pt x="1229" y="760"/>
                  </a:lnTo>
                  <a:lnTo>
                    <a:pt x="1220" y="754"/>
                  </a:lnTo>
                  <a:lnTo>
                    <a:pt x="1212" y="747"/>
                  </a:lnTo>
                  <a:lnTo>
                    <a:pt x="1206" y="739"/>
                  </a:lnTo>
                  <a:lnTo>
                    <a:pt x="1200" y="731"/>
                  </a:lnTo>
                  <a:lnTo>
                    <a:pt x="1187" y="714"/>
                  </a:lnTo>
                  <a:lnTo>
                    <a:pt x="1174" y="695"/>
                  </a:lnTo>
                  <a:lnTo>
                    <a:pt x="1166" y="687"/>
                  </a:lnTo>
                  <a:lnTo>
                    <a:pt x="1158" y="679"/>
                  </a:lnTo>
                  <a:lnTo>
                    <a:pt x="1149" y="672"/>
                  </a:lnTo>
                  <a:lnTo>
                    <a:pt x="1138" y="665"/>
                  </a:lnTo>
                  <a:lnTo>
                    <a:pt x="1138" y="665"/>
                  </a:lnTo>
                  <a:lnTo>
                    <a:pt x="1124" y="661"/>
                  </a:lnTo>
                  <a:lnTo>
                    <a:pt x="1107" y="656"/>
                  </a:lnTo>
                  <a:lnTo>
                    <a:pt x="1067" y="649"/>
                  </a:lnTo>
                  <a:lnTo>
                    <a:pt x="1047" y="646"/>
                  </a:lnTo>
                  <a:lnTo>
                    <a:pt x="1026" y="641"/>
                  </a:lnTo>
                  <a:lnTo>
                    <a:pt x="1008" y="635"/>
                  </a:lnTo>
                  <a:lnTo>
                    <a:pt x="998" y="632"/>
                  </a:lnTo>
                  <a:lnTo>
                    <a:pt x="991" y="628"/>
                  </a:lnTo>
                  <a:lnTo>
                    <a:pt x="991" y="628"/>
                  </a:lnTo>
                  <a:lnTo>
                    <a:pt x="981" y="623"/>
                  </a:lnTo>
                  <a:lnTo>
                    <a:pt x="973" y="617"/>
                  </a:lnTo>
                  <a:lnTo>
                    <a:pt x="958" y="603"/>
                  </a:lnTo>
                  <a:lnTo>
                    <a:pt x="944" y="587"/>
                  </a:lnTo>
                  <a:lnTo>
                    <a:pt x="928" y="570"/>
                  </a:lnTo>
                  <a:lnTo>
                    <a:pt x="928" y="570"/>
                  </a:lnTo>
                  <a:lnTo>
                    <a:pt x="859" y="570"/>
                  </a:lnTo>
                  <a:lnTo>
                    <a:pt x="859" y="570"/>
                  </a:lnTo>
                  <a:lnTo>
                    <a:pt x="859" y="570"/>
                  </a:lnTo>
                  <a:lnTo>
                    <a:pt x="855" y="565"/>
                  </a:lnTo>
                  <a:lnTo>
                    <a:pt x="851" y="560"/>
                  </a:lnTo>
                  <a:lnTo>
                    <a:pt x="845" y="551"/>
                  </a:lnTo>
                  <a:lnTo>
                    <a:pt x="843" y="541"/>
                  </a:lnTo>
                  <a:lnTo>
                    <a:pt x="841" y="531"/>
                  </a:lnTo>
                  <a:lnTo>
                    <a:pt x="838" y="519"/>
                  </a:lnTo>
                  <a:lnTo>
                    <a:pt x="836" y="508"/>
                  </a:lnTo>
                  <a:lnTo>
                    <a:pt x="833" y="496"/>
                  </a:lnTo>
                  <a:lnTo>
                    <a:pt x="829" y="490"/>
                  </a:lnTo>
                  <a:lnTo>
                    <a:pt x="826" y="485"/>
                  </a:lnTo>
                  <a:lnTo>
                    <a:pt x="826" y="485"/>
                  </a:lnTo>
                  <a:lnTo>
                    <a:pt x="820" y="473"/>
                  </a:lnTo>
                  <a:lnTo>
                    <a:pt x="815" y="459"/>
                  </a:lnTo>
                  <a:lnTo>
                    <a:pt x="812" y="448"/>
                  </a:lnTo>
                  <a:lnTo>
                    <a:pt x="811" y="437"/>
                  </a:lnTo>
                  <a:lnTo>
                    <a:pt x="811" y="437"/>
                  </a:lnTo>
                  <a:lnTo>
                    <a:pt x="811" y="409"/>
                  </a:lnTo>
                  <a:lnTo>
                    <a:pt x="811" y="409"/>
                  </a:lnTo>
                  <a:lnTo>
                    <a:pt x="810" y="405"/>
                  </a:lnTo>
                  <a:lnTo>
                    <a:pt x="809" y="402"/>
                  </a:lnTo>
                  <a:lnTo>
                    <a:pt x="799" y="392"/>
                  </a:lnTo>
                  <a:lnTo>
                    <a:pt x="788" y="383"/>
                  </a:lnTo>
                  <a:lnTo>
                    <a:pt x="774" y="373"/>
                  </a:lnTo>
                  <a:lnTo>
                    <a:pt x="759" y="364"/>
                  </a:lnTo>
                  <a:lnTo>
                    <a:pt x="745" y="357"/>
                  </a:lnTo>
                  <a:lnTo>
                    <a:pt x="734" y="351"/>
                  </a:lnTo>
                  <a:lnTo>
                    <a:pt x="727" y="349"/>
                  </a:lnTo>
                  <a:lnTo>
                    <a:pt x="727" y="349"/>
                  </a:lnTo>
                  <a:lnTo>
                    <a:pt x="722" y="350"/>
                  </a:lnTo>
                  <a:lnTo>
                    <a:pt x="719" y="352"/>
                  </a:lnTo>
                  <a:lnTo>
                    <a:pt x="711" y="358"/>
                  </a:lnTo>
                  <a:lnTo>
                    <a:pt x="703" y="365"/>
                  </a:lnTo>
                  <a:lnTo>
                    <a:pt x="698" y="367"/>
                  </a:lnTo>
                  <a:lnTo>
                    <a:pt x="693" y="367"/>
                  </a:lnTo>
                  <a:lnTo>
                    <a:pt x="693" y="367"/>
                  </a:lnTo>
                  <a:lnTo>
                    <a:pt x="687" y="367"/>
                  </a:lnTo>
                  <a:lnTo>
                    <a:pt x="682" y="365"/>
                  </a:lnTo>
                  <a:lnTo>
                    <a:pt x="678" y="361"/>
                  </a:lnTo>
                  <a:lnTo>
                    <a:pt x="675" y="357"/>
                  </a:lnTo>
                  <a:lnTo>
                    <a:pt x="675" y="357"/>
                  </a:lnTo>
                  <a:lnTo>
                    <a:pt x="668" y="358"/>
                  </a:lnTo>
                  <a:lnTo>
                    <a:pt x="661" y="360"/>
                  </a:lnTo>
                  <a:lnTo>
                    <a:pt x="649" y="367"/>
                  </a:lnTo>
                  <a:lnTo>
                    <a:pt x="637" y="372"/>
                  </a:lnTo>
                  <a:lnTo>
                    <a:pt x="630" y="374"/>
                  </a:lnTo>
                  <a:lnTo>
                    <a:pt x="623" y="374"/>
                  </a:lnTo>
                  <a:lnTo>
                    <a:pt x="623" y="374"/>
                  </a:lnTo>
                  <a:lnTo>
                    <a:pt x="618" y="374"/>
                  </a:lnTo>
                  <a:lnTo>
                    <a:pt x="613" y="373"/>
                  </a:lnTo>
                  <a:lnTo>
                    <a:pt x="608" y="372"/>
                  </a:lnTo>
                  <a:lnTo>
                    <a:pt x="604" y="369"/>
                  </a:lnTo>
                  <a:lnTo>
                    <a:pt x="597" y="363"/>
                  </a:lnTo>
                  <a:lnTo>
                    <a:pt x="592" y="355"/>
                  </a:lnTo>
                  <a:lnTo>
                    <a:pt x="588" y="345"/>
                  </a:lnTo>
                  <a:lnTo>
                    <a:pt x="584" y="335"/>
                  </a:lnTo>
                  <a:lnTo>
                    <a:pt x="578" y="312"/>
                  </a:lnTo>
                  <a:lnTo>
                    <a:pt x="574" y="289"/>
                  </a:lnTo>
                  <a:lnTo>
                    <a:pt x="570" y="279"/>
                  </a:lnTo>
                  <a:lnTo>
                    <a:pt x="567" y="269"/>
                  </a:lnTo>
                  <a:lnTo>
                    <a:pt x="562" y="261"/>
                  </a:lnTo>
                  <a:lnTo>
                    <a:pt x="555" y="256"/>
                  </a:lnTo>
                  <a:lnTo>
                    <a:pt x="552" y="253"/>
                  </a:lnTo>
                  <a:lnTo>
                    <a:pt x="548" y="251"/>
                  </a:lnTo>
                  <a:lnTo>
                    <a:pt x="544" y="250"/>
                  </a:lnTo>
                  <a:lnTo>
                    <a:pt x="539" y="250"/>
                  </a:lnTo>
                  <a:lnTo>
                    <a:pt x="539" y="250"/>
                  </a:lnTo>
                  <a:lnTo>
                    <a:pt x="447" y="250"/>
                  </a:lnTo>
                  <a:lnTo>
                    <a:pt x="447" y="250"/>
                  </a:lnTo>
                  <a:lnTo>
                    <a:pt x="436" y="250"/>
                  </a:lnTo>
                  <a:lnTo>
                    <a:pt x="424" y="249"/>
                  </a:lnTo>
                  <a:lnTo>
                    <a:pt x="414" y="246"/>
                  </a:lnTo>
                  <a:lnTo>
                    <a:pt x="405" y="244"/>
                  </a:lnTo>
                  <a:lnTo>
                    <a:pt x="397" y="238"/>
                  </a:lnTo>
                  <a:lnTo>
                    <a:pt x="393" y="235"/>
                  </a:lnTo>
                  <a:lnTo>
                    <a:pt x="391" y="231"/>
                  </a:lnTo>
                  <a:lnTo>
                    <a:pt x="389" y="227"/>
                  </a:lnTo>
                  <a:lnTo>
                    <a:pt x="386" y="222"/>
                  </a:lnTo>
                  <a:lnTo>
                    <a:pt x="386" y="215"/>
                  </a:lnTo>
                  <a:lnTo>
                    <a:pt x="385" y="210"/>
                  </a:lnTo>
                  <a:lnTo>
                    <a:pt x="385" y="210"/>
                  </a:lnTo>
                  <a:lnTo>
                    <a:pt x="378" y="207"/>
                  </a:lnTo>
                  <a:lnTo>
                    <a:pt x="372" y="205"/>
                  </a:lnTo>
                  <a:lnTo>
                    <a:pt x="366" y="201"/>
                  </a:lnTo>
                  <a:lnTo>
                    <a:pt x="361" y="198"/>
                  </a:lnTo>
                  <a:lnTo>
                    <a:pt x="355" y="192"/>
                  </a:lnTo>
                  <a:lnTo>
                    <a:pt x="352" y="185"/>
                  </a:lnTo>
                  <a:lnTo>
                    <a:pt x="349" y="178"/>
                  </a:lnTo>
                  <a:lnTo>
                    <a:pt x="349" y="169"/>
                  </a:lnTo>
                  <a:lnTo>
                    <a:pt x="349" y="169"/>
                  </a:lnTo>
                  <a:lnTo>
                    <a:pt x="349" y="162"/>
                  </a:lnTo>
                  <a:lnTo>
                    <a:pt x="351" y="157"/>
                  </a:lnTo>
                  <a:lnTo>
                    <a:pt x="355" y="145"/>
                  </a:lnTo>
                  <a:lnTo>
                    <a:pt x="361" y="135"/>
                  </a:lnTo>
                  <a:lnTo>
                    <a:pt x="367" y="124"/>
                  </a:lnTo>
                  <a:lnTo>
                    <a:pt x="374" y="114"/>
                  </a:lnTo>
                  <a:lnTo>
                    <a:pt x="379" y="104"/>
                  </a:lnTo>
                  <a:lnTo>
                    <a:pt x="384" y="91"/>
                  </a:lnTo>
                  <a:lnTo>
                    <a:pt x="385" y="84"/>
                  </a:lnTo>
                  <a:lnTo>
                    <a:pt x="385" y="77"/>
                  </a:lnTo>
                  <a:lnTo>
                    <a:pt x="385" y="77"/>
                  </a:lnTo>
                  <a:lnTo>
                    <a:pt x="385" y="22"/>
                  </a:lnTo>
                  <a:lnTo>
                    <a:pt x="385" y="22"/>
                  </a:lnTo>
                  <a:lnTo>
                    <a:pt x="385" y="16"/>
                  </a:lnTo>
                  <a:lnTo>
                    <a:pt x="383" y="12"/>
                  </a:lnTo>
                  <a:lnTo>
                    <a:pt x="380" y="7"/>
                  </a:lnTo>
                  <a:lnTo>
                    <a:pt x="378" y="0"/>
                  </a:lnTo>
                  <a:lnTo>
                    <a:pt x="378" y="0"/>
                  </a:lnTo>
                  <a:lnTo>
                    <a:pt x="369" y="4"/>
                  </a:lnTo>
                  <a:lnTo>
                    <a:pt x="360" y="7"/>
                  </a:lnTo>
                  <a:lnTo>
                    <a:pt x="351" y="12"/>
                  </a:lnTo>
                  <a:lnTo>
                    <a:pt x="342" y="17"/>
                  </a:lnTo>
                  <a:lnTo>
                    <a:pt x="328" y="29"/>
                  </a:lnTo>
                  <a:lnTo>
                    <a:pt x="314" y="40"/>
                  </a:lnTo>
                  <a:lnTo>
                    <a:pt x="300" y="52"/>
                  </a:lnTo>
                  <a:lnTo>
                    <a:pt x="293" y="56"/>
                  </a:lnTo>
                  <a:lnTo>
                    <a:pt x="285" y="61"/>
                  </a:lnTo>
                  <a:lnTo>
                    <a:pt x="277" y="65"/>
                  </a:lnTo>
                  <a:lnTo>
                    <a:pt x="269" y="68"/>
                  </a:lnTo>
                  <a:lnTo>
                    <a:pt x="260" y="69"/>
                  </a:lnTo>
                  <a:lnTo>
                    <a:pt x="249" y="70"/>
                  </a:lnTo>
                  <a:lnTo>
                    <a:pt x="249" y="70"/>
                  </a:lnTo>
                  <a:lnTo>
                    <a:pt x="248" y="69"/>
                  </a:lnTo>
                  <a:lnTo>
                    <a:pt x="247" y="68"/>
                  </a:lnTo>
                  <a:lnTo>
                    <a:pt x="245" y="62"/>
                  </a:lnTo>
                  <a:lnTo>
                    <a:pt x="242" y="56"/>
                  </a:lnTo>
                  <a:lnTo>
                    <a:pt x="242" y="52"/>
                  </a:lnTo>
                  <a:lnTo>
                    <a:pt x="242" y="52"/>
                  </a:lnTo>
                  <a:lnTo>
                    <a:pt x="224" y="52"/>
                  </a:lnTo>
                  <a:lnTo>
                    <a:pt x="224" y="52"/>
                  </a:lnTo>
                  <a:lnTo>
                    <a:pt x="214" y="53"/>
                  </a:lnTo>
                  <a:lnTo>
                    <a:pt x="204" y="54"/>
                  </a:lnTo>
                  <a:lnTo>
                    <a:pt x="196" y="58"/>
                  </a:lnTo>
                  <a:lnTo>
                    <a:pt x="189" y="63"/>
                  </a:lnTo>
                  <a:lnTo>
                    <a:pt x="183" y="69"/>
                  </a:lnTo>
                  <a:lnTo>
                    <a:pt x="177" y="75"/>
                  </a:lnTo>
                  <a:lnTo>
                    <a:pt x="171" y="83"/>
                  </a:lnTo>
                  <a:lnTo>
                    <a:pt x="166" y="91"/>
                  </a:lnTo>
                  <a:lnTo>
                    <a:pt x="158" y="109"/>
                  </a:lnTo>
                  <a:lnTo>
                    <a:pt x="153" y="129"/>
                  </a:lnTo>
                  <a:lnTo>
                    <a:pt x="147" y="150"/>
                  </a:lnTo>
                  <a:lnTo>
                    <a:pt x="143" y="169"/>
                  </a:lnTo>
                  <a:lnTo>
                    <a:pt x="143" y="169"/>
                  </a:lnTo>
                  <a:lnTo>
                    <a:pt x="142" y="173"/>
                  </a:lnTo>
                  <a:lnTo>
                    <a:pt x="141" y="176"/>
                  </a:lnTo>
                  <a:lnTo>
                    <a:pt x="137" y="184"/>
                  </a:lnTo>
                  <a:lnTo>
                    <a:pt x="128" y="192"/>
                  </a:lnTo>
                  <a:lnTo>
                    <a:pt x="119" y="203"/>
                  </a:lnTo>
                  <a:lnTo>
                    <a:pt x="101" y="221"/>
                  </a:lnTo>
                  <a:lnTo>
                    <a:pt x="88" y="235"/>
                  </a:lnTo>
                  <a:lnTo>
                    <a:pt x="88" y="235"/>
                  </a:lnTo>
                  <a:lnTo>
                    <a:pt x="81" y="244"/>
                  </a:lnTo>
                  <a:lnTo>
                    <a:pt x="76" y="252"/>
                  </a:lnTo>
                  <a:lnTo>
                    <a:pt x="67" y="269"/>
                  </a:lnTo>
                  <a:lnTo>
                    <a:pt x="61" y="288"/>
                  </a:lnTo>
                  <a:lnTo>
                    <a:pt x="55" y="306"/>
                  </a:lnTo>
                  <a:lnTo>
                    <a:pt x="46" y="346"/>
                  </a:lnTo>
                  <a:lnTo>
                    <a:pt x="40" y="367"/>
                  </a:lnTo>
                  <a:lnTo>
                    <a:pt x="33" y="389"/>
                  </a:lnTo>
                  <a:lnTo>
                    <a:pt x="33" y="389"/>
                  </a:lnTo>
                  <a:lnTo>
                    <a:pt x="30" y="396"/>
                  </a:lnTo>
                  <a:lnTo>
                    <a:pt x="25" y="403"/>
                  </a:lnTo>
                  <a:lnTo>
                    <a:pt x="13" y="418"/>
                  </a:lnTo>
                  <a:lnTo>
                    <a:pt x="9" y="425"/>
                  </a:lnTo>
                  <a:lnTo>
                    <a:pt x="4" y="433"/>
                  </a:lnTo>
                  <a:lnTo>
                    <a:pt x="1" y="440"/>
                  </a:lnTo>
                  <a:lnTo>
                    <a:pt x="0" y="448"/>
                  </a:lnTo>
                  <a:lnTo>
                    <a:pt x="0" y="448"/>
                  </a:lnTo>
                  <a:lnTo>
                    <a:pt x="1" y="451"/>
                  </a:lnTo>
                  <a:lnTo>
                    <a:pt x="3" y="455"/>
                  </a:lnTo>
                  <a:lnTo>
                    <a:pt x="9" y="460"/>
                  </a:lnTo>
                  <a:lnTo>
                    <a:pt x="15" y="466"/>
                  </a:lnTo>
                  <a:lnTo>
                    <a:pt x="17" y="468"/>
                  </a:lnTo>
                  <a:lnTo>
                    <a:pt x="18" y="471"/>
                  </a:lnTo>
                  <a:lnTo>
                    <a:pt x="18" y="471"/>
                  </a:lnTo>
                  <a:lnTo>
                    <a:pt x="23" y="483"/>
                  </a:lnTo>
                  <a:lnTo>
                    <a:pt x="28" y="495"/>
                  </a:lnTo>
                  <a:lnTo>
                    <a:pt x="34" y="505"/>
                  </a:lnTo>
                  <a:lnTo>
                    <a:pt x="40" y="514"/>
                  </a:lnTo>
                  <a:lnTo>
                    <a:pt x="47" y="523"/>
                  </a:lnTo>
                  <a:lnTo>
                    <a:pt x="55" y="531"/>
                  </a:lnTo>
                  <a:lnTo>
                    <a:pt x="70" y="544"/>
                  </a:lnTo>
                  <a:lnTo>
                    <a:pt x="85" y="558"/>
                  </a:lnTo>
                  <a:lnTo>
                    <a:pt x="99" y="574"/>
                  </a:lnTo>
                  <a:lnTo>
                    <a:pt x="105" y="582"/>
                  </a:lnTo>
                  <a:lnTo>
                    <a:pt x="111" y="592"/>
                  </a:lnTo>
                  <a:lnTo>
                    <a:pt x="116" y="602"/>
                  </a:lnTo>
                  <a:lnTo>
                    <a:pt x="120" y="613"/>
                  </a:lnTo>
                  <a:lnTo>
                    <a:pt x="120" y="613"/>
                  </a:lnTo>
                  <a:lnTo>
                    <a:pt x="125" y="620"/>
                  </a:lnTo>
                  <a:lnTo>
                    <a:pt x="131" y="627"/>
                  </a:lnTo>
                  <a:lnTo>
                    <a:pt x="141" y="640"/>
                  </a:lnTo>
                  <a:lnTo>
                    <a:pt x="146" y="648"/>
                  </a:lnTo>
                  <a:lnTo>
                    <a:pt x="150" y="655"/>
                  </a:lnTo>
                  <a:lnTo>
                    <a:pt x="153" y="663"/>
                  </a:lnTo>
                  <a:lnTo>
                    <a:pt x="154" y="672"/>
                  </a:lnTo>
                  <a:lnTo>
                    <a:pt x="154" y="672"/>
                  </a:lnTo>
                  <a:lnTo>
                    <a:pt x="154" y="680"/>
                  </a:lnTo>
                  <a:lnTo>
                    <a:pt x="153" y="688"/>
                  </a:lnTo>
                  <a:lnTo>
                    <a:pt x="148" y="702"/>
                  </a:lnTo>
                  <a:lnTo>
                    <a:pt x="145" y="716"/>
                  </a:lnTo>
                  <a:lnTo>
                    <a:pt x="143" y="723"/>
                  </a:lnTo>
                  <a:lnTo>
                    <a:pt x="143" y="731"/>
                  </a:lnTo>
                  <a:lnTo>
                    <a:pt x="143" y="731"/>
                  </a:lnTo>
                  <a:lnTo>
                    <a:pt x="143" y="746"/>
                  </a:lnTo>
                  <a:lnTo>
                    <a:pt x="145" y="760"/>
                  </a:lnTo>
                  <a:lnTo>
                    <a:pt x="148" y="788"/>
                  </a:lnTo>
                  <a:lnTo>
                    <a:pt x="153" y="816"/>
                  </a:lnTo>
                  <a:lnTo>
                    <a:pt x="154" y="830"/>
                  </a:lnTo>
                  <a:lnTo>
                    <a:pt x="154" y="845"/>
                  </a:lnTo>
                  <a:lnTo>
                    <a:pt x="154" y="845"/>
                  </a:lnTo>
                  <a:lnTo>
                    <a:pt x="154" y="911"/>
                  </a:lnTo>
                  <a:lnTo>
                    <a:pt x="154" y="911"/>
                  </a:lnTo>
                  <a:lnTo>
                    <a:pt x="153" y="918"/>
                  </a:lnTo>
                  <a:lnTo>
                    <a:pt x="149" y="926"/>
                  </a:lnTo>
                  <a:lnTo>
                    <a:pt x="147" y="937"/>
                  </a:lnTo>
                  <a:lnTo>
                    <a:pt x="146" y="943"/>
                  </a:lnTo>
                  <a:lnTo>
                    <a:pt x="147" y="948"/>
                  </a:lnTo>
                  <a:lnTo>
                    <a:pt x="147" y="948"/>
                  </a:lnTo>
                  <a:lnTo>
                    <a:pt x="149" y="954"/>
                  </a:lnTo>
                  <a:lnTo>
                    <a:pt x="153" y="960"/>
                  </a:lnTo>
                  <a:lnTo>
                    <a:pt x="157" y="964"/>
                  </a:lnTo>
                  <a:lnTo>
                    <a:pt x="162" y="968"/>
                  </a:lnTo>
                  <a:lnTo>
                    <a:pt x="173" y="975"/>
                  </a:lnTo>
                  <a:lnTo>
                    <a:pt x="185" y="979"/>
                  </a:lnTo>
                  <a:lnTo>
                    <a:pt x="198" y="984"/>
                  </a:lnTo>
                  <a:lnTo>
                    <a:pt x="209" y="990"/>
                  </a:lnTo>
                  <a:lnTo>
                    <a:pt x="214" y="994"/>
                  </a:lnTo>
                  <a:lnTo>
                    <a:pt x="217" y="999"/>
                  </a:lnTo>
                  <a:lnTo>
                    <a:pt x="222" y="1004"/>
                  </a:lnTo>
                  <a:lnTo>
                    <a:pt x="224" y="1010"/>
                  </a:lnTo>
                  <a:lnTo>
                    <a:pt x="224" y="1010"/>
                  </a:lnTo>
                  <a:lnTo>
                    <a:pt x="227" y="1024"/>
                  </a:lnTo>
                  <a:lnTo>
                    <a:pt x="232" y="1041"/>
                  </a:lnTo>
                  <a:lnTo>
                    <a:pt x="239" y="1076"/>
                  </a:lnTo>
                  <a:lnTo>
                    <a:pt x="246" y="1117"/>
                  </a:lnTo>
                  <a:lnTo>
                    <a:pt x="246" y="1117"/>
                  </a:lnTo>
                  <a:lnTo>
                    <a:pt x="249" y="1117"/>
                  </a:lnTo>
                  <a:lnTo>
                    <a:pt x="249" y="1117"/>
                  </a:lnTo>
                  <a:lnTo>
                    <a:pt x="249" y="1117"/>
                  </a:lnTo>
                  <a:lnTo>
                    <a:pt x="255" y="1122"/>
                  </a:lnTo>
                  <a:lnTo>
                    <a:pt x="262" y="1127"/>
                  </a:lnTo>
                  <a:lnTo>
                    <a:pt x="271" y="1130"/>
                  </a:lnTo>
                  <a:lnTo>
                    <a:pt x="276" y="1131"/>
                  </a:lnTo>
                  <a:lnTo>
                    <a:pt x="283" y="1132"/>
                  </a:lnTo>
                  <a:lnTo>
                    <a:pt x="283" y="1132"/>
                  </a:lnTo>
                  <a:lnTo>
                    <a:pt x="295" y="1131"/>
                  </a:lnTo>
                  <a:lnTo>
                    <a:pt x="305" y="1128"/>
                  </a:lnTo>
                  <a:lnTo>
                    <a:pt x="313" y="1124"/>
                  </a:lnTo>
                  <a:lnTo>
                    <a:pt x="319" y="1119"/>
                  </a:lnTo>
                  <a:lnTo>
                    <a:pt x="330" y="1107"/>
                  </a:lnTo>
                  <a:lnTo>
                    <a:pt x="336" y="1100"/>
                  </a:lnTo>
                  <a:lnTo>
                    <a:pt x="341" y="1094"/>
                  </a:lnTo>
                  <a:lnTo>
                    <a:pt x="341" y="1094"/>
                  </a:lnTo>
                  <a:lnTo>
                    <a:pt x="348" y="1092"/>
                  </a:lnTo>
                  <a:lnTo>
                    <a:pt x="355" y="1090"/>
                  </a:lnTo>
                  <a:lnTo>
                    <a:pt x="370" y="1088"/>
                  </a:lnTo>
                  <a:lnTo>
                    <a:pt x="386" y="1086"/>
                  </a:lnTo>
                  <a:lnTo>
                    <a:pt x="402" y="1088"/>
                  </a:lnTo>
                  <a:lnTo>
                    <a:pt x="418" y="1088"/>
                  </a:lnTo>
                  <a:lnTo>
                    <a:pt x="432" y="1088"/>
                  </a:lnTo>
                  <a:lnTo>
                    <a:pt x="439" y="1086"/>
                  </a:lnTo>
                  <a:lnTo>
                    <a:pt x="445" y="1085"/>
                  </a:lnTo>
                  <a:lnTo>
                    <a:pt x="451" y="1083"/>
                  </a:lnTo>
                  <a:lnTo>
                    <a:pt x="455" y="1081"/>
                  </a:lnTo>
                  <a:lnTo>
                    <a:pt x="455" y="1081"/>
                  </a:lnTo>
                  <a:lnTo>
                    <a:pt x="459" y="1078"/>
                  </a:lnTo>
                  <a:lnTo>
                    <a:pt x="462" y="1074"/>
                  </a:lnTo>
                  <a:lnTo>
                    <a:pt x="468" y="1064"/>
                  </a:lnTo>
                  <a:lnTo>
                    <a:pt x="473" y="1055"/>
                  </a:lnTo>
                  <a:lnTo>
                    <a:pt x="475" y="1052"/>
                  </a:lnTo>
                  <a:lnTo>
                    <a:pt x="477" y="1051"/>
                  </a:lnTo>
                  <a:lnTo>
                    <a:pt x="477" y="1051"/>
                  </a:lnTo>
                  <a:lnTo>
                    <a:pt x="483" y="1047"/>
                  </a:lnTo>
                  <a:lnTo>
                    <a:pt x="489" y="1046"/>
                  </a:lnTo>
                  <a:lnTo>
                    <a:pt x="493" y="1045"/>
                  </a:lnTo>
                  <a:lnTo>
                    <a:pt x="499" y="1045"/>
                  </a:lnTo>
                  <a:lnTo>
                    <a:pt x="505" y="1045"/>
                  </a:lnTo>
                  <a:lnTo>
                    <a:pt x="510" y="1045"/>
                  </a:lnTo>
                  <a:lnTo>
                    <a:pt x="516" y="1043"/>
                  </a:lnTo>
                  <a:lnTo>
                    <a:pt x="521" y="1039"/>
                  </a:lnTo>
                  <a:lnTo>
                    <a:pt x="521" y="1039"/>
                  </a:lnTo>
                  <a:lnTo>
                    <a:pt x="525" y="1036"/>
                  </a:lnTo>
                  <a:lnTo>
                    <a:pt x="529" y="1031"/>
                  </a:lnTo>
                  <a:lnTo>
                    <a:pt x="532" y="1018"/>
                  </a:lnTo>
                  <a:lnTo>
                    <a:pt x="536" y="1013"/>
                  </a:lnTo>
                  <a:lnTo>
                    <a:pt x="538" y="1008"/>
                  </a:lnTo>
                  <a:lnTo>
                    <a:pt x="543" y="1005"/>
                  </a:lnTo>
                  <a:lnTo>
                    <a:pt x="546" y="1004"/>
                  </a:lnTo>
                  <a:lnTo>
                    <a:pt x="550" y="1004"/>
                  </a:lnTo>
                  <a:lnTo>
                    <a:pt x="550" y="1004"/>
                  </a:lnTo>
                  <a:lnTo>
                    <a:pt x="557" y="1005"/>
                  </a:lnTo>
                  <a:lnTo>
                    <a:pt x="567" y="1009"/>
                  </a:lnTo>
                  <a:lnTo>
                    <a:pt x="590" y="1022"/>
                  </a:lnTo>
                  <a:lnTo>
                    <a:pt x="613" y="1037"/>
                  </a:lnTo>
                  <a:lnTo>
                    <a:pt x="627" y="1047"/>
                  </a:lnTo>
                  <a:lnTo>
                    <a:pt x="627" y="1047"/>
                  </a:lnTo>
                  <a:lnTo>
                    <a:pt x="635" y="1051"/>
                  </a:lnTo>
                  <a:lnTo>
                    <a:pt x="643" y="1053"/>
                  </a:lnTo>
                  <a:lnTo>
                    <a:pt x="659" y="1055"/>
                  </a:lnTo>
                  <a:lnTo>
                    <a:pt x="666" y="1056"/>
                  </a:lnTo>
                  <a:lnTo>
                    <a:pt x="674" y="1058"/>
                  </a:lnTo>
                  <a:lnTo>
                    <a:pt x="682" y="1061"/>
                  </a:lnTo>
                  <a:lnTo>
                    <a:pt x="690" y="1066"/>
                  </a:lnTo>
                  <a:lnTo>
                    <a:pt x="690" y="1066"/>
                  </a:lnTo>
                  <a:lnTo>
                    <a:pt x="703" y="1077"/>
                  </a:lnTo>
                  <a:lnTo>
                    <a:pt x="713" y="1089"/>
                  </a:lnTo>
                  <a:lnTo>
                    <a:pt x="722" y="1101"/>
                  </a:lnTo>
                  <a:lnTo>
                    <a:pt x="730" y="1114"/>
                  </a:lnTo>
                  <a:lnTo>
                    <a:pt x="736" y="1129"/>
                  </a:lnTo>
                  <a:lnTo>
                    <a:pt x="742" y="1145"/>
                  </a:lnTo>
                  <a:lnTo>
                    <a:pt x="745" y="1163"/>
                  </a:lnTo>
                  <a:lnTo>
                    <a:pt x="749" y="1183"/>
                  </a:lnTo>
                  <a:lnTo>
                    <a:pt x="749" y="1183"/>
                  </a:lnTo>
                  <a:lnTo>
                    <a:pt x="766" y="1209"/>
                  </a:lnTo>
                  <a:lnTo>
                    <a:pt x="786" y="1238"/>
                  </a:lnTo>
                  <a:lnTo>
                    <a:pt x="786" y="1238"/>
                  </a:lnTo>
                  <a:lnTo>
                    <a:pt x="789" y="1245"/>
                  </a:lnTo>
                  <a:lnTo>
                    <a:pt x="795" y="1252"/>
                  </a:lnTo>
                  <a:lnTo>
                    <a:pt x="802" y="1258"/>
                  </a:lnTo>
                  <a:lnTo>
                    <a:pt x="810" y="1264"/>
                  </a:lnTo>
                  <a:lnTo>
                    <a:pt x="819" y="1268"/>
                  </a:lnTo>
                  <a:lnTo>
                    <a:pt x="829" y="1273"/>
                  </a:lnTo>
                  <a:lnTo>
                    <a:pt x="850" y="1281"/>
                  </a:lnTo>
                  <a:lnTo>
                    <a:pt x="873" y="1288"/>
                  </a:lnTo>
                  <a:lnTo>
                    <a:pt x="895" y="1295"/>
                  </a:lnTo>
                  <a:lnTo>
                    <a:pt x="914" y="1302"/>
                  </a:lnTo>
                  <a:lnTo>
                    <a:pt x="932" y="1307"/>
                  </a:lnTo>
                  <a:lnTo>
                    <a:pt x="932" y="1307"/>
                  </a:lnTo>
                  <a:lnTo>
                    <a:pt x="932" y="1307"/>
                  </a:lnTo>
                  <a:lnTo>
                    <a:pt x="932" y="1307"/>
                  </a:lnTo>
                  <a:close/>
                </a:path>
              </a:pathLst>
            </a:custGeom>
            <a:solidFill>
              <a:schemeClr val="accent2">
                <a:lumMod val="20000"/>
                <a:lumOff val="8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34" name="Freeform 132"/>
            <p:cNvSpPr>
              <a:spLocks/>
            </p:cNvSpPr>
            <p:nvPr/>
          </p:nvSpPr>
          <p:spPr bwMode="auto">
            <a:xfrm>
              <a:off x="2531594" y="4114176"/>
              <a:ext cx="156924" cy="279948"/>
            </a:xfrm>
            <a:custGeom>
              <a:avLst/>
              <a:gdLst/>
              <a:ahLst/>
              <a:cxnLst>
                <a:cxn ang="0">
                  <a:pos x="8" y="86"/>
                </a:cxn>
                <a:cxn ang="0">
                  <a:pos x="20" y="106"/>
                </a:cxn>
                <a:cxn ang="0">
                  <a:pos x="45" y="122"/>
                </a:cxn>
                <a:cxn ang="0">
                  <a:pos x="69" y="138"/>
                </a:cxn>
                <a:cxn ang="0">
                  <a:pos x="80" y="157"/>
                </a:cxn>
                <a:cxn ang="0">
                  <a:pos x="80" y="174"/>
                </a:cxn>
                <a:cxn ang="0">
                  <a:pos x="68" y="195"/>
                </a:cxn>
                <a:cxn ang="0">
                  <a:pos x="42" y="214"/>
                </a:cxn>
                <a:cxn ang="0">
                  <a:pos x="15" y="234"/>
                </a:cxn>
                <a:cxn ang="0">
                  <a:pos x="5" y="256"/>
                </a:cxn>
                <a:cxn ang="0">
                  <a:pos x="4" y="338"/>
                </a:cxn>
                <a:cxn ang="0">
                  <a:pos x="7" y="356"/>
                </a:cxn>
                <a:cxn ang="0">
                  <a:pos x="23" y="373"/>
                </a:cxn>
                <a:cxn ang="0">
                  <a:pos x="51" y="382"/>
                </a:cxn>
                <a:cxn ang="0">
                  <a:pos x="139" y="386"/>
                </a:cxn>
                <a:cxn ang="0">
                  <a:pos x="168" y="386"/>
                </a:cxn>
                <a:cxn ang="0">
                  <a:pos x="190" y="381"/>
                </a:cxn>
                <a:cxn ang="0">
                  <a:pos x="195" y="374"/>
                </a:cxn>
                <a:cxn ang="0">
                  <a:pos x="194" y="367"/>
                </a:cxn>
                <a:cxn ang="0">
                  <a:pos x="182" y="351"/>
                </a:cxn>
                <a:cxn ang="0">
                  <a:pos x="160" y="332"/>
                </a:cxn>
                <a:cxn ang="0">
                  <a:pos x="154" y="318"/>
                </a:cxn>
                <a:cxn ang="0">
                  <a:pos x="154" y="303"/>
                </a:cxn>
                <a:cxn ang="0">
                  <a:pos x="162" y="278"/>
                </a:cxn>
                <a:cxn ang="0">
                  <a:pos x="189" y="233"/>
                </a:cxn>
                <a:cxn ang="0">
                  <a:pos x="204" y="198"/>
                </a:cxn>
                <a:cxn ang="0">
                  <a:pos x="206" y="176"/>
                </a:cxn>
                <a:cxn ang="0">
                  <a:pos x="213" y="120"/>
                </a:cxn>
                <a:cxn ang="0">
                  <a:pos x="210" y="98"/>
                </a:cxn>
                <a:cxn ang="0">
                  <a:pos x="195" y="92"/>
                </a:cxn>
                <a:cxn ang="0">
                  <a:pos x="175" y="72"/>
                </a:cxn>
                <a:cxn ang="0">
                  <a:pos x="162" y="60"/>
                </a:cxn>
                <a:cxn ang="0">
                  <a:pos x="154" y="59"/>
                </a:cxn>
                <a:cxn ang="0">
                  <a:pos x="137" y="58"/>
                </a:cxn>
                <a:cxn ang="0">
                  <a:pos x="133" y="39"/>
                </a:cxn>
                <a:cxn ang="0">
                  <a:pos x="131" y="25"/>
                </a:cxn>
                <a:cxn ang="0">
                  <a:pos x="124" y="10"/>
                </a:cxn>
                <a:cxn ang="0">
                  <a:pos x="112" y="3"/>
                </a:cxn>
                <a:cxn ang="0">
                  <a:pos x="83" y="2"/>
                </a:cxn>
                <a:cxn ang="0">
                  <a:pos x="59" y="4"/>
                </a:cxn>
                <a:cxn ang="0">
                  <a:pos x="32" y="3"/>
                </a:cxn>
                <a:cxn ang="0">
                  <a:pos x="15" y="2"/>
                </a:cxn>
                <a:cxn ang="0">
                  <a:pos x="15" y="18"/>
                </a:cxn>
                <a:cxn ang="0">
                  <a:pos x="22" y="59"/>
                </a:cxn>
                <a:cxn ang="0">
                  <a:pos x="20" y="67"/>
                </a:cxn>
                <a:cxn ang="0">
                  <a:pos x="6" y="76"/>
                </a:cxn>
                <a:cxn ang="0">
                  <a:pos x="7" y="76"/>
                </a:cxn>
              </a:cxnLst>
              <a:rect l="0" t="0" r="r" b="b"/>
              <a:pathLst>
                <a:path w="217" h="386">
                  <a:moveTo>
                    <a:pt x="7" y="76"/>
                  </a:moveTo>
                  <a:lnTo>
                    <a:pt x="7" y="76"/>
                  </a:lnTo>
                  <a:lnTo>
                    <a:pt x="8" y="86"/>
                  </a:lnTo>
                  <a:lnTo>
                    <a:pt x="11" y="94"/>
                  </a:lnTo>
                  <a:lnTo>
                    <a:pt x="15" y="100"/>
                  </a:lnTo>
                  <a:lnTo>
                    <a:pt x="20" y="106"/>
                  </a:lnTo>
                  <a:lnTo>
                    <a:pt x="25" y="111"/>
                  </a:lnTo>
                  <a:lnTo>
                    <a:pt x="31" y="115"/>
                  </a:lnTo>
                  <a:lnTo>
                    <a:pt x="45" y="122"/>
                  </a:lnTo>
                  <a:lnTo>
                    <a:pt x="58" y="129"/>
                  </a:lnTo>
                  <a:lnTo>
                    <a:pt x="63" y="134"/>
                  </a:lnTo>
                  <a:lnTo>
                    <a:pt x="69" y="138"/>
                  </a:lnTo>
                  <a:lnTo>
                    <a:pt x="74" y="143"/>
                  </a:lnTo>
                  <a:lnTo>
                    <a:pt x="77" y="150"/>
                  </a:lnTo>
                  <a:lnTo>
                    <a:pt x="80" y="157"/>
                  </a:lnTo>
                  <a:lnTo>
                    <a:pt x="81" y="165"/>
                  </a:lnTo>
                  <a:lnTo>
                    <a:pt x="81" y="165"/>
                  </a:lnTo>
                  <a:lnTo>
                    <a:pt x="80" y="174"/>
                  </a:lnTo>
                  <a:lnTo>
                    <a:pt x="77" y="182"/>
                  </a:lnTo>
                  <a:lnTo>
                    <a:pt x="74" y="189"/>
                  </a:lnTo>
                  <a:lnTo>
                    <a:pt x="68" y="195"/>
                  </a:lnTo>
                  <a:lnTo>
                    <a:pt x="62" y="201"/>
                  </a:lnTo>
                  <a:lnTo>
                    <a:pt x="57" y="205"/>
                  </a:lnTo>
                  <a:lnTo>
                    <a:pt x="42" y="214"/>
                  </a:lnTo>
                  <a:lnTo>
                    <a:pt x="28" y="224"/>
                  </a:lnTo>
                  <a:lnTo>
                    <a:pt x="21" y="229"/>
                  </a:lnTo>
                  <a:lnTo>
                    <a:pt x="15" y="234"/>
                  </a:lnTo>
                  <a:lnTo>
                    <a:pt x="11" y="241"/>
                  </a:lnTo>
                  <a:lnTo>
                    <a:pt x="7" y="248"/>
                  </a:lnTo>
                  <a:lnTo>
                    <a:pt x="5" y="256"/>
                  </a:lnTo>
                  <a:lnTo>
                    <a:pt x="4" y="264"/>
                  </a:lnTo>
                  <a:lnTo>
                    <a:pt x="4" y="264"/>
                  </a:lnTo>
                  <a:lnTo>
                    <a:pt x="4" y="338"/>
                  </a:lnTo>
                  <a:lnTo>
                    <a:pt x="4" y="338"/>
                  </a:lnTo>
                  <a:lnTo>
                    <a:pt x="5" y="348"/>
                  </a:lnTo>
                  <a:lnTo>
                    <a:pt x="7" y="356"/>
                  </a:lnTo>
                  <a:lnTo>
                    <a:pt x="12" y="363"/>
                  </a:lnTo>
                  <a:lnTo>
                    <a:pt x="16" y="369"/>
                  </a:lnTo>
                  <a:lnTo>
                    <a:pt x="23" y="373"/>
                  </a:lnTo>
                  <a:lnTo>
                    <a:pt x="31" y="377"/>
                  </a:lnTo>
                  <a:lnTo>
                    <a:pt x="40" y="380"/>
                  </a:lnTo>
                  <a:lnTo>
                    <a:pt x="51" y="382"/>
                  </a:lnTo>
                  <a:lnTo>
                    <a:pt x="72" y="385"/>
                  </a:lnTo>
                  <a:lnTo>
                    <a:pt x="95" y="386"/>
                  </a:lnTo>
                  <a:lnTo>
                    <a:pt x="139" y="386"/>
                  </a:lnTo>
                  <a:lnTo>
                    <a:pt x="139" y="386"/>
                  </a:lnTo>
                  <a:lnTo>
                    <a:pt x="159" y="386"/>
                  </a:lnTo>
                  <a:lnTo>
                    <a:pt x="168" y="386"/>
                  </a:lnTo>
                  <a:lnTo>
                    <a:pt x="176" y="385"/>
                  </a:lnTo>
                  <a:lnTo>
                    <a:pt x="184" y="384"/>
                  </a:lnTo>
                  <a:lnTo>
                    <a:pt x="190" y="381"/>
                  </a:lnTo>
                  <a:lnTo>
                    <a:pt x="191" y="379"/>
                  </a:lnTo>
                  <a:lnTo>
                    <a:pt x="194" y="377"/>
                  </a:lnTo>
                  <a:lnTo>
                    <a:pt x="195" y="374"/>
                  </a:lnTo>
                  <a:lnTo>
                    <a:pt x="195" y="371"/>
                  </a:lnTo>
                  <a:lnTo>
                    <a:pt x="195" y="371"/>
                  </a:lnTo>
                  <a:lnTo>
                    <a:pt x="194" y="367"/>
                  </a:lnTo>
                  <a:lnTo>
                    <a:pt x="192" y="363"/>
                  </a:lnTo>
                  <a:lnTo>
                    <a:pt x="188" y="357"/>
                  </a:lnTo>
                  <a:lnTo>
                    <a:pt x="182" y="351"/>
                  </a:lnTo>
                  <a:lnTo>
                    <a:pt x="174" y="346"/>
                  </a:lnTo>
                  <a:lnTo>
                    <a:pt x="167" y="340"/>
                  </a:lnTo>
                  <a:lnTo>
                    <a:pt x="160" y="332"/>
                  </a:lnTo>
                  <a:lnTo>
                    <a:pt x="158" y="328"/>
                  </a:lnTo>
                  <a:lnTo>
                    <a:pt x="156" y="323"/>
                  </a:lnTo>
                  <a:lnTo>
                    <a:pt x="154" y="318"/>
                  </a:lnTo>
                  <a:lnTo>
                    <a:pt x="154" y="312"/>
                  </a:lnTo>
                  <a:lnTo>
                    <a:pt x="154" y="312"/>
                  </a:lnTo>
                  <a:lnTo>
                    <a:pt x="154" y="303"/>
                  </a:lnTo>
                  <a:lnTo>
                    <a:pt x="157" y="294"/>
                  </a:lnTo>
                  <a:lnTo>
                    <a:pt x="159" y="286"/>
                  </a:lnTo>
                  <a:lnTo>
                    <a:pt x="162" y="278"/>
                  </a:lnTo>
                  <a:lnTo>
                    <a:pt x="170" y="263"/>
                  </a:lnTo>
                  <a:lnTo>
                    <a:pt x="180" y="248"/>
                  </a:lnTo>
                  <a:lnTo>
                    <a:pt x="189" y="233"/>
                  </a:lnTo>
                  <a:lnTo>
                    <a:pt x="198" y="217"/>
                  </a:lnTo>
                  <a:lnTo>
                    <a:pt x="200" y="207"/>
                  </a:lnTo>
                  <a:lnTo>
                    <a:pt x="204" y="198"/>
                  </a:lnTo>
                  <a:lnTo>
                    <a:pt x="205" y="188"/>
                  </a:lnTo>
                  <a:lnTo>
                    <a:pt x="206" y="176"/>
                  </a:lnTo>
                  <a:lnTo>
                    <a:pt x="206" y="176"/>
                  </a:lnTo>
                  <a:lnTo>
                    <a:pt x="207" y="156"/>
                  </a:lnTo>
                  <a:lnTo>
                    <a:pt x="210" y="137"/>
                  </a:lnTo>
                  <a:lnTo>
                    <a:pt x="213" y="120"/>
                  </a:lnTo>
                  <a:lnTo>
                    <a:pt x="217" y="99"/>
                  </a:lnTo>
                  <a:lnTo>
                    <a:pt x="217" y="99"/>
                  </a:lnTo>
                  <a:lnTo>
                    <a:pt x="210" y="98"/>
                  </a:lnTo>
                  <a:lnTo>
                    <a:pt x="204" y="97"/>
                  </a:lnTo>
                  <a:lnTo>
                    <a:pt x="199" y="96"/>
                  </a:lnTo>
                  <a:lnTo>
                    <a:pt x="195" y="92"/>
                  </a:lnTo>
                  <a:lnTo>
                    <a:pt x="188" y="87"/>
                  </a:lnTo>
                  <a:lnTo>
                    <a:pt x="181" y="79"/>
                  </a:lnTo>
                  <a:lnTo>
                    <a:pt x="175" y="72"/>
                  </a:lnTo>
                  <a:lnTo>
                    <a:pt x="169" y="65"/>
                  </a:lnTo>
                  <a:lnTo>
                    <a:pt x="166" y="62"/>
                  </a:lnTo>
                  <a:lnTo>
                    <a:pt x="162" y="60"/>
                  </a:lnTo>
                  <a:lnTo>
                    <a:pt x="159" y="59"/>
                  </a:lnTo>
                  <a:lnTo>
                    <a:pt x="154" y="59"/>
                  </a:lnTo>
                  <a:lnTo>
                    <a:pt x="154" y="59"/>
                  </a:lnTo>
                  <a:lnTo>
                    <a:pt x="139" y="59"/>
                  </a:lnTo>
                  <a:lnTo>
                    <a:pt x="139" y="59"/>
                  </a:lnTo>
                  <a:lnTo>
                    <a:pt x="137" y="58"/>
                  </a:lnTo>
                  <a:lnTo>
                    <a:pt x="135" y="56"/>
                  </a:lnTo>
                  <a:lnTo>
                    <a:pt x="133" y="49"/>
                  </a:lnTo>
                  <a:lnTo>
                    <a:pt x="133" y="39"/>
                  </a:lnTo>
                  <a:lnTo>
                    <a:pt x="133" y="33"/>
                  </a:lnTo>
                  <a:lnTo>
                    <a:pt x="133" y="33"/>
                  </a:lnTo>
                  <a:lnTo>
                    <a:pt x="131" y="25"/>
                  </a:lnTo>
                  <a:lnTo>
                    <a:pt x="130" y="19"/>
                  </a:lnTo>
                  <a:lnTo>
                    <a:pt x="128" y="13"/>
                  </a:lnTo>
                  <a:lnTo>
                    <a:pt x="124" y="10"/>
                  </a:lnTo>
                  <a:lnTo>
                    <a:pt x="121" y="6"/>
                  </a:lnTo>
                  <a:lnTo>
                    <a:pt x="116" y="4"/>
                  </a:lnTo>
                  <a:lnTo>
                    <a:pt x="112" y="3"/>
                  </a:lnTo>
                  <a:lnTo>
                    <a:pt x="106" y="2"/>
                  </a:lnTo>
                  <a:lnTo>
                    <a:pt x="95" y="2"/>
                  </a:lnTo>
                  <a:lnTo>
                    <a:pt x="83" y="2"/>
                  </a:lnTo>
                  <a:lnTo>
                    <a:pt x="70" y="3"/>
                  </a:lnTo>
                  <a:lnTo>
                    <a:pt x="59" y="4"/>
                  </a:lnTo>
                  <a:lnTo>
                    <a:pt x="59" y="4"/>
                  </a:lnTo>
                  <a:lnTo>
                    <a:pt x="39" y="4"/>
                  </a:lnTo>
                  <a:lnTo>
                    <a:pt x="39" y="4"/>
                  </a:lnTo>
                  <a:lnTo>
                    <a:pt x="32" y="3"/>
                  </a:lnTo>
                  <a:lnTo>
                    <a:pt x="24" y="0"/>
                  </a:lnTo>
                  <a:lnTo>
                    <a:pt x="17" y="0"/>
                  </a:lnTo>
                  <a:lnTo>
                    <a:pt x="15" y="2"/>
                  </a:lnTo>
                  <a:lnTo>
                    <a:pt x="15" y="4"/>
                  </a:lnTo>
                  <a:lnTo>
                    <a:pt x="15" y="4"/>
                  </a:lnTo>
                  <a:lnTo>
                    <a:pt x="15" y="18"/>
                  </a:lnTo>
                  <a:lnTo>
                    <a:pt x="19" y="29"/>
                  </a:lnTo>
                  <a:lnTo>
                    <a:pt x="21" y="42"/>
                  </a:lnTo>
                  <a:lnTo>
                    <a:pt x="22" y="59"/>
                  </a:lnTo>
                  <a:lnTo>
                    <a:pt x="22" y="59"/>
                  </a:lnTo>
                  <a:lnTo>
                    <a:pt x="21" y="64"/>
                  </a:lnTo>
                  <a:lnTo>
                    <a:pt x="20" y="67"/>
                  </a:lnTo>
                  <a:lnTo>
                    <a:pt x="16" y="71"/>
                  </a:lnTo>
                  <a:lnTo>
                    <a:pt x="13" y="73"/>
                  </a:lnTo>
                  <a:lnTo>
                    <a:pt x="6" y="76"/>
                  </a:lnTo>
                  <a:lnTo>
                    <a:pt x="0" y="76"/>
                  </a:lnTo>
                  <a:lnTo>
                    <a:pt x="0" y="76"/>
                  </a:lnTo>
                  <a:lnTo>
                    <a:pt x="7" y="76"/>
                  </a:lnTo>
                  <a:lnTo>
                    <a:pt x="7" y="76"/>
                  </a:lnTo>
                  <a:close/>
                </a:path>
              </a:pathLst>
            </a:custGeom>
            <a:solidFill>
              <a:schemeClr val="accent4">
                <a:lumMod val="7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35" name="Freeform 133"/>
            <p:cNvSpPr>
              <a:spLocks/>
            </p:cNvSpPr>
            <p:nvPr/>
          </p:nvSpPr>
          <p:spPr bwMode="auto">
            <a:xfrm>
              <a:off x="3210149" y="3169351"/>
              <a:ext cx="1054883" cy="1319547"/>
            </a:xfrm>
            <a:custGeom>
              <a:avLst/>
              <a:gdLst/>
              <a:ahLst/>
              <a:cxnLst>
                <a:cxn ang="0">
                  <a:pos x="1366" y="1758"/>
                </a:cxn>
                <a:cxn ang="0">
                  <a:pos x="1401" y="1649"/>
                </a:cxn>
                <a:cxn ang="0">
                  <a:pos x="1451" y="1525"/>
                </a:cxn>
                <a:cxn ang="0">
                  <a:pos x="1357" y="1395"/>
                </a:cxn>
                <a:cxn ang="0">
                  <a:pos x="1312" y="1249"/>
                </a:cxn>
                <a:cxn ang="0">
                  <a:pos x="1266" y="1059"/>
                </a:cxn>
                <a:cxn ang="0">
                  <a:pos x="1288" y="900"/>
                </a:cxn>
                <a:cxn ang="0">
                  <a:pos x="1306" y="827"/>
                </a:cxn>
                <a:cxn ang="0">
                  <a:pos x="1266" y="718"/>
                </a:cxn>
                <a:cxn ang="0">
                  <a:pos x="1145" y="653"/>
                </a:cxn>
                <a:cxn ang="0">
                  <a:pos x="1227" y="516"/>
                </a:cxn>
                <a:cxn ang="0">
                  <a:pos x="1187" y="371"/>
                </a:cxn>
                <a:cxn ang="0">
                  <a:pos x="1237" y="292"/>
                </a:cxn>
                <a:cxn ang="0">
                  <a:pos x="1167" y="226"/>
                </a:cxn>
                <a:cxn ang="0">
                  <a:pos x="1144" y="268"/>
                </a:cxn>
                <a:cxn ang="0">
                  <a:pos x="1030" y="262"/>
                </a:cxn>
                <a:cxn ang="0">
                  <a:pos x="1136" y="413"/>
                </a:cxn>
                <a:cxn ang="0">
                  <a:pos x="1060" y="378"/>
                </a:cxn>
                <a:cxn ang="0">
                  <a:pos x="1008" y="229"/>
                </a:cxn>
                <a:cxn ang="0">
                  <a:pos x="1014" y="74"/>
                </a:cxn>
                <a:cxn ang="0">
                  <a:pos x="954" y="215"/>
                </a:cxn>
                <a:cxn ang="0">
                  <a:pos x="876" y="333"/>
                </a:cxn>
                <a:cxn ang="0">
                  <a:pos x="837" y="590"/>
                </a:cxn>
                <a:cxn ang="0">
                  <a:pos x="943" y="667"/>
                </a:cxn>
                <a:cxn ang="0">
                  <a:pos x="1033" y="802"/>
                </a:cxn>
                <a:cxn ang="0">
                  <a:pos x="990" y="901"/>
                </a:cxn>
                <a:cxn ang="0">
                  <a:pos x="987" y="936"/>
                </a:cxn>
                <a:cxn ang="0">
                  <a:pos x="990" y="779"/>
                </a:cxn>
                <a:cxn ang="0">
                  <a:pos x="865" y="712"/>
                </a:cxn>
                <a:cxn ang="0">
                  <a:pos x="783" y="924"/>
                </a:cxn>
                <a:cxn ang="0">
                  <a:pos x="654" y="1028"/>
                </a:cxn>
                <a:cxn ang="0">
                  <a:pos x="506" y="1008"/>
                </a:cxn>
                <a:cxn ang="0">
                  <a:pos x="496" y="934"/>
                </a:cxn>
                <a:cxn ang="0">
                  <a:pos x="594" y="1019"/>
                </a:cxn>
                <a:cxn ang="0">
                  <a:pos x="752" y="842"/>
                </a:cxn>
                <a:cxn ang="0">
                  <a:pos x="768" y="675"/>
                </a:cxn>
                <a:cxn ang="0">
                  <a:pos x="852" y="376"/>
                </a:cxn>
                <a:cxn ang="0">
                  <a:pos x="843" y="229"/>
                </a:cxn>
                <a:cxn ang="0">
                  <a:pos x="913" y="100"/>
                </a:cxn>
                <a:cxn ang="0">
                  <a:pos x="781" y="1"/>
                </a:cxn>
                <a:cxn ang="0">
                  <a:pos x="670" y="168"/>
                </a:cxn>
                <a:cxn ang="0">
                  <a:pos x="540" y="274"/>
                </a:cxn>
                <a:cxn ang="0">
                  <a:pos x="514" y="412"/>
                </a:cxn>
                <a:cxn ang="0">
                  <a:pos x="533" y="527"/>
                </a:cxn>
                <a:cxn ang="0">
                  <a:pos x="547" y="664"/>
                </a:cxn>
                <a:cxn ang="0">
                  <a:pos x="438" y="576"/>
                </a:cxn>
                <a:cxn ang="0">
                  <a:pos x="359" y="565"/>
                </a:cxn>
                <a:cxn ang="0">
                  <a:pos x="334" y="679"/>
                </a:cxn>
                <a:cxn ang="0">
                  <a:pos x="323" y="795"/>
                </a:cxn>
                <a:cxn ang="0">
                  <a:pos x="31" y="949"/>
                </a:cxn>
                <a:cxn ang="0">
                  <a:pos x="0" y="1111"/>
                </a:cxn>
                <a:cxn ang="0">
                  <a:pos x="48" y="1180"/>
                </a:cxn>
                <a:cxn ang="0">
                  <a:pos x="225" y="1231"/>
                </a:cxn>
                <a:cxn ang="0">
                  <a:pos x="319" y="1300"/>
                </a:cxn>
                <a:cxn ang="0">
                  <a:pos x="396" y="1299"/>
                </a:cxn>
                <a:cxn ang="0">
                  <a:pos x="480" y="1432"/>
                </a:cxn>
                <a:cxn ang="0">
                  <a:pos x="624" y="1559"/>
                </a:cxn>
                <a:cxn ang="0">
                  <a:pos x="825" y="1637"/>
                </a:cxn>
                <a:cxn ang="0">
                  <a:pos x="1001" y="1721"/>
                </a:cxn>
                <a:cxn ang="0">
                  <a:pos x="1099" y="1660"/>
                </a:cxn>
                <a:cxn ang="0">
                  <a:pos x="1193" y="1715"/>
                </a:cxn>
                <a:cxn ang="0">
                  <a:pos x="1272" y="1769"/>
                </a:cxn>
              </a:cxnLst>
              <a:rect l="0" t="0" r="r" b="b"/>
              <a:pathLst>
                <a:path w="1454" h="1810">
                  <a:moveTo>
                    <a:pt x="1328" y="1805"/>
                  </a:moveTo>
                  <a:lnTo>
                    <a:pt x="1328" y="1810"/>
                  </a:lnTo>
                  <a:lnTo>
                    <a:pt x="1328" y="1810"/>
                  </a:lnTo>
                  <a:lnTo>
                    <a:pt x="1328" y="1810"/>
                  </a:lnTo>
                  <a:lnTo>
                    <a:pt x="1336" y="1807"/>
                  </a:lnTo>
                  <a:lnTo>
                    <a:pt x="1342" y="1806"/>
                  </a:lnTo>
                  <a:lnTo>
                    <a:pt x="1348" y="1805"/>
                  </a:lnTo>
                  <a:lnTo>
                    <a:pt x="1355" y="1802"/>
                  </a:lnTo>
                  <a:lnTo>
                    <a:pt x="1355" y="1802"/>
                  </a:lnTo>
                  <a:lnTo>
                    <a:pt x="1358" y="1798"/>
                  </a:lnTo>
                  <a:lnTo>
                    <a:pt x="1361" y="1795"/>
                  </a:lnTo>
                  <a:lnTo>
                    <a:pt x="1362" y="1789"/>
                  </a:lnTo>
                  <a:lnTo>
                    <a:pt x="1363" y="1783"/>
                  </a:lnTo>
                  <a:lnTo>
                    <a:pt x="1364" y="1771"/>
                  </a:lnTo>
                  <a:lnTo>
                    <a:pt x="1366" y="1758"/>
                  </a:lnTo>
                  <a:lnTo>
                    <a:pt x="1366" y="1758"/>
                  </a:lnTo>
                  <a:lnTo>
                    <a:pt x="1367" y="1752"/>
                  </a:lnTo>
                  <a:lnTo>
                    <a:pt x="1370" y="1748"/>
                  </a:lnTo>
                  <a:lnTo>
                    <a:pt x="1377" y="1738"/>
                  </a:lnTo>
                  <a:lnTo>
                    <a:pt x="1384" y="1731"/>
                  </a:lnTo>
                  <a:lnTo>
                    <a:pt x="1392" y="1725"/>
                  </a:lnTo>
                  <a:lnTo>
                    <a:pt x="1400" y="1717"/>
                  </a:lnTo>
                  <a:lnTo>
                    <a:pt x="1407" y="1708"/>
                  </a:lnTo>
                  <a:lnTo>
                    <a:pt x="1410" y="1704"/>
                  </a:lnTo>
                  <a:lnTo>
                    <a:pt x="1411" y="1699"/>
                  </a:lnTo>
                  <a:lnTo>
                    <a:pt x="1412" y="1693"/>
                  </a:lnTo>
                  <a:lnTo>
                    <a:pt x="1413" y="1688"/>
                  </a:lnTo>
                  <a:lnTo>
                    <a:pt x="1413" y="1688"/>
                  </a:lnTo>
                  <a:lnTo>
                    <a:pt x="1412" y="1676"/>
                  </a:lnTo>
                  <a:lnTo>
                    <a:pt x="1409" y="1666"/>
                  </a:lnTo>
                  <a:lnTo>
                    <a:pt x="1405" y="1657"/>
                  </a:lnTo>
                  <a:lnTo>
                    <a:pt x="1401" y="1649"/>
                  </a:lnTo>
                  <a:lnTo>
                    <a:pt x="1392" y="1634"/>
                  </a:lnTo>
                  <a:lnTo>
                    <a:pt x="1388" y="1626"/>
                  </a:lnTo>
                  <a:lnTo>
                    <a:pt x="1387" y="1619"/>
                  </a:lnTo>
                  <a:lnTo>
                    <a:pt x="1387" y="1619"/>
                  </a:lnTo>
                  <a:lnTo>
                    <a:pt x="1388" y="1607"/>
                  </a:lnTo>
                  <a:lnTo>
                    <a:pt x="1390" y="1598"/>
                  </a:lnTo>
                  <a:lnTo>
                    <a:pt x="1394" y="1590"/>
                  </a:lnTo>
                  <a:lnTo>
                    <a:pt x="1397" y="1583"/>
                  </a:lnTo>
                  <a:lnTo>
                    <a:pt x="1403" y="1577"/>
                  </a:lnTo>
                  <a:lnTo>
                    <a:pt x="1409" y="1573"/>
                  </a:lnTo>
                  <a:lnTo>
                    <a:pt x="1420" y="1562"/>
                  </a:lnTo>
                  <a:lnTo>
                    <a:pt x="1433" y="1553"/>
                  </a:lnTo>
                  <a:lnTo>
                    <a:pt x="1439" y="1547"/>
                  </a:lnTo>
                  <a:lnTo>
                    <a:pt x="1443" y="1542"/>
                  </a:lnTo>
                  <a:lnTo>
                    <a:pt x="1448" y="1534"/>
                  </a:lnTo>
                  <a:lnTo>
                    <a:pt x="1451" y="1525"/>
                  </a:lnTo>
                  <a:lnTo>
                    <a:pt x="1454" y="1515"/>
                  </a:lnTo>
                  <a:lnTo>
                    <a:pt x="1454" y="1504"/>
                  </a:lnTo>
                  <a:lnTo>
                    <a:pt x="1454" y="1504"/>
                  </a:lnTo>
                  <a:lnTo>
                    <a:pt x="1453" y="1483"/>
                  </a:lnTo>
                  <a:lnTo>
                    <a:pt x="1450" y="1465"/>
                  </a:lnTo>
                  <a:lnTo>
                    <a:pt x="1448" y="1447"/>
                  </a:lnTo>
                  <a:lnTo>
                    <a:pt x="1446" y="1430"/>
                  </a:lnTo>
                  <a:lnTo>
                    <a:pt x="1446" y="1430"/>
                  </a:lnTo>
                  <a:lnTo>
                    <a:pt x="1435" y="1430"/>
                  </a:lnTo>
                  <a:lnTo>
                    <a:pt x="1422" y="1428"/>
                  </a:lnTo>
                  <a:lnTo>
                    <a:pt x="1407" y="1423"/>
                  </a:lnTo>
                  <a:lnTo>
                    <a:pt x="1390" y="1418"/>
                  </a:lnTo>
                  <a:lnTo>
                    <a:pt x="1377" y="1412"/>
                  </a:lnTo>
                  <a:lnTo>
                    <a:pt x="1365" y="1405"/>
                  </a:lnTo>
                  <a:lnTo>
                    <a:pt x="1361" y="1400"/>
                  </a:lnTo>
                  <a:lnTo>
                    <a:pt x="1357" y="1395"/>
                  </a:lnTo>
                  <a:lnTo>
                    <a:pt x="1355" y="1391"/>
                  </a:lnTo>
                  <a:lnTo>
                    <a:pt x="1355" y="1386"/>
                  </a:lnTo>
                  <a:lnTo>
                    <a:pt x="1355" y="1386"/>
                  </a:lnTo>
                  <a:lnTo>
                    <a:pt x="1355" y="1382"/>
                  </a:lnTo>
                  <a:lnTo>
                    <a:pt x="1356" y="1377"/>
                  </a:lnTo>
                  <a:lnTo>
                    <a:pt x="1361" y="1369"/>
                  </a:lnTo>
                  <a:lnTo>
                    <a:pt x="1365" y="1362"/>
                  </a:lnTo>
                  <a:lnTo>
                    <a:pt x="1370" y="1357"/>
                  </a:lnTo>
                  <a:lnTo>
                    <a:pt x="1370" y="1357"/>
                  </a:lnTo>
                  <a:lnTo>
                    <a:pt x="1366" y="1287"/>
                  </a:lnTo>
                  <a:lnTo>
                    <a:pt x="1366" y="1287"/>
                  </a:lnTo>
                  <a:lnTo>
                    <a:pt x="1366" y="1287"/>
                  </a:lnTo>
                  <a:lnTo>
                    <a:pt x="1343" y="1273"/>
                  </a:lnTo>
                  <a:lnTo>
                    <a:pt x="1332" y="1267"/>
                  </a:lnTo>
                  <a:lnTo>
                    <a:pt x="1321" y="1259"/>
                  </a:lnTo>
                  <a:lnTo>
                    <a:pt x="1312" y="1249"/>
                  </a:lnTo>
                  <a:lnTo>
                    <a:pt x="1309" y="1244"/>
                  </a:lnTo>
                  <a:lnTo>
                    <a:pt x="1305" y="1238"/>
                  </a:lnTo>
                  <a:lnTo>
                    <a:pt x="1303" y="1232"/>
                  </a:lnTo>
                  <a:lnTo>
                    <a:pt x="1301" y="1225"/>
                  </a:lnTo>
                  <a:lnTo>
                    <a:pt x="1300" y="1218"/>
                  </a:lnTo>
                  <a:lnTo>
                    <a:pt x="1300" y="1210"/>
                  </a:lnTo>
                  <a:lnTo>
                    <a:pt x="1300" y="1210"/>
                  </a:lnTo>
                  <a:lnTo>
                    <a:pt x="1300" y="1111"/>
                  </a:lnTo>
                  <a:lnTo>
                    <a:pt x="1300" y="1111"/>
                  </a:lnTo>
                  <a:lnTo>
                    <a:pt x="1298" y="1100"/>
                  </a:lnTo>
                  <a:lnTo>
                    <a:pt x="1296" y="1091"/>
                  </a:lnTo>
                  <a:lnTo>
                    <a:pt x="1294" y="1085"/>
                  </a:lnTo>
                  <a:lnTo>
                    <a:pt x="1289" y="1080"/>
                  </a:lnTo>
                  <a:lnTo>
                    <a:pt x="1279" y="1072"/>
                  </a:lnTo>
                  <a:lnTo>
                    <a:pt x="1273" y="1066"/>
                  </a:lnTo>
                  <a:lnTo>
                    <a:pt x="1266" y="1059"/>
                  </a:lnTo>
                  <a:lnTo>
                    <a:pt x="1266" y="1059"/>
                  </a:lnTo>
                  <a:lnTo>
                    <a:pt x="1263" y="1050"/>
                  </a:lnTo>
                  <a:lnTo>
                    <a:pt x="1259" y="1034"/>
                  </a:lnTo>
                  <a:lnTo>
                    <a:pt x="1251" y="992"/>
                  </a:lnTo>
                  <a:lnTo>
                    <a:pt x="1241" y="935"/>
                  </a:lnTo>
                  <a:lnTo>
                    <a:pt x="1241" y="935"/>
                  </a:lnTo>
                  <a:lnTo>
                    <a:pt x="1241" y="929"/>
                  </a:lnTo>
                  <a:lnTo>
                    <a:pt x="1244" y="925"/>
                  </a:lnTo>
                  <a:lnTo>
                    <a:pt x="1248" y="921"/>
                  </a:lnTo>
                  <a:lnTo>
                    <a:pt x="1254" y="920"/>
                  </a:lnTo>
                  <a:lnTo>
                    <a:pt x="1264" y="918"/>
                  </a:lnTo>
                  <a:lnTo>
                    <a:pt x="1274" y="916"/>
                  </a:lnTo>
                  <a:lnTo>
                    <a:pt x="1274" y="916"/>
                  </a:lnTo>
                  <a:lnTo>
                    <a:pt x="1279" y="911"/>
                  </a:lnTo>
                  <a:lnTo>
                    <a:pt x="1285" y="905"/>
                  </a:lnTo>
                  <a:lnTo>
                    <a:pt x="1288" y="900"/>
                  </a:lnTo>
                  <a:lnTo>
                    <a:pt x="1293" y="893"/>
                  </a:lnTo>
                  <a:lnTo>
                    <a:pt x="1295" y="885"/>
                  </a:lnTo>
                  <a:lnTo>
                    <a:pt x="1297" y="878"/>
                  </a:lnTo>
                  <a:lnTo>
                    <a:pt x="1298" y="871"/>
                  </a:lnTo>
                  <a:lnTo>
                    <a:pt x="1300" y="865"/>
                  </a:lnTo>
                  <a:lnTo>
                    <a:pt x="1300" y="865"/>
                  </a:lnTo>
                  <a:lnTo>
                    <a:pt x="1303" y="865"/>
                  </a:lnTo>
                  <a:lnTo>
                    <a:pt x="1300" y="857"/>
                  </a:lnTo>
                  <a:lnTo>
                    <a:pt x="1300" y="857"/>
                  </a:lnTo>
                  <a:lnTo>
                    <a:pt x="1300" y="857"/>
                  </a:lnTo>
                  <a:lnTo>
                    <a:pt x="1298" y="851"/>
                  </a:lnTo>
                  <a:lnTo>
                    <a:pt x="1297" y="845"/>
                  </a:lnTo>
                  <a:lnTo>
                    <a:pt x="1296" y="835"/>
                  </a:lnTo>
                  <a:lnTo>
                    <a:pt x="1296" y="835"/>
                  </a:lnTo>
                  <a:lnTo>
                    <a:pt x="1302" y="832"/>
                  </a:lnTo>
                  <a:lnTo>
                    <a:pt x="1306" y="827"/>
                  </a:lnTo>
                  <a:lnTo>
                    <a:pt x="1310" y="822"/>
                  </a:lnTo>
                  <a:lnTo>
                    <a:pt x="1312" y="818"/>
                  </a:lnTo>
                  <a:lnTo>
                    <a:pt x="1313" y="812"/>
                  </a:lnTo>
                  <a:lnTo>
                    <a:pt x="1313" y="806"/>
                  </a:lnTo>
                  <a:lnTo>
                    <a:pt x="1314" y="791"/>
                  </a:lnTo>
                  <a:lnTo>
                    <a:pt x="1314" y="791"/>
                  </a:lnTo>
                  <a:lnTo>
                    <a:pt x="1313" y="783"/>
                  </a:lnTo>
                  <a:lnTo>
                    <a:pt x="1312" y="776"/>
                  </a:lnTo>
                  <a:lnTo>
                    <a:pt x="1311" y="771"/>
                  </a:lnTo>
                  <a:lnTo>
                    <a:pt x="1309" y="765"/>
                  </a:lnTo>
                  <a:lnTo>
                    <a:pt x="1303" y="755"/>
                  </a:lnTo>
                  <a:lnTo>
                    <a:pt x="1296" y="746"/>
                  </a:lnTo>
                  <a:lnTo>
                    <a:pt x="1280" y="733"/>
                  </a:lnTo>
                  <a:lnTo>
                    <a:pt x="1273" y="726"/>
                  </a:lnTo>
                  <a:lnTo>
                    <a:pt x="1266" y="718"/>
                  </a:lnTo>
                  <a:lnTo>
                    <a:pt x="1266" y="718"/>
                  </a:lnTo>
                  <a:lnTo>
                    <a:pt x="1260" y="717"/>
                  </a:lnTo>
                  <a:lnTo>
                    <a:pt x="1256" y="719"/>
                  </a:lnTo>
                  <a:lnTo>
                    <a:pt x="1249" y="720"/>
                  </a:lnTo>
                  <a:lnTo>
                    <a:pt x="1244" y="721"/>
                  </a:lnTo>
                  <a:lnTo>
                    <a:pt x="1237" y="721"/>
                  </a:lnTo>
                  <a:lnTo>
                    <a:pt x="1237" y="721"/>
                  </a:lnTo>
                  <a:lnTo>
                    <a:pt x="1229" y="721"/>
                  </a:lnTo>
                  <a:lnTo>
                    <a:pt x="1222" y="719"/>
                  </a:lnTo>
                  <a:lnTo>
                    <a:pt x="1214" y="715"/>
                  </a:lnTo>
                  <a:lnTo>
                    <a:pt x="1205" y="711"/>
                  </a:lnTo>
                  <a:lnTo>
                    <a:pt x="1197" y="706"/>
                  </a:lnTo>
                  <a:lnTo>
                    <a:pt x="1188" y="699"/>
                  </a:lnTo>
                  <a:lnTo>
                    <a:pt x="1172" y="685"/>
                  </a:lnTo>
                  <a:lnTo>
                    <a:pt x="1157" y="671"/>
                  </a:lnTo>
                  <a:lnTo>
                    <a:pt x="1151" y="661"/>
                  </a:lnTo>
                  <a:lnTo>
                    <a:pt x="1145" y="653"/>
                  </a:lnTo>
                  <a:lnTo>
                    <a:pt x="1141" y="645"/>
                  </a:lnTo>
                  <a:lnTo>
                    <a:pt x="1137" y="637"/>
                  </a:lnTo>
                  <a:lnTo>
                    <a:pt x="1135" y="630"/>
                  </a:lnTo>
                  <a:lnTo>
                    <a:pt x="1134" y="622"/>
                  </a:lnTo>
                  <a:lnTo>
                    <a:pt x="1134" y="622"/>
                  </a:lnTo>
                  <a:lnTo>
                    <a:pt x="1135" y="607"/>
                  </a:lnTo>
                  <a:lnTo>
                    <a:pt x="1138" y="593"/>
                  </a:lnTo>
                  <a:lnTo>
                    <a:pt x="1143" y="583"/>
                  </a:lnTo>
                  <a:lnTo>
                    <a:pt x="1150" y="574"/>
                  </a:lnTo>
                  <a:lnTo>
                    <a:pt x="1158" y="567"/>
                  </a:lnTo>
                  <a:lnTo>
                    <a:pt x="1166" y="561"/>
                  </a:lnTo>
                  <a:lnTo>
                    <a:pt x="1186" y="551"/>
                  </a:lnTo>
                  <a:lnTo>
                    <a:pt x="1204" y="539"/>
                  </a:lnTo>
                  <a:lnTo>
                    <a:pt x="1213" y="534"/>
                  </a:lnTo>
                  <a:lnTo>
                    <a:pt x="1221" y="526"/>
                  </a:lnTo>
                  <a:lnTo>
                    <a:pt x="1227" y="516"/>
                  </a:lnTo>
                  <a:lnTo>
                    <a:pt x="1233" y="506"/>
                  </a:lnTo>
                  <a:lnTo>
                    <a:pt x="1236" y="492"/>
                  </a:lnTo>
                  <a:lnTo>
                    <a:pt x="1237" y="476"/>
                  </a:lnTo>
                  <a:lnTo>
                    <a:pt x="1237" y="476"/>
                  </a:lnTo>
                  <a:lnTo>
                    <a:pt x="1236" y="466"/>
                  </a:lnTo>
                  <a:lnTo>
                    <a:pt x="1235" y="455"/>
                  </a:lnTo>
                  <a:lnTo>
                    <a:pt x="1232" y="446"/>
                  </a:lnTo>
                  <a:lnTo>
                    <a:pt x="1229" y="438"/>
                  </a:lnTo>
                  <a:lnTo>
                    <a:pt x="1225" y="431"/>
                  </a:lnTo>
                  <a:lnTo>
                    <a:pt x="1221" y="423"/>
                  </a:lnTo>
                  <a:lnTo>
                    <a:pt x="1211" y="410"/>
                  </a:lnTo>
                  <a:lnTo>
                    <a:pt x="1202" y="399"/>
                  </a:lnTo>
                  <a:lnTo>
                    <a:pt x="1194" y="387"/>
                  </a:lnTo>
                  <a:lnTo>
                    <a:pt x="1190" y="383"/>
                  </a:lnTo>
                  <a:lnTo>
                    <a:pt x="1188" y="377"/>
                  </a:lnTo>
                  <a:lnTo>
                    <a:pt x="1187" y="371"/>
                  </a:lnTo>
                  <a:lnTo>
                    <a:pt x="1186" y="366"/>
                  </a:lnTo>
                  <a:lnTo>
                    <a:pt x="1186" y="366"/>
                  </a:lnTo>
                  <a:lnTo>
                    <a:pt x="1187" y="359"/>
                  </a:lnTo>
                  <a:lnTo>
                    <a:pt x="1188" y="354"/>
                  </a:lnTo>
                  <a:lnTo>
                    <a:pt x="1191" y="351"/>
                  </a:lnTo>
                  <a:lnTo>
                    <a:pt x="1195" y="347"/>
                  </a:lnTo>
                  <a:lnTo>
                    <a:pt x="1204" y="344"/>
                  </a:lnTo>
                  <a:lnTo>
                    <a:pt x="1214" y="339"/>
                  </a:lnTo>
                  <a:lnTo>
                    <a:pt x="1219" y="337"/>
                  </a:lnTo>
                  <a:lnTo>
                    <a:pt x="1224" y="335"/>
                  </a:lnTo>
                  <a:lnTo>
                    <a:pt x="1228" y="331"/>
                  </a:lnTo>
                  <a:lnTo>
                    <a:pt x="1232" y="326"/>
                  </a:lnTo>
                  <a:lnTo>
                    <a:pt x="1235" y="320"/>
                  </a:lnTo>
                  <a:lnTo>
                    <a:pt x="1237" y="313"/>
                  </a:lnTo>
                  <a:lnTo>
                    <a:pt x="1237" y="303"/>
                  </a:lnTo>
                  <a:lnTo>
                    <a:pt x="1237" y="292"/>
                  </a:lnTo>
                  <a:lnTo>
                    <a:pt x="1237" y="292"/>
                  </a:lnTo>
                  <a:lnTo>
                    <a:pt x="1235" y="284"/>
                  </a:lnTo>
                  <a:lnTo>
                    <a:pt x="1233" y="278"/>
                  </a:lnTo>
                  <a:lnTo>
                    <a:pt x="1229" y="272"/>
                  </a:lnTo>
                  <a:lnTo>
                    <a:pt x="1225" y="269"/>
                  </a:lnTo>
                  <a:lnTo>
                    <a:pt x="1219" y="265"/>
                  </a:lnTo>
                  <a:lnTo>
                    <a:pt x="1213" y="262"/>
                  </a:lnTo>
                  <a:lnTo>
                    <a:pt x="1201" y="257"/>
                  </a:lnTo>
                  <a:lnTo>
                    <a:pt x="1188" y="253"/>
                  </a:lnTo>
                  <a:lnTo>
                    <a:pt x="1182" y="251"/>
                  </a:lnTo>
                  <a:lnTo>
                    <a:pt x="1178" y="247"/>
                  </a:lnTo>
                  <a:lnTo>
                    <a:pt x="1173" y="244"/>
                  </a:lnTo>
                  <a:lnTo>
                    <a:pt x="1170" y="239"/>
                  </a:lnTo>
                  <a:lnTo>
                    <a:pt x="1167" y="233"/>
                  </a:lnTo>
                  <a:lnTo>
                    <a:pt x="1167" y="226"/>
                  </a:lnTo>
                  <a:lnTo>
                    <a:pt x="1167" y="226"/>
                  </a:lnTo>
                  <a:lnTo>
                    <a:pt x="1166" y="213"/>
                  </a:lnTo>
                  <a:lnTo>
                    <a:pt x="1167" y="207"/>
                  </a:lnTo>
                  <a:lnTo>
                    <a:pt x="1171" y="200"/>
                  </a:lnTo>
                  <a:lnTo>
                    <a:pt x="1171" y="200"/>
                  </a:lnTo>
                  <a:lnTo>
                    <a:pt x="1153" y="203"/>
                  </a:lnTo>
                  <a:lnTo>
                    <a:pt x="1136" y="207"/>
                  </a:lnTo>
                  <a:lnTo>
                    <a:pt x="1129" y="210"/>
                  </a:lnTo>
                  <a:lnTo>
                    <a:pt x="1122" y="213"/>
                  </a:lnTo>
                  <a:lnTo>
                    <a:pt x="1118" y="217"/>
                  </a:lnTo>
                  <a:lnTo>
                    <a:pt x="1115" y="223"/>
                  </a:lnTo>
                  <a:lnTo>
                    <a:pt x="1115" y="223"/>
                  </a:lnTo>
                  <a:lnTo>
                    <a:pt x="1127" y="234"/>
                  </a:lnTo>
                  <a:lnTo>
                    <a:pt x="1135" y="245"/>
                  </a:lnTo>
                  <a:lnTo>
                    <a:pt x="1141" y="254"/>
                  </a:lnTo>
                  <a:lnTo>
                    <a:pt x="1143" y="261"/>
                  </a:lnTo>
                  <a:lnTo>
                    <a:pt x="1144" y="268"/>
                  </a:lnTo>
                  <a:lnTo>
                    <a:pt x="1143" y="271"/>
                  </a:lnTo>
                  <a:lnTo>
                    <a:pt x="1141" y="274"/>
                  </a:lnTo>
                  <a:lnTo>
                    <a:pt x="1135" y="275"/>
                  </a:lnTo>
                  <a:lnTo>
                    <a:pt x="1129" y="275"/>
                  </a:lnTo>
                  <a:lnTo>
                    <a:pt x="1121" y="272"/>
                  </a:lnTo>
                  <a:lnTo>
                    <a:pt x="1112" y="269"/>
                  </a:lnTo>
                  <a:lnTo>
                    <a:pt x="1102" y="264"/>
                  </a:lnTo>
                  <a:lnTo>
                    <a:pt x="1090" y="257"/>
                  </a:lnTo>
                  <a:lnTo>
                    <a:pt x="1079" y="249"/>
                  </a:lnTo>
                  <a:lnTo>
                    <a:pt x="1066" y="240"/>
                  </a:lnTo>
                  <a:lnTo>
                    <a:pt x="1053" y="230"/>
                  </a:lnTo>
                  <a:lnTo>
                    <a:pt x="1053" y="230"/>
                  </a:lnTo>
                  <a:lnTo>
                    <a:pt x="1046" y="239"/>
                  </a:lnTo>
                  <a:lnTo>
                    <a:pt x="1038" y="249"/>
                  </a:lnTo>
                  <a:lnTo>
                    <a:pt x="1034" y="255"/>
                  </a:lnTo>
                  <a:lnTo>
                    <a:pt x="1030" y="262"/>
                  </a:lnTo>
                  <a:lnTo>
                    <a:pt x="1028" y="269"/>
                  </a:lnTo>
                  <a:lnTo>
                    <a:pt x="1027" y="276"/>
                  </a:lnTo>
                  <a:lnTo>
                    <a:pt x="1027" y="284"/>
                  </a:lnTo>
                  <a:lnTo>
                    <a:pt x="1030" y="292"/>
                  </a:lnTo>
                  <a:lnTo>
                    <a:pt x="1035" y="301"/>
                  </a:lnTo>
                  <a:lnTo>
                    <a:pt x="1042" y="310"/>
                  </a:lnTo>
                  <a:lnTo>
                    <a:pt x="1052" y="320"/>
                  </a:lnTo>
                  <a:lnTo>
                    <a:pt x="1066" y="329"/>
                  </a:lnTo>
                  <a:lnTo>
                    <a:pt x="1083" y="339"/>
                  </a:lnTo>
                  <a:lnTo>
                    <a:pt x="1105" y="351"/>
                  </a:lnTo>
                  <a:lnTo>
                    <a:pt x="1105" y="351"/>
                  </a:lnTo>
                  <a:lnTo>
                    <a:pt x="1113" y="362"/>
                  </a:lnTo>
                  <a:lnTo>
                    <a:pt x="1120" y="375"/>
                  </a:lnTo>
                  <a:lnTo>
                    <a:pt x="1128" y="390"/>
                  </a:lnTo>
                  <a:lnTo>
                    <a:pt x="1134" y="405"/>
                  </a:lnTo>
                  <a:lnTo>
                    <a:pt x="1136" y="413"/>
                  </a:lnTo>
                  <a:lnTo>
                    <a:pt x="1137" y="420"/>
                  </a:lnTo>
                  <a:lnTo>
                    <a:pt x="1137" y="427"/>
                  </a:lnTo>
                  <a:lnTo>
                    <a:pt x="1135" y="433"/>
                  </a:lnTo>
                  <a:lnTo>
                    <a:pt x="1133" y="438"/>
                  </a:lnTo>
                  <a:lnTo>
                    <a:pt x="1127" y="443"/>
                  </a:lnTo>
                  <a:lnTo>
                    <a:pt x="1127" y="443"/>
                  </a:lnTo>
                  <a:lnTo>
                    <a:pt x="1119" y="437"/>
                  </a:lnTo>
                  <a:lnTo>
                    <a:pt x="1113" y="430"/>
                  </a:lnTo>
                  <a:lnTo>
                    <a:pt x="1107" y="423"/>
                  </a:lnTo>
                  <a:lnTo>
                    <a:pt x="1103" y="414"/>
                  </a:lnTo>
                  <a:lnTo>
                    <a:pt x="1092" y="396"/>
                  </a:lnTo>
                  <a:lnTo>
                    <a:pt x="1087" y="387"/>
                  </a:lnTo>
                  <a:lnTo>
                    <a:pt x="1079" y="379"/>
                  </a:lnTo>
                  <a:lnTo>
                    <a:pt x="1079" y="379"/>
                  </a:lnTo>
                  <a:lnTo>
                    <a:pt x="1069" y="379"/>
                  </a:lnTo>
                  <a:lnTo>
                    <a:pt x="1060" y="378"/>
                  </a:lnTo>
                  <a:lnTo>
                    <a:pt x="1052" y="375"/>
                  </a:lnTo>
                  <a:lnTo>
                    <a:pt x="1043" y="372"/>
                  </a:lnTo>
                  <a:lnTo>
                    <a:pt x="1036" y="368"/>
                  </a:lnTo>
                  <a:lnTo>
                    <a:pt x="1028" y="363"/>
                  </a:lnTo>
                  <a:lnTo>
                    <a:pt x="1015" y="354"/>
                  </a:lnTo>
                  <a:lnTo>
                    <a:pt x="1005" y="343"/>
                  </a:lnTo>
                  <a:lnTo>
                    <a:pt x="996" y="332"/>
                  </a:lnTo>
                  <a:lnTo>
                    <a:pt x="990" y="322"/>
                  </a:lnTo>
                  <a:lnTo>
                    <a:pt x="987" y="314"/>
                  </a:lnTo>
                  <a:lnTo>
                    <a:pt x="987" y="314"/>
                  </a:lnTo>
                  <a:lnTo>
                    <a:pt x="987" y="303"/>
                  </a:lnTo>
                  <a:lnTo>
                    <a:pt x="988" y="294"/>
                  </a:lnTo>
                  <a:lnTo>
                    <a:pt x="990" y="276"/>
                  </a:lnTo>
                  <a:lnTo>
                    <a:pt x="995" y="260"/>
                  </a:lnTo>
                  <a:lnTo>
                    <a:pt x="1001" y="244"/>
                  </a:lnTo>
                  <a:lnTo>
                    <a:pt x="1008" y="229"/>
                  </a:lnTo>
                  <a:lnTo>
                    <a:pt x="1016" y="214"/>
                  </a:lnTo>
                  <a:lnTo>
                    <a:pt x="1023" y="198"/>
                  </a:lnTo>
                  <a:lnTo>
                    <a:pt x="1031" y="181"/>
                  </a:lnTo>
                  <a:lnTo>
                    <a:pt x="1031" y="181"/>
                  </a:lnTo>
                  <a:lnTo>
                    <a:pt x="1033" y="173"/>
                  </a:lnTo>
                  <a:lnTo>
                    <a:pt x="1035" y="152"/>
                  </a:lnTo>
                  <a:lnTo>
                    <a:pt x="1036" y="135"/>
                  </a:lnTo>
                  <a:lnTo>
                    <a:pt x="1036" y="118"/>
                  </a:lnTo>
                  <a:lnTo>
                    <a:pt x="1035" y="99"/>
                  </a:lnTo>
                  <a:lnTo>
                    <a:pt x="1031" y="79"/>
                  </a:lnTo>
                  <a:lnTo>
                    <a:pt x="1031" y="79"/>
                  </a:lnTo>
                  <a:lnTo>
                    <a:pt x="1027" y="76"/>
                  </a:lnTo>
                  <a:lnTo>
                    <a:pt x="1023" y="73"/>
                  </a:lnTo>
                  <a:lnTo>
                    <a:pt x="1020" y="73"/>
                  </a:lnTo>
                  <a:lnTo>
                    <a:pt x="1016" y="73"/>
                  </a:lnTo>
                  <a:lnTo>
                    <a:pt x="1014" y="74"/>
                  </a:lnTo>
                  <a:lnTo>
                    <a:pt x="1011" y="77"/>
                  </a:lnTo>
                  <a:lnTo>
                    <a:pt x="1007" y="84"/>
                  </a:lnTo>
                  <a:lnTo>
                    <a:pt x="1004" y="93"/>
                  </a:lnTo>
                  <a:lnTo>
                    <a:pt x="1001" y="104"/>
                  </a:lnTo>
                  <a:lnTo>
                    <a:pt x="997" y="132"/>
                  </a:lnTo>
                  <a:lnTo>
                    <a:pt x="993" y="162"/>
                  </a:lnTo>
                  <a:lnTo>
                    <a:pt x="991" y="176"/>
                  </a:lnTo>
                  <a:lnTo>
                    <a:pt x="989" y="187"/>
                  </a:lnTo>
                  <a:lnTo>
                    <a:pt x="985" y="198"/>
                  </a:lnTo>
                  <a:lnTo>
                    <a:pt x="981" y="206"/>
                  </a:lnTo>
                  <a:lnTo>
                    <a:pt x="978" y="208"/>
                  </a:lnTo>
                  <a:lnTo>
                    <a:pt x="976" y="210"/>
                  </a:lnTo>
                  <a:lnTo>
                    <a:pt x="973" y="211"/>
                  </a:lnTo>
                  <a:lnTo>
                    <a:pt x="969" y="211"/>
                  </a:lnTo>
                  <a:lnTo>
                    <a:pt x="969" y="211"/>
                  </a:lnTo>
                  <a:lnTo>
                    <a:pt x="954" y="215"/>
                  </a:lnTo>
                  <a:lnTo>
                    <a:pt x="941" y="218"/>
                  </a:lnTo>
                  <a:lnTo>
                    <a:pt x="929" y="223"/>
                  </a:lnTo>
                  <a:lnTo>
                    <a:pt x="920" y="226"/>
                  </a:lnTo>
                  <a:lnTo>
                    <a:pt x="912" y="231"/>
                  </a:lnTo>
                  <a:lnTo>
                    <a:pt x="905" y="237"/>
                  </a:lnTo>
                  <a:lnTo>
                    <a:pt x="899" y="241"/>
                  </a:lnTo>
                  <a:lnTo>
                    <a:pt x="893" y="246"/>
                  </a:lnTo>
                  <a:lnTo>
                    <a:pt x="890" y="252"/>
                  </a:lnTo>
                  <a:lnTo>
                    <a:pt x="886" y="257"/>
                  </a:lnTo>
                  <a:lnTo>
                    <a:pt x="883" y="269"/>
                  </a:lnTo>
                  <a:lnTo>
                    <a:pt x="880" y="283"/>
                  </a:lnTo>
                  <a:lnTo>
                    <a:pt x="877" y="295"/>
                  </a:lnTo>
                  <a:lnTo>
                    <a:pt x="877" y="295"/>
                  </a:lnTo>
                  <a:lnTo>
                    <a:pt x="875" y="308"/>
                  </a:lnTo>
                  <a:lnTo>
                    <a:pt x="875" y="321"/>
                  </a:lnTo>
                  <a:lnTo>
                    <a:pt x="876" y="333"/>
                  </a:lnTo>
                  <a:lnTo>
                    <a:pt x="877" y="347"/>
                  </a:lnTo>
                  <a:lnTo>
                    <a:pt x="883" y="375"/>
                  </a:lnTo>
                  <a:lnTo>
                    <a:pt x="889" y="401"/>
                  </a:lnTo>
                  <a:lnTo>
                    <a:pt x="893" y="425"/>
                  </a:lnTo>
                  <a:lnTo>
                    <a:pt x="894" y="437"/>
                  </a:lnTo>
                  <a:lnTo>
                    <a:pt x="893" y="447"/>
                  </a:lnTo>
                  <a:lnTo>
                    <a:pt x="892" y="456"/>
                  </a:lnTo>
                  <a:lnTo>
                    <a:pt x="888" y="465"/>
                  </a:lnTo>
                  <a:lnTo>
                    <a:pt x="882" y="470"/>
                  </a:lnTo>
                  <a:lnTo>
                    <a:pt x="874" y="476"/>
                  </a:lnTo>
                  <a:lnTo>
                    <a:pt x="874" y="476"/>
                  </a:lnTo>
                  <a:lnTo>
                    <a:pt x="860" y="512"/>
                  </a:lnTo>
                  <a:lnTo>
                    <a:pt x="848" y="545"/>
                  </a:lnTo>
                  <a:lnTo>
                    <a:pt x="843" y="561"/>
                  </a:lnTo>
                  <a:lnTo>
                    <a:pt x="839" y="576"/>
                  </a:lnTo>
                  <a:lnTo>
                    <a:pt x="837" y="590"/>
                  </a:lnTo>
                  <a:lnTo>
                    <a:pt x="837" y="604"/>
                  </a:lnTo>
                  <a:lnTo>
                    <a:pt x="837" y="604"/>
                  </a:lnTo>
                  <a:lnTo>
                    <a:pt x="836" y="627"/>
                  </a:lnTo>
                  <a:lnTo>
                    <a:pt x="836" y="646"/>
                  </a:lnTo>
                  <a:lnTo>
                    <a:pt x="837" y="654"/>
                  </a:lnTo>
                  <a:lnTo>
                    <a:pt x="838" y="661"/>
                  </a:lnTo>
                  <a:lnTo>
                    <a:pt x="840" y="668"/>
                  </a:lnTo>
                  <a:lnTo>
                    <a:pt x="844" y="673"/>
                  </a:lnTo>
                  <a:lnTo>
                    <a:pt x="850" y="676"/>
                  </a:lnTo>
                  <a:lnTo>
                    <a:pt x="857" y="679"/>
                  </a:lnTo>
                  <a:lnTo>
                    <a:pt x="865" y="680"/>
                  </a:lnTo>
                  <a:lnTo>
                    <a:pt x="875" y="680"/>
                  </a:lnTo>
                  <a:lnTo>
                    <a:pt x="888" y="679"/>
                  </a:lnTo>
                  <a:lnTo>
                    <a:pt x="904" y="676"/>
                  </a:lnTo>
                  <a:lnTo>
                    <a:pt x="922" y="673"/>
                  </a:lnTo>
                  <a:lnTo>
                    <a:pt x="943" y="667"/>
                  </a:lnTo>
                  <a:lnTo>
                    <a:pt x="943" y="667"/>
                  </a:lnTo>
                  <a:lnTo>
                    <a:pt x="952" y="669"/>
                  </a:lnTo>
                  <a:lnTo>
                    <a:pt x="961" y="673"/>
                  </a:lnTo>
                  <a:lnTo>
                    <a:pt x="969" y="677"/>
                  </a:lnTo>
                  <a:lnTo>
                    <a:pt x="977" y="682"/>
                  </a:lnTo>
                  <a:lnTo>
                    <a:pt x="984" y="688"/>
                  </a:lnTo>
                  <a:lnTo>
                    <a:pt x="991" y="695"/>
                  </a:lnTo>
                  <a:lnTo>
                    <a:pt x="997" y="702"/>
                  </a:lnTo>
                  <a:lnTo>
                    <a:pt x="1003" y="710"/>
                  </a:lnTo>
                  <a:lnTo>
                    <a:pt x="1007" y="719"/>
                  </a:lnTo>
                  <a:lnTo>
                    <a:pt x="1012" y="727"/>
                  </a:lnTo>
                  <a:lnTo>
                    <a:pt x="1020" y="748"/>
                  </a:lnTo>
                  <a:lnTo>
                    <a:pt x="1027" y="768"/>
                  </a:lnTo>
                  <a:lnTo>
                    <a:pt x="1031" y="791"/>
                  </a:lnTo>
                  <a:lnTo>
                    <a:pt x="1031" y="791"/>
                  </a:lnTo>
                  <a:lnTo>
                    <a:pt x="1033" y="802"/>
                  </a:lnTo>
                  <a:lnTo>
                    <a:pt x="1033" y="811"/>
                  </a:lnTo>
                  <a:lnTo>
                    <a:pt x="1031" y="819"/>
                  </a:lnTo>
                  <a:lnTo>
                    <a:pt x="1029" y="825"/>
                  </a:lnTo>
                  <a:lnTo>
                    <a:pt x="1027" y="830"/>
                  </a:lnTo>
                  <a:lnTo>
                    <a:pt x="1023" y="835"/>
                  </a:lnTo>
                  <a:lnTo>
                    <a:pt x="1014" y="842"/>
                  </a:lnTo>
                  <a:lnTo>
                    <a:pt x="1005" y="848"/>
                  </a:lnTo>
                  <a:lnTo>
                    <a:pt x="996" y="855"/>
                  </a:lnTo>
                  <a:lnTo>
                    <a:pt x="992" y="858"/>
                  </a:lnTo>
                  <a:lnTo>
                    <a:pt x="988" y="864"/>
                  </a:lnTo>
                  <a:lnTo>
                    <a:pt x="985" y="870"/>
                  </a:lnTo>
                  <a:lnTo>
                    <a:pt x="983" y="876"/>
                  </a:lnTo>
                  <a:lnTo>
                    <a:pt x="983" y="876"/>
                  </a:lnTo>
                  <a:lnTo>
                    <a:pt x="984" y="885"/>
                  </a:lnTo>
                  <a:lnTo>
                    <a:pt x="987" y="893"/>
                  </a:lnTo>
                  <a:lnTo>
                    <a:pt x="990" y="901"/>
                  </a:lnTo>
                  <a:lnTo>
                    <a:pt x="995" y="908"/>
                  </a:lnTo>
                  <a:lnTo>
                    <a:pt x="1000" y="914"/>
                  </a:lnTo>
                  <a:lnTo>
                    <a:pt x="1007" y="921"/>
                  </a:lnTo>
                  <a:lnTo>
                    <a:pt x="1022" y="932"/>
                  </a:lnTo>
                  <a:lnTo>
                    <a:pt x="1037" y="941"/>
                  </a:lnTo>
                  <a:lnTo>
                    <a:pt x="1050" y="949"/>
                  </a:lnTo>
                  <a:lnTo>
                    <a:pt x="1058" y="956"/>
                  </a:lnTo>
                  <a:lnTo>
                    <a:pt x="1060" y="958"/>
                  </a:lnTo>
                  <a:lnTo>
                    <a:pt x="1060" y="960"/>
                  </a:lnTo>
                  <a:lnTo>
                    <a:pt x="1060" y="960"/>
                  </a:lnTo>
                  <a:lnTo>
                    <a:pt x="1052" y="960"/>
                  </a:lnTo>
                  <a:lnTo>
                    <a:pt x="1044" y="960"/>
                  </a:lnTo>
                  <a:lnTo>
                    <a:pt x="1028" y="957"/>
                  </a:lnTo>
                  <a:lnTo>
                    <a:pt x="1012" y="952"/>
                  </a:lnTo>
                  <a:lnTo>
                    <a:pt x="998" y="944"/>
                  </a:lnTo>
                  <a:lnTo>
                    <a:pt x="987" y="936"/>
                  </a:lnTo>
                  <a:lnTo>
                    <a:pt x="981" y="931"/>
                  </a:lnTo>
                  <a:lnTo>
                    <a:pt x="977" y="925"/>
                  </a:lnTo>
                  <a:lnTo>
                    <a:pt x="974" y="919"/>
                  </a:lnTo>
                  <a:lnTo>
                    <a:pt x="970" y="913"/>
                  </a:lnTo>
                  <a:lnTo>
                    <a:pt x="969" y="908"/>
                  </a:lnTo>
                  <a:lnTo>
                    <a:pt x="969" y="902"/>
                  </a:lnTo>
                  <a:lnTo>
                    <a:pt x="969" y="902"/>
                  </a:lnTo>
                  <a:lnTo>
                    <a:pt x="969" y="889"/>
                  </a:lnTo>
                  <a:lnTo>
                    <a:pt x="970" y="878"/>
                  </a:lnTo>
                  <a:lnTo>
                    <a:pt x="974" y="866"/>
                  </a:lnTo>
                  <a:lnTo>
                    <a:pt x="977" y="853"/>
                  </a:lnTo>
                  <a:lnTo>
                    <a:pt x="988" y="826"/>
                  </a:lnTo>
                  <a:lnTo>
                    <a:pt x="1001" y="791"/>
                  </a:lnTo>
                  <a:lnTo>
                    <a:pt x="1001" y="791"/>
                  </a:lnTo>
                  <a:lnTo>
                    <a:pt x="996" y="786"/>
                  </a:lnTo>
                  <a:lnTo>
                    <a:pt x="990" y="779"/>
                  </a:lnTo>
                  <a:lnTo>
                    <a:pt x="985" y="772"/>
                  </a:lnTo>
                  <a:lnTo>
                    <a:pt x="981" y="764"/>
                  </a:lnTo>
                  <a:lnTo>
                    <a:pt x="974" y="748"/>
                  </a:lnTo>
                  <a:lnTo>
                    <a:pt x="966" y="733"/>
                  </a:lnTo>
                  <a:lnTo>
                    <a:pt x="960" y="725"/>
                  </a:lnTo>
                  <a:lnTo>
                    <a:pt x="955" y="719"/>
                  </a:lnTo>
                  <a:lnTo>
                    <a:pt x="949" y="713"/>
                  </a:lnTo>
                  <a:lnTo>
                    <a:pt x="941" y="708"/>
                  </a:lnTo>
                  <a:lnTo>
                    <a:pt x="932" y="705"/>
                  </a:lnTo>
                  <a:lnTo>
                    <a:pt x="922" y="703"/>
                  </a:lnTo>
                  <a:lnTo>
                    <a:pt x="909" y="702"/>
                  </a:lnTo>
                  <a:lnTo>
                    <a:pt x="896" y="703"/>
                  </a:lnTo>
                  <a:lnTo>
                    <a:pt x="896" y="703"/>
                  </a:lnTo>
                  <a:lnTo>
                    <a:pt x="884" y="705"/>
                  </a:lnTo>
                  <a:lnTo>
                    <a:pt x="874" y="707"/>
                  </a:lnTo>
                  <a:lnTo>
                    <a:pt x="865" y="712"/>
                  </a:lnTo>
                  <a:lnTo>
                    <a:pt x="857" y="717"/>
                  </a:lnTo>
                  <a:lnTo>
                    <a:pt x="850" y="722"/>
                  </a:lnTo>
                  <a:lnTo>
                    <a:pt x="844" y="729"/>
                  </a:lnTo>
                  <a:lnTo>
                    <a:pt x="839" y="737"/>
                  </a:lnTo>
                  <a:lnTo>
                    <a:pt x="836" y="746"/>
                  </a:lnTo>
                  <a:lnTo>
                    <a:pt x="833" y="758"/>
                  </a:lnTo>
                  <a:lnTo>
                    <a:pt x="832" y="771"/>
                  </a:lnTo>
                  <a:lnTo>
                    <a:pt x="831" y="786"/>
                  </a:lnTo>
                  <a:lnTo>
                    <a:pt x="831" y="802"/>
                  </a:lnTo>
                  <a:lnTo>
                    <a:pt x="835" y="840"/>
                  </a:lnTo>
                  <a:lnTo>
                    <a:pt x="840" y="887"/>
                  </a:lnTo>
                  <a:lnTo>
                    <a:pt x="840" y="887"/>
                  </a:lnTo>
                  <a:lnTo>
                    <a:pt x="816" y="900"/>
                  </a:lnTo>
                  <a:lnTo>
                    <a:pt x="800" y="909"/>
                  </a:lnTo>
                  <a:lnTo>
                    <a:pt x="790" y="917"/>
                  </a:lnTo>
                  <a:lnTo>
                    <a:pt x="783" y="924"/>
                  </a:lnTo>
                  <a:lnTo>
                    <a:pt x="778" y="931"/>
                  </a:lnTo>
                  <a:lnTo>
                    <a:pt x="776" y="939"/>
                  </a:lnTo>
                  <a:lnTo>
                    <a:pt x="773" y="948"/>
                  </a:lnTo>
                  <a:lnTo>
                    <a:pt x="767" y="960"/>
                  </a:lnTo>
                  <a:lnTo>
                    <a:pt x="767" y="960"/>
                  </a:lnTo>
                  <a:lnTo>
                    <a:pt x="756" y="977"/>
                  </a:lnTo>
                  <a:lnTo>
                    <a:pt x="746" y="989"/>
                  </a:lnTo>
                  <a:lnTo>
                    <a:pt x="736" y="998"/>
                  </a:lnTo>
                  <a:lnTo>
                    <a:pt x="725" y="1005"/>
                  </a:lnTo>
                  <a:lnTo>
                    <a:pt x="715" y="1010"/>
                  </a:lnTo>
                  <a:lnTo>
                    <a:pt x="706" y="1013"/>
                  </a:lnTo>
                  <a:lnTo>
                    <a:pt x="695" y="1016"/>
                  </a:lnTo>
                  <a:lnTo>
                    <a:pt x="686" y="1018"/>
                  </a:lnTo>
                  <a:lnTo>
                    <a:pt x="669" y="1021"/>
                  </a:lnTo>
                  <a:lnTo>
                    <a:pt x="661" y="1024"/>
                  </a:lnTo>
                  <a:lnTo>
                    <a:pt x="654" y="1028"/>
                  </a:lnTo>
                  <a:lnTo>
                    <a:pt x="647" y="1034"/>
                  </a:lnTo>
                  <a:lnTo>
                    <a:pt x="640" y="1042"/>
                  </a:lnTo>
                  <a:lnTo>
                    <a:pt x="636" y="1054"/>
                  </a:lnTo>
                  <a:lnTo>
                    <a:pt x="631" y="1068"/>
                  </a:lnTo>
                  <a:lnTo>
                    <a:pt x="631" y="1068"/>
                  </a:lnTo>
                  <a:lnTo>
                    <a:pt x="621" y="1057"/>
                  </a:lnTo>
                  <a:lnTo>
                    <a:pt x="609" y="1049"/>
                  </a:lnTo>
                  <a:lnTo>
                    <a:pt x="599" y="1042"/>
                  </a:lnTo>
                  <a:lnTo>
                    <a:pt x="587" y="1038"/>
                  </a:lnTo>
                  <a:lnTo>
                    <a:pt x="576" y="1033"/>
                  </a:lnTo>
                  <a:lnTo>
                    <a:pt x="565" y="1030"/>
                  </a:lnTo>
                  <a:lnTo>
                    <a:pt x="544" y="1024"/>
                  </a:lnTo>
                  <a:lnTo>
                    <a:pt x="526" y="1019"/>
                  </a:lnTo>
                  <a:lnTo>
                    <a:pt x="518" y="1016"/>
                  </a:lnTo>
                  <a:lnTo>
                    <a:pt x="511" y="1012"/>
                  </a:lnTo>
                  <a:lnTo>
                    <a:pt x="506" y="1008"/>
                  </a:lnTo>
                  <a:lnTo>
                    <a:pt x="502" y="1002"/>
                  </a:lnTo>
                  <a:lnTo>
                    <a:pt x="500" y="995"/>
                  </a:lnTo>
                  <a:lnTo>
                    <a:pt x="499" y="986"/>
                  </a:lnTo>
                  <a:lnTo>
                    <a:pt x="499" y="986"/>
                  </a:lnTo>
                  <a:lnTo>
                    <a:pt x="497" y="981"/>
                  </a:lnTo>
                  <a:lnTo>
                    <a:pt x="495" y="977"/>
                  </a:lnTo>
                  <a:lnTo>
                    <a:pt x="489" y="966"/>
                  </a:lnTo>
                  <a:lnTo>
                    <a:pt x="481" y="957"/>
                  </a:lnTo>
                  <a:lnTo>
                    <a:pt x="476" y="949"/>
                  </a:lnTo>
                  <a:lnTo>
                    <a:pt x="473" y="946"/>
                  </a:lnTo>
                  <a:lnTo>
                    <a:pt x="472" y="942"/>
                  </a:lnTo>
                  <a:lnTo>
                    <a:pt x="473" y="940"/>
                  </a:lnTo>
                  <a:lnTo>
                    <a:pt x="476" y="937"/>
                  </a:lnTo>
                  <a:lnTo>
                    <a:pt x="480" y="936"/>
                  </a:lnTo>
                  <a:lnTo>
                    <a:pt x="487" y="935"/>
                  </a:lnTo>
                  <a:lnTo>
                    <a:pt x="496" y="934"/>
                  </a:lnTo>
                  <a:lnTo>
                    <a:pt x="510" y="935"/>
                  </a:lnTo>
                  <a:lnTo>
                    <a:pt x="510" y="935"/>
                  </a:lnTo>
                  <a:lnTo>
                    <a:pt x="517" y="936"/>
                  </a:lnTo>
                  <a:lnTo>
                    <a:pt x="523" y="940"/>
                  </a:lnTo>
                  <a:lnTo>
                    <a:pt x="529" y="944"/>
                  </a:lnTo>
                  <a:lnTo>
                    <a:pt x="532" y="949"/>
                  </a:lnTo>
                  <a:lnTo>
                    <a:pt x="535" y="956"/>
                  </a:lnTo>
                  <a:lnTo>
                    <a:pt x="538" y="963"/>
                  </a:lnTo>
                  <a:lnTo>
                    <a:pt x="544" y="978"/>
                  </a:lnTo>
                  <a:lnTo>
                    <a:pt x="550" y="993"/>
                  </a:lnTo>
                  <a:lnTo>
                    <a:pt x="554" y="1000"/>
                  </a:lnTo>
                  <a:lnTo>
                    <a:pt x="560" y="1007"/>
                  </a:lnTo>
                  <a:lnTo>
                    <a:pt x="565" y="1011"/>
                  </a:lnTo>
                  <a:lnTo>
                    <a:pt x="573" y="1016"/>
                  </a:lnTo>
                  <a:lnTo>
                    <a:pt x="583" y="1018"/>
                  </a:lnTo>
                  <a:lnTo>
                    <a:pt x="594" y="1019"/>
                  </a:lnTo>
                  <a:lnTo>
                    <a:pt x="594" y="1019"/>
                  </a:lnTo>
                  <a:lnTo>
                    <a:pt x="603" y="1017"/>
                  </a:lnTo>
                  <a:lnTo>
                    <a:pt x="613" y="1012"/>
                  </a:lnTo>
                  <a:lnTo>
                    <a:pt x="621" y="1007"/>
                  </a:lnTo>
                  <a:lnTo>
                    <a:pt x="629" y="997"/>
                  </a:lnTo>
                  <a:lnTo>
                    <a:pt x="637" y="988"/>
                  </a:lnTo>
                  <a:lnTo>
                    <a:pt x="646" y="977"/>
                  </a:lnTo>
                  <a:lnTo>
                    <a:pt x="662" y="950"/>
                  </a:lnTo>
                  <a:lnTo>
                    <a:pt x="680" y="921"/>
                  </a:lnTo>
                  <a:lnTo>
                    <a:pt x="690" y="908"/>
                  </a:lnTo>
                  <a:lnTo>
                    <a:pt x="700" y="893"/>
                  </a:lnTo>
                  <a:lnTo>
                    <a:pt x="712" y="879"/>
                  </a:lnTo>
                  <a:lnTo>
                    <a:pt x="724" y="866"/>
                  </a:lnTo>
                  <a:lnTo>
                    <a:pt x="737" y="853"/>
                  </a:lnTo>
                  <a:lnTo>
                    <a:pt x="752" y="842"/>
                  </a:lnTo>
                  <a:lnTo>
                    <a:pt x="752" y="842"/>
                  </a:lnTo>
                  <a:lnTo>
                    <a:pt x="756" y="824"/>
                  </a:lnTo>
                  <a:lnTo>
                    <a:pt x="761" y="810"/>
                  </a:lnTo>
                  <a:lnTo>
                    <a:pt x="768" y="799"/>
                  </a:lnTo>
                  <a:lnTo>
                    <a:pt x="774" y="792"/>
                  </a:lnTo>
                  <a:lnTo>
                    <a:pt x="781" y="788"/>
                  </a:lnTo>
                  <a:lnTo>
                    <a:pt x="787" y="786"/>
                  </a:lnTo>
                  <a:lnTo>
                    <a:pt x="799" y="781"/>
                  </a:lnTo>
                  <a:lnTo>
                    <a:pt x="802" y="779"/>
                  </a:lnTo>
                  <a:lnTo>
                    <a:pt x="805" y="775"/>
                  </a:lnTo>
                  <a:lnTo>
                    <a:pt x="806" y="769"/>
                  </a:lnTo>
                  <a:lnTo>
                    <a:pt x="805" y="760"/>
                  </a:lnTo>
                  <a:lnTo>
                    <a:pt x="800" y="748"/>
                  </a:lnTo>
                  <a:lnTo>
                    <a:pt x="793" y="732"/>
                  </a:lnTo>
                  <a:lnTo>
                    <a:pt x="770" y="682"/>
                  </a:lnTo>
                  <a:lnTo>
                    <a:pt x="770" y="682"/>
                  </a:lnTo>
                  <a:lnTo>
                    <a:pt x="768" y="675"/>
                  </a:lnTo>
                  <a:lnTo>
                    <a:pt x="766" y="667"/>
                  </a:lnTo>
                  <a:lnTo>
                    <a:pt x="762" y="652"/>
                  </a:lnTo>
                  <a:lnTo>
                    <a:pt x="761" y="635"/>
                  </a:lnTo>
                  <a:lnTo>
                    <a:pt x="762" y="618"/>
                  </a:lnTo>
                  <a:lnTo>
                    <a:pt x="764" y="598"/>
                  </a:lnTo>
                  <a:lnTo>
                    <a:pt x="769" y="578"/>
                  </a:lnTo>
                  <a:lnTo>
                    <a:pt x="775" y="559"/>
                  </a:lnTo>
                  <a:lnTo>
                    <a:pt x="781" y="538"/>
                  </a:lnTo>
                  <a:lnTo>
                    <a:pt x="789" y="519"/>
                  </a:lnTo>
                  <a:lnTo>
                    <a:pt x="797" y="499"/>
                  </a:lnTo>
                  <a:lnTo>
                    <a:pt x="813" y="461"/>
                  </a:lnTo>
                  <a:lnTo>
                    <a:pt x="830" y="427"/>
                  </a:lnTo>
                  <a:lnTo>
                    <a:pt x="844" y="398"/>
                  </a:lnTo>
                  <a:lnTo>
                    <a:pt x="844" y="398"/>
                  </a:lnTo>
                  <a:lnTo>
                    <a:pt x="850" y="386"/>
                  </a:lnTo>
                  <a:lnTo>
                    <a:pt x="852" y="376"/>
                  </a:lnTo>
                  <a:lnTo>
                    <a:pt x="853" y="367"/>
                  </a:lnTo>
                  <a:lnTo>
                    <a:pt x="853" y="359"/>
                  </a:lnTo>
                  <a:lnTo>
                    <a:pt x="851" y="352"/>
                  </a:lnTo>
                  <a:lnTo>
                    <a:pt x="848" y="346"/>
                  </a:lnTo>
                  <a:lnTo>
                    <a:pt x="840" y="335"/>
                  </a:lnTo>
                  <a:lnTo>
                    <a:pt x="833" y="322"/>
                  </a:lnTo>
                  <a:lnTo>
                    <a:pt x="830" y="315"/>
                  </a:lnTo>
                  <a:lnTo>
                    <a:pt x="827" y="307"/>
                  </a:lnTo>
                  <a:lnTo>
                    <a:pt x="825" y="297"/>
                  </a:lnTo>
                  <a:lnTo>
                    <a:pt x="825" y="286"/>
                  </a:lnTo>
                  <a:lnTo>
                    <a:pt x="827" y="274"/>
                  </a:lnTo>
                  <a:lnTo>
                    <a:pt x="830" y="259"/>
                  </a:lnTo>
                  <a:lnTo>
                    <a:pt x="830" y="259"/>
                  </a:lnTo>
                  <a:lnTo>
                    <a:pt x="833" y="246"/>
                  </a:lnTo>
                  <a:lnTo>
                    <a:pt x="838" y="237"/>
                  </a:lnTo>
                  <a:lnTo>
                    <a:pt x="843" y="229"/>
                  </a:lnTo>
                  <a:lnTo>
                    <a:pt x="847" y="223"/>
                  </a:lnTo>
                  <a:lnTo>
                    <a:pt x="853" y="218"/>
                  </a:lnTo>
                  <a:lnTo>
                    <a:pt x="858" y="215"/>
                  </a:lnTo>
                  <a:lnTo>
                    <a:pt x="868" y="209"/>
                  </a:lnTo>
                  <a:lnTo>
                    <a:pt x="874" y="206"/>
                  </a:lnTo>
                  <a:lnTo>
                    <a:pt x="878" y="201"/>
                  </a:lnTo>
                  <a:lnTo>
                    <a:pt x="884" y="195"/>
                  </a:lnTo>
                  <a:lnTo>
                    <a:pt x="890" y="188"/>
                  </a:lnTo>
                  <a:lnTo>
                    <a:pt x="894" y="179"/>
                  </a:lnTo>
                  <a:lnTo>
                    <a:pt x="900" y="167"/>
                  </a:lnTo>
                  <a:lnTo>
                    <a:pt x="905" y="153"/>
                  </a:lnTo>
                  <a:lnTo>
                    <a:pt x="909" y="134"/>
                  </a:lnTo>
                  <a:lnTo>
                    <a:pt x="909" y="134"/>
                  </a:lnTo>
                  <a:lnTo>
                    <a:pt x="913" y="115"/>
                  </a:lnTo>
                  <a:lnTo>
                    <a:pt x="913" y="107"/>
                  </a:lnTo>
                  <a:lnTo>
                    <a:pt x="913" y="100"/>
                  </a:lnTo>
                  <a:lnTo>
                    <a:pt x="912" y="93"/>
                  </a:lnTo>
                  <a:lnTo>
                    <a:pt x="911" y="86"/>
                  </a:lnTo>
                  <a:lnTo>
                    <a:pt x="907" y="80"/>
                  </a:lnTo>
                  <a:lnTo>
                    <a:pt x="904" y="76"/>
                  </a:lnTo>
                  <a:lnTo>
                    <a:pt x="900" y="70"/>
                  </a:lnTo>
                  <a:lnTo>
                    <a:pt x="894" y="65"/>
                  </a:lnTo>
                  <a:lnTo>
                    <a:pt x="881" y="56"/>
                  </a:lnTo>
                  <a:lnTo>
                    <a:pt x="862" y="48"/>
                  </a:lnTo>
                  <a:lnTo>
                    <a:pt x="840" y="39"/>
                  </a:lnTo>
                  <a:lnTo>
                    <a:pt x="840" y="39"/>
                  </a:lnTo>
                  <a:lnTo>
                    <a:pt x="829" y="33"/>
                  </a:lnTo>
                  <a:lnTo>
                    <a:pt x="820" y="27"/>
                  </a:lnTo>
                  <a:lnTo>
                    <a:pt x="804" y="16"/>
                  </a:lnTo>
                  <a:lnTo>
                    <a:pt x="791" y="7"/>
                  </a:lnTo>
                  <a:lnTo>
                    <a:pt x="785" y="3"/>
                  </a:lnTo>
                  <a:lnTo>
                    <a:pt x="781" y="1"/>
                  </a:lnTo>
                  <a:lnTo>
                    <a:pt x="776" y="0"/>
                  </a:lnTo>
                  <a:lnTo>
                    <a:pt x="771" y="0"/>
                  </a:lnTo>
                  <a:lnTo>
                    <a:pt x="767" y="1"/>
                  </a:lnTo>
                  <a:lnTo>
                    <a:pt x="761" y="4"/>
                  </a:lnTo>
                  <a:lnTo>
                    <a:pt x="756" y="10"/>
                  </a:lnTo>
                  <a:lnTo>
                    <a:pt x="751" y="17"/>
                  </a:lnTo>
                  <a:lnTo>
                    <a:pt x="737" y="39"/>
                  </a:lnTo>
                  <a:lnTo>
                    <a:pt x="737" y="39"/>
                  </a:lnTo>
                  <a:lnTo>
                    <a:pt x="735" y="43"/>
                  </a:lnTo>
                  <a:lnTo>
                    <a:pt x="731" y="53"/>
                  </a:lnTo>
                  <a:lnTo>
                    <a:pt x="722" y="76"/>
                  </a:lnTo>
                  <a:lnTo>
                    <a:pt x="709" y="106"/>
                  </a:lnTo>
                  <a:lnTo>
                    <a:pt x="701" y="120"/>
                  </a:lnTo>
                  <a:lnTo>
                    <a:pt x="692" y="137"/>
                  </a:lnTo>
                  <a:lnTo>
                    <a:pt x="682" y="153"/>
                  </a:lnTo>
                  <a:lnTo>
                    <a:pt x="670" y="168"/>
                  </a:lnTo>
                  <a:lnTo>
                    <a:pt x="657" y="183"/>
                  </a:lnTo>
                  <a:lnTo>
                    <a:pt x="642" y="195"/>
                  </a:lnTo>
                  <a:lnTo>
                    <a:pt x="634" y="201"/>
                  </a:lnTo>
                  <a:lnTo>
                    <a:pt x="626" y="206"/>
                  </a:lnTo>
                  <a:lnTo>
                    <a:pt x="617" y="210"/>
                  </a:lnTo>
                  <a:lnTo>
                    <a:pt x="608" y="214"/>
                  </a:lnTo>
                  <a:lnTo>
                    <a:pt x="598" y="217"/>
                  </a:lnTo>
                  <a:lnTo>
                    <a:pt x="587" y="219"/>
                  </a:lnTo>
                  <a:lnTo>
                    <a:pt x="577" y="222"/>
                  </a:lnTo>
                  <a:lnTo>
                    <a:pt x="565" y="223"/>
                  </a:lnTo>
                  <a:lnTo>
                    <a:pt x="565" y="223"/>
                  </a:lnTo>
                  <a:lnTo>
                    <a:pt x="553" y="234"/>
                  </a:lnTo>
                  <a:lnTo>
                    <a:pt x="546" y="246"/>
                  </a:lnTo>
                  <a:lnTo>
                    <a:pt x="541" y="256"/>
                  </a:lnTo>
                  <a:lnTo>
                    <a:pt x="540" y="265"/>
                  </a:lnTo>
                  <a:lnTo>
                    <a:pt x="540" y="274"/>
                  </a:lnTo>
                  <a:lnTo>
                    <a:pt x="544" y="282"/>
                  </a:lnTo>
                  <a:lnTo>
                    <a:pt x="547" y="288"/>
                  </a:lnTo>
                  <a:lnTo>
                    <a:pt x="552" y="295"/>
                  </a:lnTo>
                  <a:lnTo>
                    <a:pt x="560" y="309"/>
                  </a:lnTo>
                  <a:lnTo>
                    <a:pt x="562" y="315"/>
                  </a:lnTo>
                  <a:lnTo>
                    <a:pt x="564" y="322"/>
                  </a:lnTo>
                  <a:lnTo>
                    <a:pt x="563" y="328"/>
                  </a:lnTo>
                  <a:lnTo>
                    <a:pt x="560" y="336"/>
                  </a:lnTo>
                  <a:lnTo>
                    <a:pt x="553" y="343"/>
                  </a:lnTo>
                  <a:lnTo>
                    <a:pt x="542" y="351"/>
                  </a:lnTo>
                  <a:lnTo>
                    <a:pt x="542" y="351"/>
                  </a:lnTo>
                  <a:lnTo>
                    <a:pt x="540" y="364"/>
                  </a:lnTo>
                  <a:lnTo>
                    <a:pt x="534" y="378"/>
                  </a:lnTo>
                  <a:lnTo>
                    <a:pt x="529" y="391"/>
                  </a:lnTo>
                  <a:lnTo>
                    <a:pt x="522" y="401"/>
                  </a:lnTo>
                  <a:lnTo>
                    <a:pt x="514" y="412"/>
                  </a:lnTo>
                  <a:lnTo>
                    <a:pt x="506" y="421"/>
                  </a:lnTo>
                  <a:lnTo>
                    <a:pt x="492" y="438"/>
                  </a:lnTo>
                  <a:lnTo>
                    <a:pt x="486" y="445"/>
                  </a:lnTo>
                  <a:lnTo>
                    <a:pt x="481" y="453"/>
                  </a:lnTo>
                  <a:lnTo>
                    <a:pt x="478" y="460"/>
                  </a:lnTo>
                  <a:lnTo>
                    <a:pt x="478" y="467"/>
                  </a:lnTo>
                  <a:lnTo>
                    <a:pt x="480" y="475"/>
                  </a:lnTo>
                  <a:lnTo>
                    <a:pt x="485" y="482"/>
                  </a:lnTo>
                  <a:lnTo>
                    <a:pt x="494" y="490"/>
                  </a:lnTo>
                  <a:lnTo>
                    <a:pt x="506" y="498"/>
                  </a:lnTo>
                  <a:lnTo>
                    <a:pt x="506" y="498"/>
                  </a:lnTo>
                  <a:lnTo>
                    <a:pt x="515" y="503"/>
                  </a:lnTo>
                  <a:lnTo>
                    <a:pt x="521" y="508"/>
                  </a:lnTo>
                  <a:lnTo>
                    <a:pt x="526" y="514"/>
                  </a:lnTo>
                  <a:lnTo>
                    <a:pt x="530" y="520"/>
                  </a:lnTo>
                  <a:lnTo>
                    <a:pt x="533" y="527"/>
                  </a:lnTo>
                  <a:lnTo>
                    <a:pt x="535" y="534"/>
                  </a:lnTo>
                  <a:lnTo>
                    <a:pt x="538" y="547"/>
                  </a:lnTo>
                  <a:lnTo>
                    <a:pt x="540" y="561"/>
                  </a:lnTo>
                  <a:lnTo>
                    <a:pt x="542" y="575"/>
                  </a:lnTo>
                  <a:lnTo>
                    <a:pt x="544" y="582"/>
                  </a:lnTo>
                  <a:lnTo>
                    <a:pt x="546" y="589"/>
                  </a:lnTo>
                  <a:lnTo>
                    <a:pt x="549" y="595"/>
                  </a:lnTo>
                  <a:lnTo>
                    <a:pt x="554" y="600"/>
                  </a:lnTo>
                  <a:lnTo>
                    <a:pt x="554" y="600"/>
                  </a:lnTo>
                  <a:lnTo>
                    <a:pt x="555" y="612"/>
                  </a:lnTo>
                  <a:lnTo>
                    <a:pt x="556" y="623"/>
                  </a:lnTo>
                  <a:lnTo>
                    <a:pt x="555" y="637"/>
                  </a:lnTo>
                  <a:lnTo>
                    <a:pt x="555" y="644"/>
                  </a:lnTo>
                  <a:lnTo>
                    <a:pt x="553" y="651"/>
                  </a:lnTo>
                  <a:lnTo>
                    <a:pt x="550" y="658"/>
                  </a:lnTo>
                  <a:lnTo>
                    <a:pt x="547" y="664"/>
                  </a:lnTo>
                  <a:lnTo>
                    <a:pt x="544" y="669"/>
                  </a:lnTo>
                  <a:lnTo>
                    <a:pt x="538" y="673"/>
                  </a:lnTo>
                  <a:lnTo>
                    <a:pt x="532" y="676"/>
                  </a:lnTo>
                  <a:lnTo>
                    <a:pt x="524" y="677"/>
                  </a:lnTo>
                  <a:lnTo>
                    <a:pt x="524" y="677"/>
                  </a:lnTo>
                  <a:lnTo>
                    <a:pt x="519" y="677"/>
                  </a:lnTo>
                  <a:lnTo>
                    <a:pt x="515" y="677"/>
                  </a:lnTo>
                  <a:lnTo>
                    <a:pt x="510" y="676"/>
                  </a:lnTo>
                  <a:lnTo>
                    <a:pt x="506" y="674"/>
                  </a:lnTo>
                  <a:lnTo>
                    <a:pt x="496" y="668"/>
                  </a:lnTo>
                  <a:lnTo>
                    <a:pt x="488" y="660"/>
                  </a:lnTo>
                  <a:lnTo>
                    <a:pt x="479" y="650"/>
                  </a:lnTo>
                  <a:lnTo>
                    <a:pt x="471" y="638"/>
                  </a:lnTo>
                  <a:lnTo>
                    <a:pt x="463" y="624"/>
                  </a:lnTo>
                  <a:lnTo>
                    <a:pt x="455" y="610"/>
                  </a:lnTo>
                  <a:lnTo>
                    <a:pt x="438" y="576"/>
                  </a:lnTo>
                  <a:lnTo>
                    <a:pt x="422" y="540"/>
                  </a:lnTo>
                  <a:lnTo>
                    <a:pt x="403" y="505"/>
                  </a:lnTo>
                  <a:lnTo>
                    <a:pt x="385" y="471"/>
                  </a:lnTo>
                  <a:lnTo>
                    <a:pt x="385" y="471"/>
                  </a:lnTo>
                  <a:lnTo>
                    <a:pt x="380" y="480"/>
                  </a:lnTo>
                  <a:lnTo>
                    <a:pt x="374" y="486"/>
                  </a:lnTo>
                  <a:lnTo>
                    <a:pt x="361" y="500"/>
                  </a:lnTo>
                  <a:lnTo>
                    <a:pt x="355" y="507"/>
                  </a:lnTo>
                  <a:lnTo>
                    <a:pt x="349" y="514"/>
                  </a:lnTo>
                  <a:lnTo>
                    <a:pt x="346" y="521"/>
                  </a:lnTo>
                  <a:lnTo>
                    <a:pt x="344" y="530"/>
                  </a:lnTo>
                  <a:lnTo>
                    <a:pt x="344" y="530"/>
                  </a:lnTo>
                  <a:lnTo>
                    <a:pt x="346" y="539"/>
                  </a:lnTo>
                  <a:lnTo>
                    <a:pt x="349" y="549"/>
                  </a:lnTo>
                  <a:lnTo>
                    <a:pt x="354" y="557"/>
                  </a:lnTo>
                  <a:lnTo>
                    <a:pt x="359" y="565"/>
                  </a:lnTo>
                  <a:lnTo>
                    <a:pt x="364" y="573"/>
                  </a:lnTo>
                  <a:lnTo>
                    <a:pt x="370" y="582"/>
                  </a:lnTo>
                  <a:lnTo>
                    <a:pt x="372" y="592"/>
                  </a:lnTo>
                  <a:lnTo>
                    <a:pt x="374" y="604"/>
                  </a:lnTo>
                  <a:lnTo>
                    <a:pt x="374" y="604"/>
                  </a:lnTo>
                  <a:lnTo>
                    <a:pt x="373" y="612"/>
                  </a:lnTo>
                  <a:lnTo>
                    <a:pt x="372" y="619"/>
                  </a:lnTo>
                  <a:lnTo>
                    <a:pt x="370" y="624"/>
                  </a:lnTo>
                  <a:lnTo>
                    <a:pt x="367" y="630"/>
                  </a:lnTo>
                  <a:lnTo>
                    <a:pt x="361" y="639"/>
                  </a:lnTo>
                  <a:lnTo>
                    <a:pt x="354" y="648"/>
                  </a:lnTo>
                  <a:lnTo>
                    <a:pt x="346" y="654"/>
                  </a:lnTo>
                  <a:lnTo>
                    <a:pt x="340" y="662"/>
                  </a:lnTo>
                  <a:lnTo>
                    <a:pt x="336" y="667"/>
                  </a:lnTo>
                  <a:lnTo>
                    <a:pt x="335" y="673"/>
                  </a:lnTo>
                  <a:lnTo>
                    <a:pt x="334" y="679"/>
                  </a:lnTo>
                  <a:lnTo>
                    <a:pt x="333" y="685"/>
                  </a:lnTo>
                  <a:lnTo>
                    <a:pt x="333" y="685"/>
                  </a:lnTo>
                  <a:lnTo>
                    <a:pt x="334" y="690"/>
                  </a:lnTo>
                  <a:lnTo>
                    <a:pt x="338" y="696"/>
                  </a:lnTo>
                  <a:lnTo>
                    <a:pt x="346" y="706"/>
                  </a:lnTo>
                  <a:lnTo>
                    <a:pt x="351" y="712"/>
                  </a:lnTo>
                  <a:lnTo>
                    <a:pt x="355" y="718"/>
                  </a:lnTo>
                  <a:lnTo>
                    <a:pt x="358" y="725"/>
                  </a:lnTo>
                  <a:lnTo>
                    <a:pt x="359" y="733"/>
                  </a:lnTo>
                  <a:lnTo>
                    <a:pt x="359" y="733"/>
                  </a:lnTo>
                  <a:lnTo>
                    <a:pt x="358" y="744"/>
                  </a:lnTo>
                  <a:lnTo>
                    <a:pt x="355" y="756"/>
                  </a:lnTo>
                  <a:lnTo>
                    <a:pt x="349" y="767"/>
                  </a:lnTo>
                  <a:lnTo>
                    <a:pt x="342" y="776"/>
                  </a:lnTo>
                  <a:lnTo>
                    <a:pt x="333" y="786"/>
                  </a:lnTo>
                  <a:lnTo>
                    <a:pt x="323" y="795"/>
                  </a:lnTo>
                  <a:lnTo>
                    <a:pt x="312" y="803"/>
                  </a:lnTo>
                  <a:lnTo>
                    <a:pt x="301" y="811"/>
                  </a:lnTo>
                  <a:lnTo>
                    <a:pt x="275" y="824"/>
                  </a:lnTo>
                  <a:lnTo>
                    <a:pt x="251" y="835"/>
                  </a:lnTo>
                  <a:lnTo>
                    <a:pt x="228" y="843"/>
                  </a:lnTo>
                  <a:lnTo>
                    <a:pt x="209" y="850"/>
                  </a:lnTo>
                  <a:lnTo>
                    <a:pt x="209" y="850"/>
                  </a:lnTo>
                  <a:lnTo>
                    <a:pt x="182" y="860"/>
                  </a:lnTo>
                  <a:lnTo>
                    <a:pt x="158" y="872"/>
                  </a:lnTo>
                  <a:lnTo>
                    <a:pt x="136" y="883"/>
                  </a:lnTo>
                  <a:lnTo>
                    <a:pt x="115" y="896"/>
                  </a:lnTo>
                  <a:lnTo>
                    <a:pt x="74" y="920"/>
                  </a:lnTo>
                  <a:lnTo>
                    <a:pt x="53" y="932"/>
                  </a:lnTo>
                  <a:lnTo>
                    <a:pt x="29" y="942"/>
                  </a:lnTo>
                  <a:lnTo>
                    <a:pt x="29" y="942"/>
                  </a:lnTo>
                  <a:lnTo>
                    <a:pt x="31" y="949"/>
                  </a:lnTo>
                  <a:lnTo>
                    <a:pt x="34" y="954"/>
                  </a:lnTo>
                  <a:lnTo>
                    <a:pt x="36" y="958"/>
                  </a:lnTo>
                  <a:lnTo>
                    <a:pt x="36" y="964"/>
                  </a:lnTo>
                  <a:lnTo>
                    <a:pt x="36" y="964"/>
                  </a:lnTo>
                  <a:lnTo>
                    <a:pt x="36" y="1019"/>
                  </a:lnTo>
                  <a:lnTo>
                    <a:pt x="36" y="1019"/>
                  </a:lnTo>
                  <a:lnTo>
                    <a:pt x="36" y="1026"/>
                  </a:lnTo>
                  <a:lnTo>
                    <a:pt x="35" y="1033"/>
                  </a:lnTo>
                  <a:lnTo>
                    <a:pt x="30" y="1046"/>
                  </a:lnTo>
                  <a:lnTo>
                    <a:pt x="25" y="1056"/>
                  </a:lnTo>
                  <a:lnTo>
                    <a:pt x="18" y="1066"/>
                  </a:lnTo>
                  <a:lnTo>
                    <a:pt x="12" y="1077"/>
                  </a:lnTo>
                  <a:lnTo>
                    <a:pt x="6" y="1087"/>
                  </a:lnTo>
                  <a:lnTo>
                    <a:pt x="2" y="1099"/>
                  </a:lnTo>
                  <a:lnTo>
                    <a:pt x="0" y="1104"/>
                  </a:lnTo>
                  <a:lnTo>
                    <a:pt x="0" y="1111"/>
                  </a:lnTo>
                  <a:lnTo>
                    <a:pt x="0" y="1111"/>
                  </a:lnTo>
                  <a:lnTo>
                    <a:pt x="0" y="1120"/>
                  </a:lnTo>
                  <a:lnTo>
                    <a:pt x="3" y="1127"/>
                  </a:lnTo>
                  <a:lnTo>
                    <a:pt x="6" y="1134"/>
                  </a:lnTo>
                  <a:lnTo>
                    <a:pt x="12" y="1140"/>
                  </a:lnTo>
                  <a:lnTo>
                    <a:pt x="17" y="1143"/>
                  </a:lnTo>
                  <a:lnTo>
                    <a:pt x="23" y="1147"/>
                  </a:lnTo>
                  <a:lnTo>
                    <a:pt x="29" y="1149"/>
                  </a:lnTo>
                  <a:lnTo>
                    <a:pt x="36" y="1152"/>
                  </a:lnTo>
                  <a:lnTo>
                    <a:pt x="36" y="1152"/>
                  </a:lnTo>
                  <a:lnTo>
                    <a:pt x="37" y="1157"/>
                  </a:lnTo>
                  <a:lnTo>
                    <a:pt x="37" y="1164"/>
                  </a:lnTo>
                  <a:lnTo>
                    <a:pt x="40" y="1169"/>
                  </a:lnTo>
                  <a:lnTo>
                    <a:pt x="42" y="1173"/>
                  </a:lnTo>
                  <a:lnTo>
                    <a:pt x="44" y="1177"/>
                  </a:lnTo>
                  <a:lnTo>
                    <a:pt x="48" y="1180"/>
                  </a:lnTo>
                  <a:lnTo>
                    <a:pt x="56" y="1186"/>
                  </a:lnTo>
                  <a:lnTo>
                    <a:pt x="65" y="1188"/>
                  </a:lnTo>
                  <a:lnTo>
                    <a:pt x="75" y="1191"/>
                  </a:lnTo>
                  <a:lnTo>
                    <a:pt x="87" y="1192"/>
                  </a:lnTo>
                  <a:lnTo>
                    <a:pt x="98" y="1192"/>
                  </a:lnTo>
                  <a:lnTo>
                    <a:pt x="98" y="1192"/>
                  </a:lnTo>
                  <a:lnTo>
                    <a:pt x="190" y="1192"/>
                  </a:lnTo>
                  <a:lnTo>
                    <a:pt x="190" y="1192"/>
                  </a:lnTo>
                  <a:lnTo>
                    <a:pt x="195" y="1192"/>
                  </a:lnTo>
                  <a:lnTo>
                    <a:pt x="199" y="1193"/>
                  </a:lnTo>
                  <a:lnTo>
                    <a:pt x="203" y="1195"/>
                  </a:lnTo>
                  <a:lnTo>
                    <a:pt x="206" y="1198"/>
                  </a:lnTo>
                  <a:lnTo>
                    <a:pt x="213" y="1203"/>
                  </a:lnTo>
                  <a:lnTo>
                    <a:pt x="218" y="1211"/>
                  </a:lnTo>
                  <a:lnTo>
                    <a:pt x="221" y="1221"/>
                  </a:lnTo>
                  <a:lnTo>
                    <a:pt x="225" y="1231"/>
                  </a:lnTo>
                  <a:lnTo>
                    <a:pt x="229" y="1254"/>
                  </a:lnTo>
                  <a:lnTo>
                    <a:pt x="235" y="1277"/>
                  </a:lnTo>
                  <a:lnTo>
                    <a:pt x="239" y="1287"/>
                  </a:lnTo>
                  <a:lnTo>
                    <a:pt x="243" y="1297"/>
                  </a:lnTo>
                  <a:lnTo>
                    <a:pt x="248" y="1305"/>
                  </a:lnTo>
                  <a:lnTo>
                    <a:pt x="255" y="1311"/>
                  </a:lnTo>
                  <a:lnTo>
                    <a:pt x="259" y="1314"/>
                  </a:lnTo>
                  <a:lnTo>
                    <a:pt x="264" y="1315"/>
                  </a:lnTo>
                  <a:lnTo>
                    <a:pt x="269" y="1316"/>
                  </a:lnTo>
                  <a:lnTo>
                    <a:pt x="274" y="1316"/>
                  </a:lnTo>
                  <a:lnTo>
                    <a:pt x="274" y="1316"/>
                  </a:lnTo>
                  <a:lnTo>
                    <a:pt x="281" y="1316"/>
                  </a:lnTo>
                  <a:lnTo>
                    <a:pt x="288" y="1314"/>
                  </a:lnTo>
                  <a:lnTo>
                    <a:pt x="300" y="1309"/>
                  </a:lnTo>
                  <a:lnTo>
                    <a:pt x="312" y="1302"/>
                  </a:lnTo>
                  <a:lnTo>
                    <a:pt x="319" y="1300"/>
                  </a:lnTo>
                  <a:lnTo>
                    <a:pt x="326" y="1299"/>
                  </a:lnTo>
                  <a:lnTo>
                    <a:pt x="326" y="1299"/>
                  </a:lnTo>
                  <a:lnTo>
                    <a:pt x="329" y="1303"/>
                  </a:lnTo>
                  <a:lnTo>
                    <a:pt x="333" y="1307"/>
                  </a:lnTo>
                  <a:lnTo>
                    <a:pt x="338" y="1309"/>
                  </a:lnTo>
                  <a:lnTo>
                    <a:pt x="344" y="1309"/>
                  </a:lnTo>
                  <a:lnTo>
                    <a:pt x="344" y="1309"/>
                  </a:lnTo>
                  <a:lnTo>
                    <a:pt x="349" y="1309"/>
                  </a:lnTo>
                  <a:lnTo>
                    <a:pt x="354" y="1307"/>
                  </a:lnTo>
                  <a:lnTo>
                    <a:pt x="362" y="1300"/>
                  </a:lnTo>
                  <a:lnTo>
                    <a:pt x="370" y="1294"/>
                  </a:lnTo>
                  <a:lnTo>
                    <a:pt x="373" y="1292"/>
                  </a:lnTo>
                  <a:lnTo>
                    <a:pt x="378" y="1291"/>
                  </a:lnTo>
                  <a:lnTo>
                    <a:pt x="378" y="1291"/>
                  </a:lnTo>
                  <a:lnTo>
                    <a:pt x="385" y="1293"/>
                  </a:lnTo>
                  <a:lnTo>
                    <a:pt x="396" y="1299"/>
                  </a:lnTo>
                  <a:lnTo>
                    <a:pt x="410" y="1306"/>
                  </a:lnTo>
                  <a:lnTo>
                    <a:pt x="425" y="1315"/>
                  </a:lnTo>
                  <a:lnTo>
                    <a:pt x="439" y="1325"/>
                  </a:lnTo>
                  <a:lnTo>
                    <a:pt x="450" y="1334"/>
                  </a:lnTo>
                  <a:lnTo>
                    <a:pt x="460" y="1344"/>
                  </a:lnTo>
                  <a:lnTo>
                    <a:pt x="461" y="1347"/>
                  </a:lnTo>
                  <a:lnTo>
                    <a:pt x="462" y="1351"/>
                  </a:lnTo>
                  <a:lnTo>
                    <a:pt x="462" y="1351"/>
                  </a:lnTo>
                  <a:lnTo>
                    <a:pt x="462" y="1379"/>
                  </a:lnTo>
                  <a:lnTo>
                    <a:pt x="462" y="1379"/>
                  </a:lnTo>
                  <a:lnTo>
                    <a:pt x="463" y="1390"/>
                  </a:lnTo>
                  <a:lnTo>
                    <a:pt x="466" y="1401"/>
                  </a:lnTo>
                  <a:lnTo>
                    <a:pt x="471" y="1415"/>
                  </a:lnTo>
                  <a:lnTo>
                    <a:pt x="477" y="1427"/>
                  </a:lnTo>
                  <a:lnTo>
                    <a:pt x="477" y="1427"/>
                  </a:lnTo>
                  <a:lnTo>
                    <a:pt x="480" y="1432"/>
                  </a:lnTo>
                  <a:lnTo>
                    <a:pt x="484" y="1438"/>
                  </a:lnTo>
                  <a:lnTo>
                    <a:pt x="487" y="1450"/>
                  </a:lnTo>
                  <a:lnTo>
                    <a:pt x="489" y="1461"/>
                  </a:lnTo>
                  <a:lnTo>
                    <a:pt x="492" y="1473"/>
                  </a:lnTo>
                  <a:lnTo>
                    <a:pt x="494" y="1483"/>
                  </a:lnTo>
                  <a:lnTo>
                    <a:pt x="496" y="1493"/>
                  </a:lnTo>
                  <a:lnTo>
                    <a:pt x="502" y="1502"/>
                  </a:lnTo>
                  <a:lnTo>
                    <a:pt x="506" y="1507"/>
                  </a:lnTo>
                  <a:lnTo>
                    <a:pt x="510" y="1512"/>
                  </a:lnTo>
                  <a:lnTo>
                    <a:pt x="510" y="1512"/>
                  </a:lnTo>
                  <a:lnTo>
                    <a:pt x="579" y="1512"/>
                  </a:lnTo>
                  <a:lnTo>
                    <a:pt x="579" y="1512"/>
                  </a:lnTo>
                  <a:lnTo>
                    <a:pt x="579" y="1512"/>
                  </a:lnTo>
                  <a:lnTo>
                    <a:pt x="595" y="1529"/>
                  </a:lnTo>
                  <a:lnTo>
                    <a:pt x="609" y="1545"/>
                  </a:lnTo>
                  <a:lnTo>
                    <a:pt x="624" y="1559"/>
                  </a:lnTo>
                  <a:lnTo>
                    <a:pt x="632" y="1565"/>
                  </a:lnTo>
                  <a:lnTo>
                    <a:pt x="642" y="1570"/>
                  </a:lnTo>
                  <a:lnTo>
                    <a:pt x="642" y="1570"/>
                  </a:lnTo>
                  <a:lnTo>
                    <a:pt x="649" y="1574"/>
                  </a:lnTo>
                  <a:lnTo>
                    <a:pt x="659" y="1577"/>
                  </a:lnTo>
                  <a:lnTo>
                    <a:pt x="677" y="1583"/>
                  </a:lnTo>
                  <a:lnTo>
                    <a:pt x="698" y="1588"/>
                  </a:lnTo>
                  <a:lnTo>
                    <a:pt x="718" y="1591"/>
                  </a:lnTo>
                  <a:lnTo>
                    <a:pt x="758" y="1598"/>
                  </a:lnTo>
                  <a:lnTo>
                    <a:pt x="775" y="1603"/>
                  </a:lnTo>
                  <a:lnTo>
                    <a:pt x="789" y="1607"/>
                  </a:lnTo>
                  <a:lnTo>
                    <a:pt x="789" y="1607"/>
                  </a:lnTo>
                  <a:lnTo>
                    <a:pt x="800" y="1614"/>
                  </a:lnTo>
                  <a:lnTo>
                    <a:pt x="809" y="1621"/>
                  </a:lnTo>
                  <a:lnTo>
                    <a:pt x="817" y="1629"/>
                  </a:lnTo>
                  <a:lnTo>
                    <a:pt x="825" y="1637"/>
                  </a:lnTo>
                  <a:lnTo>
                    <a:pt x="838" y="1656"/>
                  </a:lnTo>
                  <a:lnTo>
                    <a:pt x="851" y="1673"/>
                  </a:lnTo>
                  <a:lnTo>
                    <a:pt x="857" y="1681"/>
                  </a:lnTo>
                  <a:lnTo>
                    <a:pt x="863" y="1689"/>
                  </a:lnTo>
                  <a:lnTo>
                    <a:pt x="871" y="1696"/>
                  </a:lnTo>
                  <a:lnTo>
                    <a:pt x="880" y="1702"/>
                  </a:lnTo>
                  <a:lnTo>
                    <a:pt x="890" y="1706"/>
                  </a:lnTo>
                  <a:lnTo>
                    <a:pt x="900" y="1710"/>
                  </a:lnTo>
                  <a:lnTo>
                    <a:pt x="914" y="1713"/>
                  </a:lnTo>
                  <a:lnTo>
                    <a:pt x="928" y="1713"/>
                  </a:lnTo>
                  <a:lnTo>
                    <a:pt x="928" y="1713"/>
                  </a:lnTo>
                  <a:lnTo>
                    <a:pt x="947" y="1714"/>
                  </a:lnTo>
                  <a:lnTo>
                    <a:pt x="965" y="1718"/>
                  </a:lnTo>
                  <a:lnTo>
                    <a:pt x="983" y="1720"/>
                  </a:lnTo>
                  <a:lnTo>
                    <a:pt x="1001" y="1721"/>
                  </a:lnTo>
                  <a:lnTo>
                    <a:pt x="1001" y="1721"/>
                  </a:lnTo>
                  <a:lnTo>
                    <a:pt x="1010" y="1720"/>
                  </a:lnTo>
                  <a:lnTo>
                    <a:pt x="1016" y="1719"/>
                  </a:lnTo>
                  <a:lnTo>
                    <a:pt x="1022" y="1715"/>
                  </a:lnTo>
                  <a:lnTo>
                    <a:pt x="1028" y="1711"/>
                  </a:lnTo>
                  <a:lnTo>
                    <a:pt x="1034" y="1706"/>
                  </a:lnTo>
                  <a:lnTo>
                    <a:pt x="1038" y="1702"/>
                  </a:lnTo>
                  <a:lnTo>
                    <a:pt x="1048" y="1690"/>
                  </a:lnTo>
                  <a:lnTo>
                    <a:pt x="1056" y="1679"/>
                  </a:lnTo>
                  <a:lnTo>
                    <a:pt x="1065" y="1668"/>
                  </a:lnTo>
                  <a:lnTo>
                    <a:pt x="1071" y="1665"/>
                  </a:lnTo>
                  <a:lnTo>
                    <a:pt x="1076" y="1661"/>
                  </a:lnTo>
                  <a:lnTo>
                    <a:pt x="1083" y="1659"/>
                  </a:lnTo>
                  <a:lnTo>
                    <a:pt x="1090" y="1659"/>
                  </a:lnTo>
                  <a:lnTo>
                    <a:pt x="1090" y="1659"/>
                  </a:lnTo>
                  <a:lnTo>
                    <a:pt x="1095" y="1659"/>
                  </a:lnTo>
                  <a:lnTo>
                    <a:pt x="1099" y="1660"/>
                  </a:lnTo>
                  <a:lnTo>
                    <a:pt x="1103" y="1662"/>
                  </a:lnTo>
                  <a:lnTo>
                    <a:pt x="1107" y="1666"/>
                  </a:lnTo>
                  <a:lnTo>
                    <a:pt x="1114" y="1673"/>
                  </a:lnTo>
                  <a:lnTo>
                    <a:pt x="1120" y="1682"/>
                  </a:lnTo>
                  <a:lnTo>
                    <a:pt x="1132" y="1700"/>
                  </a:lnTo>
                  <a:lnTo>
                    <a:pt x="1136" y="1707"/>
                  </a:lnTo>
                  <a:lnTo>
                    <a:pt x="1142" y="1713"/>
                  </a:lnTo>
                  <a:lnTo>
                    <a:pt x="1142" y="1713"/>
                  </a:lnTo>
                  <a:lnTo>
                    <a:pt x="1145" y="1718"/>
                  </a:lnTo>
                  <a:lnTo>
                    <a:pt x="1149" y="1721"/>
                  </a:lnTo>
                  <a:lnTo>
                    <a:pt x="1152" y="1722"/>
                  </a:lnTo>
                  <a:lnTo>
                    <a:pt x="1156" y="1723"/>
                  </a:lnTo>
                  <a:lnTo>
                    <a:pt x="1163" y="1725"/>
                  </a:lnTo>
                  <a:lnTo>
                    <a:pt x="1170" y="1722"/>
                  </a:lnTo>
                  <a:lnTo>
                    <a:pt x="1184" y="1717"/>
                  </a:lnTo>
                  <a:lnTo>
                    <a:pt x="1193" y="1715"/>
                  </a:lnTo>
                  <a:lnTo>
                    <a:pt x="1196" y="1717"/>
                  </a:lnTo>
                  <a:lnTo>
                    <a:pt x="1201" y="1717"/>
                  </a:lnTo>
                  <a:lnTo>
                    <a:pt x="1201" y="1717"/>
                  </a:lnTo>
                  <a:lnTo>
                    <a:pt x="1207" y="1721"/>
                  </a:lnTo>
                  <a:lnTo>
                    <a:pt x="1213" y="1727"/>
                  </a:lnTo>
                  <a:lnTo>
                    <a:pt x="1217" y="1733"/>
                  </a:lnTo>
                  <a:lnTo>
                    <a:pt x="1220" y="1740"/>
                  </a:lnTo>
                  <a:lnTo>
                    <a:pt x="1225" y="1751"/>
                  </a:lnTo>
                  <a:lnTo>
                    <a:pt x="1228" y="1757"/>
                  </a:lnTo>
                  <a:lnTo>
                    <a:pt x="1234" y="1761"/>
                  </a:lnTo>
                  <a:lnTo>
                    <a:pt x="1234" y="1761"/>
                  </a:lnTo>
                  <a:lnTo>
                    <a:pt x="1240" y="1765"/>
                  </a:lnTo>
                  <a:lnTo>
                    <a:pt x="1247" y="1768"/>
                  </a:lnTo>
                  <a:lnTo>
                    <a:pt x="1252" y="1769"/>
                  </a:lnTo>
                  <a:lnTo>
                    <a:pt x="1259" y="1769"/>
                  </a:lnTo>
                  <a:lnTo>
                    <a:pt x="1272" y="1769"/>
                  </a:lnTo>
                  <a:lnTo>
                    <a:pt x="1278" y="1771"/>
                  </a:lnTo>
                  <a:lnTo>
                    <a:pt x="1285" y="1772"/>
                  </a:lnTo>
                  <a:lnTo>
                    <a:pt x="1285" y="1772"/>
                  </a:lnTo>
                  <a:lnTo>
                    <a:pt x="1291" y="1775"/>
                  </a:lnTo>
                  <a:lnTo>
                    <a:pt x="1297" y="1780"/>
                  </a:lnTo>
                  <a:lnTo>
                    <a:pt x="1306" y="1789"/>
                  </a:lnTo>
                  <a:lnTo>
                    <a:pt x="1317" y="1798"/>
                  </a:lnTo>
                  <a:lnTo>
                    <a:pt x="1323" y="1802"/>
                  </a:lnTo>
                  <a:lnTo>
                    <a:pt x="1328" y="1805"/>
                  </a:lnTo>
                  <a:lnTo>
                    <a:pt x="1328" y="1805"/>
                  </a:lnTo>
                  <a:lnTo>
                    <a:pt x="1328" y="1805"/>
                  </a:lnTo>
                  <a:lnTo>
                    <a:pt x="1328" y="1805"/>
                  </a:lnTo>
                  <a:close/>
                </a:path>
              </a:pathLst>
            </a:custGeom>
            <a:solidFill>
              <a:schemeClr val="accent2">
                <a:lumMod val="20000"/>
                <a:lumOff val="8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36" name="Freeform 134"/>
            <p:cNvSpPr>
              <a:spLocks/>
            </p:cNvSpPr>
            <p:nvPr/>
          </p:nvSpPr>
          <p:spPr bwMode="auto">
            <a:xfrm>
              <a:off x="2579544" y="3150396"/>
              <a:ext cx="909582" cy="567186"/>
            </a:xfrm>
            <a:custGeom>
              <a:avLst/>
              <a:gdLst/>
              <a:ahLst/>
              <a:cxnLst>
                <a:cxn ang="0">
                  <a:pos x="1175" y="663"/>
                </a:cxn>
                <a:cxn ang="0">
                  <a:pos x="1042" y="755"/>
                </a:cxn>
                <a:cxn ang="0">
                  <a:pos x="958" y="779"/>
                </a:cxn>
                <a:cxn ang="0">
                  <a:pos x="664" y="642"/>
                </a:cxn>
                <a:cxn ang="0">
                  <a:pos x="508" y="528"/>
                </a:cxn>
                <a:cxn ang="0">
                  <a:pos x="453" y="501"/>
                </a:cxn>
                <a:cxn ang="0">
                  <a:pos x="337" y="524"/>
                </a:cxn>
                <a:cxn ang="0">
                  <a:pos x="217" y="519"/>
                </a:cxn>
                <a:cxn ang="0">
                  <a:pos x="171" y="494"/>
                </a:cxn>
                <a:cxn ang="0">
                  <a:pos x="116" y="508"/>
                </a:cxn>
                <a:cxn ang="0">
                  <a:pos x="85" y="451"/>
                </a:cxn>
                <a:cxn ang="0">
                  <a:pos x="16" y="357"/>
                </a:cxn>
                <a:cxn ang="0">
                  <a:pos x="9" y="290"/>
                </a:cxn>
                <a:cxn ang="0">
                  <a:pos x="37" y="282"/>
                </a:cxn>
                <a:cxn ang="0">
                  <a:pos x="67" y="236"/>
                </a:cxn>
                <a:cxn ang="0">
                  <a:pos x="45" y="188"/>
                </a:cxn>
                <a:cxn ang="0">
                  <a:pos x="85" y="142"/>
                </a:cxn>
                <a:cxn ang="0">
                  <a:pos x="162" y="80"/>
                </a:cxn>
                <a:cxn ang="0">
                  <a:pos x="164" y="6"/>
                </a:cxn>
                <a:cxn ang="0">
                  <a:pos x="205" y="42"/>
                </a:cxn>
                <a:cxn ang="0">
                  <a:pos x="263" y="124"/>
                </a:cxn>
                <a:cxn ang="0">
                  <a:pos x="256" y="205"/>
                </a:cxn>
                <a:cxn ang="0">
                  <a:pos x="195" y="200"/>
                </a:cxn>
                <a:cxn ang="0">
                  <a:pos x="140" y="200"/>
                </a:cxn>
                <a:cxn ang="0">
                  <a:pos x="117" y="230"/>
                </a:cxn>
                <a:cxn ang="0">
                  <a:pos x="129" y="326"/>
                </a:cxn>
                <a:cxn ang="0">
                  <a:pos x="183" y="374"/>
                </a:cxn>
                <a:cxn ang="0">
                  <a:pos x="230" y="330"/>
                </a:cxn>
                <a:cxn ang="0">
                  <a:pos x="316" y="288"/>
                </a:cxn>
                <a:cxn ang="0">
                  <a:pos x="450" y="296"/>
                </a:cxn>
                <a:cxn ang="0">
                  <a:pos x="549" y="320"/>
                </a:cxn>
                <a:cxn ang="0">
                  <a:pos x="577" y="325"/>
                </a:cxn>
                <a:cxn ang="0">
                  <a:pos x="676" y="291"/>
                </a:cxn>
                <a:cxn ang="0">
                  <a:pos x="686" y="310"/>
                </a:cxn>
                <a:cxn ang="0">
                  <a:pos x="633" y="345"/>
                </a:cxn>
                <a:cxn ang="0">
                  <a:pos x="594" y="364"/>
                </a:cxn>
                <a:cxn ang="0">
                  <a:pos x="629" y="393"/>
                </a:cxn>
                <a:cxn ang="0">
                  <a:pos x="667" y="418"/>
                </a:cxn>
                <a:cxn ang="0">
                  <a:pos x="709" y="408"/>
                </a:cxn>
                <a:cxn ang="0">
                  <a:pos x="809" y="433"/>
                </a:cxn>
                <a:cxn ang="0">
                  <a:pos x="933" y="418"/>
                </a:cxn>
                <a:cxn ang="0">
                  <a:pos x="936" y="459"/>
                </a:cxn>
                <a:cxn ang="0">
                  <a:pos x="901" y="496"/>
                </a:cxn>
                <a:cxn ang="0">
                  <a:pos x="910" y="543"/>
                </a:cxn>
                <a:cxn ang="0">
                  <a:pos x="946" y="519"/>
                </a:cxn>
                <a:cxn ang="0">
                  <a:pos x="957" y="478"/>
                </a:cxn>
                <a:cxn ang="0">
                  <a:pos x="1017" y="485"/>
                </a:cxn>
                <a:cxn ang="0">
                  <a:pos x="1023" y="421"/>
                </a:cxn>
                <a:cxn ang="0">
                  <a:pos x="1017" y="365"/>
                </a:cxn>
                <a:cxn ang="0">
                  <a:pos x="1060" y="344"/>
                </a:cxn>
                <a:cxn ang="0">
                  <a:pos x="1110" y="380"/>
                </a:cxn>
                <a:cxn ang="0">
                  <a:pos x="1230" y="460"/>
                </a:cxn>
                <a:cxn ang="0">
                  <a:pos x="1241" y="513"/>
                </a:cxn>
                <a:cxn ang="0">
                  <a:pos x="1213" y="566"/>
                </a:cxn>
                <a:cxn ang="0">
                  <a:pos x="1241" y="631"/>
                </a:cxn>
                <a:cxn ang="0">
                  <a:pos x="1237" y="649"/>
                </a:cxn>
              </a:cxnLst>
              <a:rect l="0" t="0" r="r" b="b"/>
              <a:pathLst>
                <a:path w="1252" h="779">
                  <a:moveTo>
                    <a:pt x="1237" y="649"/>
                  </a:moveTo>
                  <a:lnTo>
                    <a:pt x="1237" y="649"/>
                  </a:lnTo>
                  <a:lnTo>
                    <a:pt x="1225" y="650"/>
                  </a:lnTo>
                  <a:lnTo>
                    <a:pt x="1215" y="651"/>
                  </a:lnTo>
                  <a:lnTo>
                    <a:pt x="1205" y="654"/>
                  </a:lnTo>
                  <a:lnTo>
                    <a:pt x="1194" y="656"/>
                  </a:lnTo>
                  <a:lnTo>
                    <a:pt x="1175" y="663"/>
                  </a:lnTo>
                  <a:lnTo>
                    <a:pt x="1156" y="672"/>
                  </a:lnTo>
                  <a:lnTo>
                    <a:pt x="1139" y="683"/>
                  </a:lnTo>
                  <a:lnTo>
                    <a:pt x="1123" y="694"/>
                  </a:lnTo>
                  <a:lnTo>
                    <a:pt x="1091" y="719"/>
                  </a:lnTo>
                  <a:lnTo>
                    <a:pt x="1075" y="732"/>
                  </a:lnTo>
                  <a:lnTo>
                    <a:pt x="1060" y="744"/>
                  </a:lnTo>
                  <a:lnTo>
                    <a:pt x="1042" y="755"/>
                  </a:lnTo>
                  <a:lnTo>
                    <a:pt x="1026" y="764"/>
                  </a:lnTo>
                  <a:lnTo>
                    <a:pt x="1008" y="771"/>
                  </a:lnTo>
                  <a:lnTo>
                    <a:pt x="999" y="775"/>
                  </a:lnTo>
                  <a:lnTo>
                    <a:pt x="989" y="777"/>
                  </a:lnTo>
                  <a:lnTo>
                    <a:pt x="979" y="778"/>
                  </a:lnTo>
                  <a:lnTo>
                    <a:pt x="969" y="779"/>
                  </a:lnTo>
                  <a:lnTo>
                    <a:pt x="958" y="779"/>
                  </a:lnTo>
                  <a:lnTo>
                    <a:pt x="948" y="778"/>
                  </a:lnTo>
                  <a:lnTo>
                    <a:pt x="948" y="778"/>
                  </a:lnTo>
                  <a:lnTo>
                    <a:pt x="928" y="770"/>
                  </a:lnTo>
                  <a:lnTo>
                    <a:pt x="893" y="754"/>
                  </a:lnTo>
                  <a:lnTo>
                    <a:pt x="785" y="702"/>
                  </a:lnTo>
                  <a:lnTo>
                    <a:pt x="724" y="672"/>
                  </a:lnTo>
                  <a:lnTo>
                    <a:pt x="664" y="642"/>
                  </a:lnTo>
                  <a:lnTo>
                    <a:pt x="611" y="615"/>
                  </a:lnTo>
                  <a:lnTo>
                    <a:pt x="569" y="591"/>
                  </a:lnTo>
                  <a:lnTo>
                    <a:pt x="569" y="591"/>
                  </a:lnTo>
                  <a:lnTo>
                    <a:pt x="560" y="585"/>
                  </a:lnTo>
                  <a:lnTo>
                    <a:pt x="552" y="578"/>
                  </a:lnTo>
                  <a:lnTo>
                    <a:pt x="537" y="562"/>
                  </a:lnTo>
                  <a:lnTo>
                    <a:pt x="508" y="528"/>
                  </a:lnTo>
                  <a:lnTo>
                    <a:pt x="501" y="521"/>
                  </a:lnTo>
                  <a:lnTo>
                    <a:pt x="493" y="515"/>
                  </a:lnTo>
                  <a:lnTo>
                    <a:pt x="487" y="509"/>
                  </a:lnTo>
                  <a:lnTo>
                    <a:pt x="478" y="504"/>
                  </a:lnTo>
                  <a:lnTo>
                    <a:pt x="470" y="502"/>
                  </a:lnTo>
                  <a:lnTo>
                    <a:pt x="462" y="500"/>
                  </a:lnTo>
                  <a:lnTo>
                    <a:pt x="453" y="501"/>
                  </a:lnTo>
                  <a:lnTo>
                    <a:pt x="444" y="503"/>
                  </a:lnTo>
                  <a:lnTo>
                    <a:pt x="444" y="503"/>
                  </a:lnTo>
                  <a:lnTo>
                    <a:pt x="423" y="510"/>
                  </a:lnTo>
                  <a:lnTo>
                    <a:pt x="403" y="516"/>
                  </a:lnTo>
                  <a:lnTo>
                    <a:pt x="382" y="519"/>
                  </a:lnTo>
                  <a:lnTo>
                    <a:pt x="360" y="521"/>
                  </a:lnTo>
                  <a:lnTo>
                    <a:pt x="337" y="524"/>
                  </a:lnTo>
                  <a:lnTo>
                    <a:pt x="314" y="524"/>
                  </a:lnTo>
                  <a:lnTo>
                    <a:pt x="264" y="525"/>
                  </a:lnTo>
                  <a:lnTo>
                    <a:pt x="264" y="525"/>
                  </a:lnTo>
                  <a:lnTo>
                    <a:pt x="251" y="524"/>
                  </a:lnTo>
                  <a:lnTo>
                    <a:pt x="239" y="524"/>
                  </a:lnTo>
                  <a:lnTo>
                    <a:pt x="228" y="521"/>
                  </a:lnTo>
                  <a:lnTo>
                    <a:pt x="217" y="519"/>
                  </a:lnTo>
                  <a:lnTo>
                    <a:pt x="208" y="515"/>
                  </a:lnTo>
                  <a:lnTo>
                    <a:pt x="200" y="509"/>
                  </a:lnTo>
                  <a:lnTo>
                    <a:pt x="193" y="502"/>
                  </a:lnTo>
                  <a:lnTo>
                    <a:pt x="187" y="492"/>
                  </a:lnTo>
                  <a:lnTo>
                    <a:pt x="187" y="492"/>
                  </a:lnTo>
                  <a:lnTo>
                    <a:pt x="179" y="493"/>
                  </a:lnTo>
                  <a:lnTo>
                    <a:pt x="171" y="494"/>
                  </a:lnTo>
                  <a:lnTo>
                    <a:pt x="156" y="501"/>
                  </a:lnTo>
                  <a:lnTo>
                    <a:pt x="140" y="507"/>
                  </a:lnTo>
                  <a:lnTo>
                    <a:pt x="133" y="509"/>
                  </a:lnTo>
                  <a:lnTo>
                    <a:pt x="125" y="510"/>
                  </a:lnTo>
                  <a:lnTo>
                    <a:pt x="125" y="510"/>
                  </a:lnTo>
                  <a:lnTo>
                    <a:pt x="121" y="509"/>
                  </a:lnTo>
                  <a:lnTo>
                    <a:pt x="116" y="508"/>
                  </a:lnTo>
                  <a:lnTo>
                    <a:pt x="113" y="507"/>
                  </a:lnTo>
                  <a:lnTo>
                    <a:pt x="109" y="504"/>
                  </a:lnTo>
                  <a:lnTo>
                    <a:pt x="103" y="497"/>
                  </a:lnTo>
                  <a:lnTo>
                    <a:pt x="99" y="489"/>
                  </a:lnTo>
                  <a:lnTo>
                    <a:pt x="92" y="470"/>
                  </a:lnTo>
                  <a:lnTo>
                    <a:pt x="88" y="459"/>
                  </a:lnTo>
                  <a:lnTo>
                    <a:pt x="85" y="451"/>
                  </a:lnTo>
                  <a:lnTo>
                    <a:pt x="85" y="451"/>
                  </a:lnTo>
                  <a:lnTo>
                    <a:pt x="80" y="441"/>
                  </a:lnTo>
                  <a:lnTo>
                    <a:pt x="75" y="432"/>
                  </a:lnTo>
                  <a:lnTo>
                    <a:pt x="62" y="414"/>
                  </a:lnTo>
                  <a:lnTo>
                    <a:pt x="35" y="383"/>
                  </a:lnTo>
                  <a:lnTo>
                    <a:pt x="22" y="366"/>
                  </a:lnTo>
                  <a:lnTo>
                    <a:pt x="16" y="357"/>
                  </a:lnTo>
                  <a:lnTo>
                    <a:pt x="11" y="348"/>
                  </a:lnTo>
                  <a:lnTo>
                    <a:pt x="7" y="336"/>
                  </a:lnTo>
                  <a:lnTo>
                    <a:pt x="3" y="325"/>
                  </a:lnTo>
                  <a:lnTo>
                    <a:pt x="1" y="311"/>
                  </a:lnTo>
                  <a:lnTo>
                    <a:pt x="0" y="297"/>
                  </a:lnTo>
                  <a:lnTo>
                    <a:pt x="0" y="297"/>
                  </a:lnTo>
                  <a:lnTo>
                    <a:pt x="9" y="290"/>
                  </a:lnTo>
                  <a:lnTo>
                    <a:pt x="16" y="286"/>
                  </a:lnTo>
                  <a:lnTo>
                    <a:pt x="23" y="283"/>
                  </a:lnTo>
                  <a:lnTo>
                    <a:pt x="27" y="282"/>
                  </a:lnTo>
                  <a:lnTo>
                    <a:pt x="34" y="283"/>
                  </a:lnTo>
                  <a:lnTo>
                    <a:pt x="37" y="283"/>
                  </a:lnTo>
                  <a:lnTo>
                    <a:pt x="37" y="282"/>
                  </a:lnTo>
                  <a:lnTo>
                    <a:pt x="37" y="282"/>
                  </a:lnTo>
                  <a:lnTo>
                    <a:pt x="52" y="271"/>
                  </a:lnTo>
                  <a:lnTo>
                    <a:pt x="61" y="261"/>
                  </a:lnTo>
                  <a:lnTo>
                    <a:pt x="64" y="257"/>
                  </a:lnTo>
                  <a:lnTo>
                    <a:pt x="67" y="252"/>
                  </a:lnTo>
                  <a:lnTo>
                    <a:pt x="68" y="248"/>
                  </a:lnTo>
                  <a:lnTo>
                    <a:pt x="68" y="243"/>
                  </a:lnTo>
                  <a:lnTo>
                    <a:pt x="67" y="236"/>
                  </a:lnTo>
                  <a:lnTo>
                    <a:pt x="64" y="228"/>
                  </a:lnTo>
                  <a:lnTo>
                    <a:pt x="60" y="221"/>
                  </a:lnTo>
                  <a:lnTo>
                    <a:pt x="55" y="214"/>
                  </a:lnTo>
                  <a:lnTo>
                    <a:pt x="50" y="206"/>
                  </a:lnTo>
                  <a:lnTo>
                    <a:pt x="47" y="199"/>
                  </a:lnTo>
                  <a:lnTo>
                    <a:pt x="45" y="191"/>
                  </a:lnTo>
                  <a:lnTo>
                    <a:pt x="45" y="188"/>
                  </a:lnTo>
                  <a:lnTo>
                    <a:pt x="45" y="183"/>
                  </a:lnTo>
                  <a:lnTo>
                    <a:pt x="46" y="179"/>
                  </a:lnTo>
                  <a:lnTo>
                    <a:pt x="48" y="174"/>
                  </a:lnTo>
                  <a:lnTo>
                    <a:pt x="52" y="169"/>
                  </a:lnTo>
                  <a:lnTo>
                    <a:pt x="55" y="165"/>
                  </a:lnTo>
                  <a:lnTo>
                    <a:pt x="68" y="154"/>
                  </a:lnTo>
                  <a:lnTo>
                    <a:pt x="85" y="142"/>
                  </a:lnTo>
                  <a:lnTo>
                    <a:pt x="85" y="142"/>
                  </a:lnTo>
                  <a:lnTo>
                    <a:pt x="119" y="120"/>
                  </a:lnTo>
                  <a:lnTo>
                    <a:pt x="132" y="111"/>
                  </a:lnTo>
                  <a:lnTo>
                    <a:pt x="142" y="101"/>
                  </a:lnTo>
                  <a:lnTo>
                    <a:pt x="151" y="95"/>
                  </a:lnTo>
                  <a:lnTo>
                    <a:pt x="157" y="86"/>
                  </a:lnTo>
                  <a:lnTo>
                    <a:pt x="162" y="80"/>
                  </a:lnTo>
                  <a:lnTo>
                    <a:pt x="164" y="73"/>
                  </a:lnTo>
                  <a:lnTo>
                    <a:pt x="167" y="66"/>
                  </a:lnTo>
                  <a:lnTo>
                    <a:pt x="167" y="59"/>
                  </a:lnTo>
                  <a:lnTo>
                    <a:pt x="167" y="45"/>
                  </a:lnTo>
                  <a:lnTo>
                    <a:pt x="165" y="28"/>
                  </a:lnTo>
                  <a:lnTo>
                    <a:pt x="164" y="6"/>
                  </a:lnTo>
                  <a:lnTo>
                    <a:pt x="164" y="6"/>
                  </a:lnTo>
                  <a:lnTo>
                    <a:pt x="165" y="2"/>
                  </a:lnTo>
                  <a:lnTo>
                    <a:pt x="167" y="0"/>
                  </a:lnTo>
                  <a:lnTo>
                    <a:pt x="169" y="0"/>
                  </a:lnTo>
                  <a:lnTo>
                    <a:pt x="172" y="2"/>
                  </a:lnTo>
                  <a:lnTo>
                    <a:pt x="180" y="12"/>
                  </a:lnTo>
                  <a:lnTo>
                    <a:pt x="191" y="26"/>
                  </a:lnTo>
                  <a:lnTo>
                    <a:pt x="205" y="42"/>
                  </a:lnTo>
                  <a:lnTo>
                    <a:pt x="220" y="59"/>
                  </a:lnTo>
                  <a:lnTo>
                    <a:pt x="236" y="75"/>
                  </a:lnTo>
                  <a:lnTo>
                    <a:pt x="244" y="82"/>
                  </a:lnTo>
                  <a:lnTo>
                    <a:pt x="253" y="88"/>
                  </a:lnTo>
                  <a:lnTo>
                    <a:pt x="253" y="88"/>
                  </a:lnTo>
                  <a:lnTo>
                    <a:pt x="259" y="104"/>
                  </a:lnTo>
                  <a:lnTo>
                    <a:pt x="263" y="124"/>
                  </a:lnTo>
                  <a:lnTo>
                    <a:pt x="266" y="147"/>
                  </a:lnTo>
                  <a:lnTo>
                    <a:pt x="267" y="159"/>
                  </a:lnTo>
                  <a:lnTo>
                    <a:pt x="267" y="170"/>
                  </a:lnTo>
                  <a:lnTo>
                    <a:pt x="266" y="181"/>
                  </a:lnTo>
                  <a:lnTo>
                    <a:pt x="263" y="190"/>
                  </a:lnTo>
                  <a:lnTo>
                    <a:pt x="261" y="199"/>
                  </a:lnTo>
                  <a:lnTo>
                    <a:pt x="256" y="205"/>
                  </a:lnTo>
                  <a:lnTo>
                    <a:pt x="252" y="211"/>
                  </a:lnTo>
                  <a:lnTo>
                    <a:pt x="245" y="213"/>
                  </a:lnTo>
                  <a:lnTo>
                    <a:pt x="237" y="214"/>
                  </a:lnTo>
                  <a:lnTo>
                    <a:pt x="228" y="212"/>
                  </a:lnTo>
                  <a:lnTo>
                    <a:pt x="228" y="212"/>
                  </a:lnTo>
                  <a:lnTo>
                    <a:pt x="210" y="205"/>
                  </a:lnTo>
                  <a:lnTo>
                    <a:pt x="195" y="200"/>
                  </a:lnTo>
                  <a:lnTo>
                    <a:pt x="183" y="197"/>
                  </a:lnTo>
                  <a:lnTo>
                    <a:pt x="172" y="195"/>
                  </a:lnTo>
                  <a:lnTo>
                    <a:pt x="163" y="195"/>
                  </a:lnTo>
                  <a:lnTo>
                    <a:pt x="155" y="195"/>
                  </a:lnTo>
                  <a:lnTo>
                    <a:pt x="149" y="196"/>
                  </a:lnTo>
                  <a:lnTo>
                    <a:pt x="145" y="198"/>
                  </a:lnTo>
                  <a:lnTo>
                    <a:pt x="140" y="200"/>
                  </a:lnTo>
                  <a:lnTo>
                    <a:pt x="137" y="204"/>
                  </a:lnTo>
                  <a:lnTo>
                    <a:pt x="130" y="210"/>
                  </a:lnTo>
                  <a:lnTo>
                    <a:pt x="123" y="215"/>
                  </a:lnTo>
                  <a:lnTo>
                    <a:pt x="118" y="218"/>
                  </a:lnTo>
                  <a:lnTo>
                    <a:pt x="114" y="220"/>
                  </a:lnTo>
                  <a:lnTo>
                    <a:pt x="114" y="220"/>
                  </a:lnTo>
                  <a:lnTo>
                    <a:pt x="117" y="230"/>
                  </a:lnTo>
                  <a:lnTo>
                    <a:pt x="122" y="241"/>
                  </a:lnTo>
                  <a:lnTo>
                    <a:pt x="125" y="256"/>
                  </a:lnTo>
                  <a:lnTo>
                    <a:pt x="129" y="272"/>
                  </a:lnTo>
                  <a:lnTo>
                    <a:pt x="131" y="290"/>
                  </a:lnTo>
                  <a:lnTo>
                    <a:pt x="131" y="309"/>
                  </a:lnTo>
                  <a:lnTo>
                    <a:pt x="130" y="318"/>
                  </a:lnTo>
                  <a:lnTo>
                    <a:pt x="129" y="326"/>
                  </a:lnTo>
                  <a:lnTo>
                    <a:pt x="129" y="326"/>
                  </a:lnTo>
                  <a:lnTo>
                    <a:pt x="138" y="334"/>
                  </a:lnTo>
                  <a:lnTo>
                    <a:pt x="147" y="344"/>
                  </a:lnTo>
                  <a:lnTo>
                    <a:pt x="165" y="363"/>
                  </a:lnTo>
                  <a:lnTo>
                    <a:pt x="175" y="370"/>
                  </a:lnTo>
                  <a:lnTo>
                    <a:pt x="179" y="372"/>
                  </a:lnTo>
                  <a:lnTo>
                    <a:pt x="183" y="374"/>
                  </a:lnTo>
                  <a:lnTo>
                    <a:pt x="187" y="374"/>
                  </a:lnTo>
                  <a:lnTo>
                    <a:pt x="191" y="373"/>
                  </a:lnTo>
                  <a:lnTo>
                    <a:pt x="194" y="371"/>
                  </a:lnTo>
                  <a:lnTo>
                    <a:pt x="198" y="367"/>
                  </a:lnTo>
                  <a:lnTo>
                    <a:pt x="198" y="367"/>
                  </a:lnTo>
                  <a:lnTo>
                    <a:pt x="214" y="347"/>
                  </a:lnTo>
                  <a:lnTo>
                    <a:pt x="230" y="330"/>
                  </a:lnTo>
                  <a:lnTo>
                    <a:pt x="244" y="317"/>
                  </a:lnTo>
                  <a:lnTo>
                    <a:pt x="256" y="306"/>
                  </a:lnTo>
                  <a:lnTo>
                    <a:pt x="269" y="298"/>
                  </a:lnTo>
                  <a:lnTo>
                    <a:pt x="282" y="294"/>
                  </a:lnTo>
                  <a:lnTo>
                    <a:pt x="293" y="290"/>
                  </a:lnTo>
                  <a:lnTo>
                    <a:pt x="305" y="288"/>
                  </a:lnTo>
                  <a:lnTo>
                    <a:pt x="316" y="288"/>
                  </a:lnTo>
                  <a:lnTo>
                    <a:pt x="329" y="288"/>
                  </a:lnTo>
                  <a:lnTo>
                    <a:pt x="355" y="291"/>
                  </a:lnTo>
                  <a:lnTo>
                    <a:pt x="386" y="295"/>
                  </a:lnTo>
                  <a:lnTo>
                    <a:pt x="404" y="296"/>
                  </a:lnTo>
                  <a:lnTo>
                    <a:pt x="422" y="297"/>
                  </a:lnTo>
                  <a:lnTo>
                    <a:pt x="422" y="297"/>
                  </a:lnTo>
                  <a:lnTo>
                    <a:pt x="450" y="296"/>
                  </a:lnTo>
                  <a:lnTo>
                    <a:pt x="482" y="295"/>
                  </a:lnTo>
                  <a:lnTo>
                    <a:pt x="513" y="292"/>
                  </a:lnTo>
                  <a:lnTo>
                    <a:pt x="536" y="289"/>
                  </a:lnTo>
                  <a:lnTo>
                    <a:pt x="536" y="289"/>
                  </a:lnTo>
                  <a:lnTo>
                    <a:pt x="541" y="302"/>
                  </a:lnTo>
                  <a:lnTo>
                    <a:pt x="544" y="312"/>
                  </a:lnTo>
                  <a:lnTo>
                    <a:pt x="549" y="320"/>
                  </a:lnTo>
                  <a:lnTo>
                    <a:pt x="553" y="326"/>
                  </a:lnTo>
                  <a:lnTo>
                    <a:pt x="558" y="329"/>
                  </a:lnTo>
                  <a:lnTo>
                    <a:pt x="561" y="332"/>
                  </a:lnTo>
                  <a:lnTo>
                    <a:pt x="566" y="332"/>
                  </a:lnTo>
                  <a:lnTo>
                    <a:pt x="569" y="330"/>
                  </a:lnTo>
                  <a:lnTo>
                    <a:pt x="574" y="328"/>
                  </a:lnTo>
                  <a:lnTo>
                    <a:pt x="577" y="325"/>
                  </a:lnTo>
                  <a:lnTo>
                    <a:pt x="585" y="315"/>
                  </a:lnTo>
                  <a:lnTo>
                    <a:pt x="592" y="303"/>
                  </a:lnTo>
                  <a:lnTo>
                    <a:pt x="598" y="289"/>
                  </a:lnTo>
                  <a:lnTo>
                    <a:pt x="598" y="289"/>
                  </a:lnTo>
                  <a:lnTo>
                    <a:pt x="657" y="289"/>
                  </a:lnTo>
                  <a:lnTo>
                    <a:pt x="657" y="289"/>
                  </a:lnTo>
                  <a:lnTo>
                    <a:pt x="676" y="291"/>
                  </a:lnTo>
                  <a:lnTo>
                    <a:pt x="689" y="294"/>
                  </a:lnTo>
                  <a:lnTo>
                    <a:pt x="698" y="296"/>
                  </a:lnTo>
                  <a:lnTo>
                    <a:pt x="702" y="298"/>
                  </a:lnTo>
                  <a:lnTo>
                    <a:pt x="702" y="299"/>
                  </a:lnTo>
                  <a:lnTo>
                    <a:pt x="702" y="301"/>
                  </a:lnTo>
                  <a:lnTo>
                    <a:pt x="698" y="303"/>
                  </a:lnTo>
                  <a:lnTo>
                    <a:pt x="686" y="310"/>
                  </a:lnTo>
                  <a:lnTo>
                    <a:pt x="667" y="318"/>
                  </a:lnTo>
                  <a:lnTo>
                    <a:pt x="658" y="322"/>
                  </a:lnTo>
                  <a:lnTo>
                    <a:pt x="649" y="327"/>
                  </a:lnTo>
                  <a:lnTo>
                    <a:pt x="642" y="333"/>
                  </a:lnTo>
                  <a:lnTo>
                    <a:pt x="635" y="339"/>
                  </a:lnTo>
                  <a:lnTo>
                    <a:pt x="634" y="342"/>
                  </a:lnTo>
                  <a:lnTo>
                    <a:pt x="633" y="345"/>
                  </a:lnTo>
                  <a:lnTo>
                    <a:pt x="632" y="349"/>
                  </a:lnTo>
                  <a:lnTo>
                    <a:pt x="632" y="352"/>
                  </a:lnTo>
                  <a:lnTo>
                    <a:pt x="632" y="352"/>
                  </a:lnTo>
                  <a:lnTo>
                    <a:pt x="610" y="357"/>
                  </a:lnTo>
                  <a:lnTo>
                    <a:pt x="603" y="359"/>
                  </a:lnTo>
                  <a:lnTo>
                    <a:pt x="597" y="362"/>
                  </a:lnTo>
                  <a:lnTo>
                    <a:pt x="594" y="364"/>
                  </a:lnTo>
                  <a:lnTo>
                    <a:pt x="591" y="367"/>
                  </a:lnTo>
                  <a:lnTo>
                    <a:pt x="591" y="370"/>
                  </a:lnTo>
                  <a:lnTo>
                    <a:pt x="592" y="373"/>
                  </a:lnTo>
                  <a:lnTo>
                    <a:pt x="596" y="376"/>
                  </a:lnTo>
                  <a:lnTo>
                    <a:pt x="600" y="379"/>
                  </a:lnTo>
                  <a:lnTo>
                    <a:pt x="612" y="386"/>
                  </a:lnTo>
                  <a:lnTo>
                    <a:pt x="629" y="393"/>
                  </a:lnTo>
                  <a:lnTo>
                    <a:pt x="650" y="399"/>
                  </a:lnTo>
                  <a:lnTo>
                    <a:pt x="650" y="399"/>
                  </a:lnTo>
                  <a:lnTo>
                    <a:pt x="653" y="402"/>
                  </a:lnTo>
                  <a:lnTo>
                    <a:pt x="657" y="404"/>
                  </a:lnTo>
                  <a:lnTo>
                    <a:pt x="661" y="410"/>
                  </a:lnTo>
                  <a:lnTo>
                    <a:pt x="665" y="416"/>
                  </a:lnTo>
                  <a:lnTo>
                    <a:pt x="667" y="418"/>
                  </a:lnTo>
                  <a:lnTo>
                    <a:pt x="669" y="420"/>
                  </a:lnTo>
                  <a:lnTo>
                    <a:pt x="674" y="421"/>
                  </a:lnTo>
                  <a:lnTo>
                    <a:pt x="678" y="421"/>
                  </a:lnTo>
                  <a:lnTo>
                    <a:pt x="683" y="420"/>
                  </a:lnTo>
                  <a:lnTo>
                    <a:pt x="690" y="418"/>
                  </a:lnTo>
                  <a:lnTo>
                    <a:pt x="698" y="413"/>
                  </a:lnTo>
                  <a:lnTo>
                    <a:pt x="709" y="408"/>
                  </a:lnTo>
                  <a:lnTo>
                    <a:pt x="735" y="389"/>
                  </a:lnTo>
                  <a:lnTo>
                    <a:pt x="735" y="389"/>
                  </a:lnTo>
                  <a:lnTo>
                    <a:pt x="758" y="408"/>
                  </a:lnTo>
                  <a:lnTo>
                    <a:pt x="780" y="420"/>
                  </a:lnTo>
                  <a:lnTo>
                    <a:pt x="789" y="426"/>
                  </a:lnTo>
                  <a:lnTo>
                    <a:pt x="798" y="431"/>
                  </a:lnTo>
                  <a:lnTo>
                    <a:pt x="809" y="433"/>
                  </a:lnTo>
                  <a:lnTo>
                    <a:pt x="819" y="435"/>
                  </a:lnTo>
                  <a:lnTo>
                    <a:pt x="829" y="436"/>
                  </a:lnTo>
                  <a:lnTo>
                    <a:pt x="840" y="436"/>
                  </a:lnTo>
                  <a:lnTo>
                    <a:pt x="852" y="435"/>
                  </a:lnTo>
                  <a:lnTo>
                    <a:pt x="865" y="434"/>
                  </a:lnTo>
                  <a:lnTo>
                    <a:pt x="895" y="427"/>
                  </a:lnTo>
                  <a:lnTo>
                    <a:pt x="933" y="418"/>
                  </a:lnTo>
                  <a:lnTo>
                    <a:pt x="933" y="418"/>
                  </a:lnTo>
                  <a:lnTo>
                    <a:pt x="938" y="428"/>
                  </a:lnTo>
                  <a:lnTo>
                    <a:pt x="941" y="436"/>
                  </a:lnTo>
                  <a:lnTo>
                    <a:pt x="942" y="443"/>
                  </a:lnTo>
                  <a:lnTo>
                    <a:pt x="941" y="449"/>
                  </a:lnTo>
                  <a:lnTo>
                    <a:pt x="940" y="455"/>
                  </a:lnTo>
                  <a:lnTo>
                    <a:pt x="936" y="459"/>
                  </a:lnTo>
                  <a:lnTo>
                    <a:pt x="933" y="464"/>
                  </a:lnTo>
                  <a:lnTo>
                    <a:pt x="928" y="467"/>
                  </a:lnTo>
                  <a:lnTo>
                    <a:pt x="919" y="474"/>
                  </a:lnTo>
                  <a:lnTo>
                    <a:pt x="910" y="481"/>
                  </a:lnTo>
                  <a:lnTo>
                    <a:pt x="905" y="486"/>
                  </a:lnTo>
                  <a:lnTo>
                    <a:pt x="903" y="490"/>
                  </a:lnTo>
                  <a:lnTo>
                    <a:pt x="901" y="496"/>
                  </a:lnTo>
                  <a:lnTo>
                    <a:pt x="900" y="503"/>
                  </a:lnTo>
                  <a:lnTo>
                    <a:pt x="900" y="503"/>
                  </a:lnTo>
                  <a:lnTo>
                    <a:pt x="900" y="516"/>
                  </a:lnTo>
                  <a:lnTo>
                    <a:pt x="901" y="526"/>
                  </a:lnTo>
                  <a:lnTo>
                    <a:pt x="903" y="534"/>
                  </a:lnTo>
                  <a:lnTo>
                    <a:pt x="907" y="540"/>
                  </a:lnTo>
                  <a:lnTo>
                    <a:pt x="910" y="543"/>
                  </a:lnTo>
                  <a:lnTo>
                    <a:pt x="916" y="544"/>
                  </a:lnTo>
                  <a:lnTo>
                    <a:pt x="920" y="543"/>
                  </a:lnTo>
                  <a:lnTo>
                    <a:pt x="926" y="541"/>
                  </a:lnTo>
                  <a:lnTo>
                    <a:pt x="932" y="538"/>
                  </a:lnTo>
                  <a:lnTo>
                    <a:pt x="936" y="533"/>
                  </a:lnTo>
                  <a:lnTo>
                    <a:pt x="941" y="527"/>
                  </a:lnTo>
                  <a:lnTo>
                    <a:pt x="946" y="519"/>
                  </a:lnTo>
                  <a:lnTo>
                    <a:pt x="948" y="511"/>
                  </a:lnTo>
                  <a:lnTo>
                    <a:pt x="949" y="503"/>
                  </a:lnTo>
                  <a:lnTo>
                    <a:pt x="949" y="494"/>
                  </a:lnTo>
                  <a:lnTo>
                    <a:pt x="948" y="483"/>
                  </a:lnTo>
                  <a:lnTo>
                    <a:pt x="948" y="483"/>
                  </a:lnTo>
                  <a:lnTo>
                    <a:pt x="951" y="480"/>
                  </a:lnTo>
                  <a:lnTo>
                    <a:pt x="957" y="478"/>
                  </a:lnTo>
                  <a:lnTo>
                    <a:pt x="963" y="478"/>
                  </a:lnTo>
                  <a:lnTo>
                    <a:pt x="970" y="479"/>
                  </a:lnTo>
                  <a:lnTo>
                    <a:pt x="985" y="483"/>
                  </a:lnTo>
                  <a:lnTo>
                    <a:pt x="1000" y="487"/>
                  </a:lnTo>
                  <a:lnTo>
                    <a:pt x="1005" y="488"/>
                  </a:lnTo>
                  <a:lnTo>
                    <a:pt x="1012" y="488"/>
                  </a:lnTo>
                  <a:lnTo>
                    <a:pt x="1017" y="485"/>
                  </a:lnTo>
                  <a:lnTo>
                    <a:pt x="1022" y="480"/>
                  </a:lnTo>
                  <a:lnTo>
                    <a:pt x="1024" y="472"/>
                  </a:lnTo>
                  <a:lnTo>
                    <a:pt x="1025" y="460"/>
                  </a:lnTo>
                  <a:lnTo>
                    <a:pt x="1024" y="444"/>
                  </a:lnTo>
                  <a:lnTo>
                    <a:pt x="1020" y="425"/>
                  </a:lnTo>
                  <a:lnTo>
                    <a:pt x="1020" y="425"/>
                  </a:lnTo>
                  <a:lnTo>
                    <a:pt x="1023" y="421"/>
                  </a:lnTo>
                  <a:lnTo>
                    <a:pt x="1024" y="417"/>
                  </a:lnTo>
                  <a:lnTo>
                    <a:pt x="1023" y="406"/>
                  </a:lnTo>
                  <a:lnTo>
                    <a:pt x="1022" y="396"/>
                  </a:lnTo>
                  <a:lnTo>
                    <a:pt x="1019" y="387"/>
                  </a:lnTo>
                  <a:lnTo>
                    <a:pt x="1017" y="376"/>
                  </a:lnTo>
                  <a:lnTo>
                    <a:pt x="1016" y="368"/>
                  </a:lnTo>
                  <a:lnTo>
                    <a:pt x="1017" y="365"/>
                  </a:lnTo>
                  <a:lnTo>
                    <a:pt x="1018" y="362"/>
                  </a:lnTo>
                  <a:lnTo>
                    <a:pt x="1020" y="358"/>
                  </a:lnTo>
                  <a:lnTo>
                    <a:pt x="1025" y="356"/>
                  </a:lnTo>
                  <a:lnTo>
                    <a:pt x="1025" y="356"/>
                  </a:lnTo>
                  <a:lnTo>
                    <a:pt x="1035" y="351"/>
                  </a:lnTo>
                  <a:lnTo>
                    <a:pt x="1046" y="348"/>
                  </a:lnTo>
                  <a:lnTo>
                    <a:pt x="1060" y="344"/>
                  </a:lnTo>
                  <a:lnTo>
                    <a:pt x="1069" y="344"/>
                  </a:lnTo>
                  <a:lnTo>
                    <a:pt x="1071" y="344"/>
                  </a:lnTo>
                  <a:lnTo>
                    <a:pt x="1071" y="344"/>
                  </a:lnTo>
                  <a:lnTo>
                    <a:pt x="1079" y="355"/>
                  </a:lnTo>
                  <a:lnTo>
                    <a:pt x="1088" y="364"/>
                  </a:lnTo>
                  <a:lnTo>
                    <a:pt x="1099" y="372"/>
                  </a:lnTo>
                  <a:lnTo>
                    <a:pt x="1110" y="380"/>
                  </a:lnTo>
                  <a:lnTo>
                    <a:pt x="1133" y="395"/>
                  </a:lnTo>
                  <a:lnTo>
                    <a:pt x="1157" y="409"/>
                  </a:lnTo>
                  <a:lnTo>
                    <a:pt x="1180" y="421"/>
                  </a:lnTo>
                  <a:lnTo>
                    <a:pt x="1203" y="436"/>
                  </a:lnTo>
                  <a:lnTo>
                    <a:pt x="1213" y="443"/>
                  </a:lnTo>
                  <a:lnTo>
                    <a:pt x="1222" y="451"/>
                  </a:lnTo>
                  <a:lnTo>
                    <a:pt x="1230" y="460"/>
                  </a:lnTo>
                  <a:lnTo>
                    <a:pt x="1237" y="470"/>
                  </a:lnTo>
                  <a:lnTo>
                    <a:pt x="1237" y="470"/>
                  </a:lnTo>
                  <a:lnTo>
                    <a:pt x="1245" y="485"/>
                  </a:lnTo>
                  <a:lnTo>
                    <a:pt x="1252" y="498"/>
                  </a:lnTo>
                  <a:lnTo>
                    <a:pt x="1252" y="498"/>
                  </a:lnTo>
                  <a:lnTo>
                    <a:pt x="1247" y="507"/>
                  </a:lnTo>
                  <a:lnTo>
                    <a:pt x="1241" y="513"/>
                  </a:lnTo>
                  <a:lnTo>
                    <a:pt x="1228" y="527"/>
                  </a:lnTo>
                  <a:lnTo>
                    <a:pt x="1222" y="534"/>
                  </a:lnTo>
                  <a:lnTo>
                    <a:pt x="1216" y="541"/>
                  </a:lnTo>
                  <a:lnTo>
                    <a:pt x="1213" y="548"/>
                  </a:lnTo>
                  <a:lnTo>
                    <a:pt x="1211" y="557"/>
                  </a:lnTo>
                  <a:lnTo>
                    <a:pt x="1211" y="557"/>
                  </a:lnTo>
                  <a:lnTo>
                    <a:pt x="1213" y="566"/>
                  </a:lnTo>
                  <a:lnTo>
                    <a:pt x="1216" y="576"/>
                  </a:lnTo>
                  <a:lnTo>
                    <a:pt x="1221" y="584"/>
                  </a:lnTo>
                  <a:lnTo>
                    <a:pt x="1226" y="592"/>
                  </a:lnTo>
                  <a:lnTo>
                    <a:pt x="1231" y="600"/>
                  </a:lnTo>
                  <a:lnTo>
                    <a:pt x="1237" y="609"/>
                  </a:lnTo>
                  <a:lnTo>
                    <a:pt x="1239" y="619"/>
                  </a:lnTo>
                  <a:lnTo>
                    <a:pt x="1241" y="631"/>
                  </a:lnTo>
                  <a:lnTo>
                    <a:pt x="1241" y="631"/>
                  </a:lnTo>
                  <a:lnTo>
                    <a:pt x="1240" y="639"/>
                  </a:lnTo>
                  <a:lnTo>
                    <a:pt x="1239" y="646"/>
                  </a:lnTo>
                  <a:lnTo>
                    <a:pt x="1236" y="651"/>
                  </a:lnTo>
                  <a:lnTo>
                    <a:pt x="1233" y="657"/>
                  </a:lnTo>
                  <a:lnTo>
                    <a:pt x="1233" y="657"/>
                  </a:lnTo>
                  <a:lnTo>
                    <a:pt x="1237" y="649"/>
                  </a:lnTo>
                  <a:lnTo>
                    <a:pt x="1237" y="649"/>
                  </a:lnTo>
                  <a:close/>
                </a:path>
              </a:pathLst>
            </a:custGeom>
            <a:solidFill>
              <a:schemeClr val="accent2">
                <a:lumMod val="60000"/>
                <a:lumOff val="4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37" name="Freeform 135"/>
            <p:cNvSpPr>
              <a:spLocks/>
            </p:cNvSpPr>
            <p:nvPr/>
          </p:nvSpPr>
          <p:spPr bwMode="auto">
            <a:xfrm>
              <a:off x="6777281" y="1314695"/>
              <a:ext cx="1024370" cy="1344334"/>
            </a:xfrm>
            <a:custGeom>
              <a:avLst/>
              <a:gdLst/>
              <a:ahLst/>
              <a:cxnLst>
                <a:cxn ang="0">
                  <a:pos x="672" y="1636"/>
                </a:cxn>
                <a:cxn ang="0">
                  <a:pos x="714" y="1590"/>
                </a:cxn>
                <a:cxn ang="0">
                  <a:pos x="805" y="1495"/>
                </a:cxn>
                <a:cxn ang="0">
                  <a:pos x="957" y="1401"/>
                </a:cxn>
                <a:cxn ang="0">
                  <a:pos x="1008" y="1419"/>
                </a:cxn>
                <a:cxn ang="0">
                  <a:pos x="1066" y="1488"/>
                </a:cxn>
                <a:cxn ang="0">
                  <a:pos x="1205" y="1440"/>
                </a:cxn>
                <a:cxn ang="0">
                  <a:pos x="1237" y="1332"/>
                </a:cxn>
                <a:cxn ang="0">
                  <a:pos x="1273" y="1201"/>
                </a:cxn>
                <a:cxn ang="0">
                  <a:pos x="1339" y="1189"/>
                </a:cxn>
                <a:cxn ang="0">
                  <a:pos x="1326" y="975"/>
                </a:cxn>
                <a:cxn ang="0">
                  <a:pos x="1410" y="867"/>
                </a:cxn>
                <a:cxn ang="0">
                  <a:pos x="1380" y="802"/>
                </a:cxn>
                <a:cxn ang="0">
                  <a:pos x="1245" y="797"/>
                </a:cxn>
                <a:cxn ang="0">
                  <a:pos x="1066" y="863"/>
                </a:cxn>
                <a:cxn ang="0">
                  <a:pos x="984" y="898"/>
                </a:cxn>
                <a:cxn ang="0">
                  <a:pos x="1021" y="834"/>
                </a:cxn>
                <a:cxn ang="0">
                  <a:pos x="1073" y="739"/>
                </a:cxn>
                <a:cxn ang="0">
                  <a:pos x="1019" y="626"/>
                </a:cxn>
                <a:cxn ang="0">
                  <a:pos x="891" y="591"/>
                </a:cxn>
                <a:cxn ang="0">
                  <a:pos x="897" y="540"/>
                </a:cxn>
                <a:cxn ang="0">
                  <a:pos x="1015" y="517"/>
                </a:cxn>
                <a:cxn ang="0">
                  <a:pos x="1015" y="419"/>
                </a:cxn>
                <a:cxn ang="0">
                  <a:pos x="1106" y="403"/>
                </a:cxn>
                <a:cxn ang="0">
                  <a:pos x="1175" y="326"/>
                </a:cxn>
                <a:cxn ang="0">
                  <a:pos x="1262" y="254"/>
                </a:cxn>
                <a:cxn ang="0">
                  <a:pos x="1221" y="212"/>
                </a:cxn>
                <a:cxn ang="0">
                  <a:pos x="1140" y="168"/>
                </a:cxn>
                <a:cxn ang="0">
                  <a:pos x="1062" y="181"/>
                </a:cxn>
                <a:cxn ang="0">
                  <a:pos x="1088" y="82"/>
                </a:cxn>
                <a:cxn ang="0">
                  <a:pos x="1022" y="0"/>
                </a:cxn>
                <a:cxn ang="0">
                  <a:pos x="848" y="149"/>
                </a:cxn>
                <a:cxn ang="0">
                  <a:pos x="928" y="219"/>
                </a:cxn>
                <a:cxn ang="0">
                  <a:pos x="921" y="288"/>
                </a:cxn>
                <a:cxn ang="0">
                  <a:pos x="800" y="262"/>
                </a:cxn>
                <a:cxn ang="0">
                  <a:pos x="595" y="384"/>
                </a:cxn>
                <a:cxn ang="0">
                  <a:pos x="317" y="610"/>
                </a:cxn>
                <a:cxn ang="0">
                  <a:pos x="151" y="898"/>
                </a:cxn>
                <a:cxn ang="0">
                  <a:pos x="217" y="959"/>
                </a:cxn>
                <a:cxn ang="0">
                  <a:pos x="304" y="972"/>
                </a:cxn>
                <a:cxn ang="0">
                  <a:pos x="300" y="1052"/>
                </a:cxn>
                <a:cxn ang="0">
                  <a:pos x="225" y="1069"/>
                </a:cxn>
                <a:cxn ang="0">
                  <a:pos x="133" y="1059"/>
                </a:cxn>
                <a:cxn ang="0">
                  <a:pos x="122" y="1153"/>
                </a:cxn>
                <a:cxn ang="0">
                  <a:pos x="33" y="1266"/>
                </a:cxn>
                <a:cxn ang="0">
                  <a:pos x="4" y="1361"/>
                </a:cxn>
                <a:cxn ang="0">
                  <a:pos x="51" y="1366"/>
                </a:cxn>
                <a:cxn ang="0">
                  <a:pos x="162" y="1447"/>
                </a:cxn>
                <a:cxn ang="0">
                  <a:pos x="135" y="1516"/>
                </a:cxn>
                <a:cxn ang="0">
                  <a:pos x="92" y="1621"/>
                </a:cxn>
                <a:cxn ang="0">
                  <a:pos x="94" y="1698"/>
                </a:cxn>
                <a:cxn ang="0">
                  <a:pos x="126" y="1744"/>
                </a:cxn>
                <a:cxn ang="0">
                  <a:pos x="214" y="1755"/>
                </a:cxn>
                <a:cxn ang="0">
                  <a:pos x="277" y="1797"/>
                </a:cxn>
                <a:cxn ang="0">
                  <a:pos x="326" y="1806"/>
                </a:cxn>
                <a:cxn ang="0">
                  <a:pos x="397" y="1845"/>
                </a:cxn>
                <a:cxn ang="0">
                  <a:pos x="488" y="1812"/>
                </a:cxn>
                <a:cxn ang="0">
                  <a:pos x="560" y="1779"/>
                </a:cxn>
                <a:cxn ang="0">
                  <a:pos x="654" y="1741"/>
                </a:cxn>
              </a:cxnLst>
              <a:rect l="0" t="0" r="r" b="b"/>
              <a:pathLst>
                <a:path w="1411" h="1845">
                  <a:moveTo>
                    <a:pt x="666" y="1709"/>
                  </a:moveTo>
                  <a:lnTo>
                    <a:pt x="666" y="1709"/>
                  </a:lnTo>
                  <a:lnTo>
                    <a:pt x="663" y="1700"/>
                  </a:lnTo>
                  <a:lnTo>
                    <a:pt x="662" y="1692"/>
                  </a:lnTo>
                  <a:lnTo>
                    <a:pt x="662" y="1676"/>
                  </a:lnTo>
                  <a:lnTo>
                    <a:pt x="662" y="1676"/>
                  </a:lnTo>
                  <a:lnTo>
                    <a:pt x="663" y="1659"/>
                  </a:lnTo>
                  <a:lnTo>
                    <a:pt x="666" y="1646"/>
                  </a:lnTo>
                  <a:lnTo>
                    <a:pt x="667" y="1643"/>
                  </a:lnTo>
                  <a:lnTo>
                    <a:pt x="669" y="1639"/>
                  </a:lnTo>
                  <a:lnTo>
                    <a:pt x="672" y="1636"/>
                  </a:lnTo>
                  <a:lnTo>
                    <a:pt x="675" y="1634"/>
                  </a:lnTo>
                  <a:lnTo>
                    <a:pt x="682" y="1631"/>
                  </a:lnTo>
                  <a:lnTo>
                    <a:pt x="690" y="1628"/>
                  </a:lnTo>
                  <a:lnTo>
                    <a:pt x="699" y="1624"/>
                  </a:lnTo>
                  <a:lnTo>
                    <a:pt x="709" y="1617"/>
                  </a:lnTo>
                  <a:lnTo>
                    <a:pt x="709" y="1617"/>
                  </a:lnTo>
                  <a:lnTo>
                    <a:pt x="713" y="1614"/>
                  </a:lnTo>
                  <a:lnTo>
                    <a:pt x="715" y="1610"/>
                  </a:lnTo>
                  <a:lnTo>
                    <a:pt x="715" y="1605"/>
                  </a:lnTo>
                  <a:lnTo>
                    <a:pt x="715" y="1600"/>
                  </a:lnTo>
                  <a:lnTo>
                    <a:pt x="714" y="1590"/>
                  </a:lnTo>
                  <a:lnTo>
                    <a:pt x="715" y="1585"/>
                  </a:lnTo>
                  <a:lnTo>
                    <a:pt x="716" y="1580"/>
                  </a:lnTo>
                  <a:lnTo>
                    <a:pt x="716" y="1580"/>
                  </a:lnTo>
                  <a:lnTo>
                    <a:pt x="738" y="1563"/>
                  </a:lnTo>
                  <a:lnTo>
                    <a:pt x="758" y="1549"/>
                  </a:lnTo>
                  <a:lnTo>
                    <a:pt x="767" y="1541"/>
                  </a:lnTo>
                  <a:lnTo>
                    <a:pt x="775" y="1533"/>
                  </a:lnTo>
                  <a:lnTo>
                    <a:pt x="783" y="1524"/>
                  </a:lnTo>
                  <a:lnTo>
                    <a:pt x="790" y="1515"/>
                  </a:lnTo>
                  <a:lnTo>
                    <a:pt x="790" y="1515"/>
                  </a:lnTo>
                  <a:lnTo>
                    <a:pt x="805" y="1495"/>
                  </a:lnTo>
                  <a:lnTo>
                    <a:pt x="819" y="1479"/>
                  </a:lnTo>
                  <a:lnTo>
                    <a:pt x="835" y="1464"/>
                  </a:lnTo>
                  <a:lnTo>
                    <a:pt x="851" y="1453"/>
                  </a:lnTo>
                  <a:lnTo>
                    <a:pt x="869" y="1442"/>
                  </a:lnTo>
                  <a:lnTo>
                    <a:pt x="889" y="1434"/>
                  </a:lnTo>
                  <a:lnTo>
                    <a:pt x="911" y="1426"/>
                  </a:lnTo>
                  <a:lnTo>
                    <a:pt x="934" y="1419"/>
                  </a:lnTo>
                  <a:lnTo>
                    <a:pt x="934" y="1419"/>
                  </a:lnTo>
                  <a:lnTo>
                    <a:pt x="941" y="1417"/>
                  </a:lnTo>
                  <a:lnTo>
                    <a:pt x="946" y="1412"/>
                  </a:lnTo>
                  <a:lnTo>
                    <a:pt x="957" y="1401"/>
                  </a:lnTo>
                  <a:lnTo>
                    <a:pt x="962" y="1395"/>
                  </a:lnTo>
                  <a:lnTo>
                    <a:pt x="969" y="1391"/>
                  </a:lnTo>
                  <a:lnTo>
                    <a:pt x="976" y="1387"/>
                  </a:lnTo>
                  <a:lnTo>
                    <a:pt x="984" y="1386"/>
                  </a:lnTo>
                  <a:lnTo>
                    <a:pt x="984" y="1386"/>
                  </a:lnTo>
                  <a:lnTo>
                    <a:pt x="991" y="1387"/>
                  </a:lnTo>
                  <a:lnTo>
                    <a:pt x="996" y="1391"/>
                  </a:lnTo>
                  <a:lnTo>
                    <a:pt x="1000" y="1395"/>
                  </a:lnTo>
                  <a:lnTo>
                    <a:pt x="1004" y="1402"/>
                  </a:lnTo>
                  <a:lnTo>
                    <a:pt x="1006" y="1410"/>
                  </a:lnTo>
                  <a:lnTo>
                    <a:pt x="1008" y="1419"/>
                  </a:lnTo>
                  <a:lnTo>
                    <a:pt x="1013" y="1439"/>
                  </a:lnTo>
                  <a:lnTo>
                    <a:pt x="1018" y="1458"/>
                  </a:lnTo>
                  <a:lnTo>
                    <a:pt x="1020" y="1468"/>
                  </a:lnTo>
                  <a:lnTo>
                    <a:pt x="1025" y="1476"/>
                  </a:lnTo>
                  <a:lnTo>
                    <a:pt x="1029" y="1483"/>
                  </a:lnTo>
                  <a:lnTo>
                    <a:pt x="1035" y="1488"/>
                  </a:lnTo>
                  <a:lnTo>
                    <a:pt x="1043" y="1492"/>
                  </a:lnTo>
                  <a:lnTo>
                    <a:pt x="1051" y="1493"/>
                  </a:lnTo>
                  <a:lnTo>
                    <a:pt x="1051" y="1493"/>
                  </a:lnTo>
                  <a:lnTo>
                    <a:pt x="1058" y="1492"/>
                  </a:lnTo>
                  <a:lnTo>
                    <a:pt x="1066" y="1488"/>
                  </a:lnTo>
                  <a:lnTo>
                    <a:pt x="1074" y="1484"/>
                  </a:lnTo>
                  <a:lnTo>
                    <a:pt x="1082" y="1479"/>
                  </a:lnTo>
                  <a:lnTo>
                    <a:pt x="1106" y="1460"/>
                  </a:lnTo>
                  <a:lnTo>
                    <a:pt x="1106" y="1460"/>
                  </a:lnTo>
                  <a:lnTo>
                    <a:pt x="1114" y="1455"/>
                  </a:lnTo>
                  <a:lnTo>
                    <a:pt x="1123" y="1453"/>
                  </a:lnTo>
                  <a:lnTo>
                    <a:pt x="1143" y="1449"/>
                  </a:lnTo>
                  <a:lnTo>
                    <a:pt x="1165" y="1447"/>
                  </a:lnTo>
                  <a:lnTo>
                    <a:pt x="1186" y="1445"/>
                  </a:lnTo>
                  <a:lnTo>
                    <a:pt x="1196" y="1442"/>
                  </a:lnTo>
                  <a:lnTo>
                    <a:pt x="1205" y="1440"/>
                  </a:lnTo>
                  <a:lnTo>
                    <a:pt x="1213" y="1437"/>
                  </a:lnTo>
                  <a:lnTo>
                    <a:pt x="1220" y="1432"/>
                  </a:lnTo>
                  <a:lnTo>
                    <a:pt x="1226" y="1425"/>
                  </a:lnTo>
                  <a:lnTo>
                    <a:pt x="1230" y="1418"/>
                  </a:lnTo>
                  <a:lnTo>
                    <a:pt x="1234" y="1408"/>
                  </a:lnTo>
                  <a:lnTo>
                    <a:pt x="1235" y="1396"/>
                  </a:lnTo>
                  <a:lnTo>
                    <a:pt x="1235" y="1396"/>
                  </a:lnTo>
                  <a:lnTo>
                    <a:pt x="1235" y="1361"/>
                  </a:lnTo>
                  <a:lnTo>
                    <a:pt x="1235" y="1361"/>
                  </a:lnTo>
                  <a:lnTo>
                    <a:pt x="1235" y="1346"/>
                  </a:lnTo>
                  <a:lnTo>
                    <a:pt x="1237" y="1332"/>
                  </a:lnTo>
                  <a:lnTo>
                    <a:pt x="1241" y="1319"/>
                  </a:lnTo>
                  <a:lnTo>
                    <a:pt x="1245" y="1308"/>
                  </a:lnTo>
                  <a:lnTo>
                    <a:pt x="1255" y="1285"/>
                  </a:lnTo>
                  <a:lnTo>
                    <a:pt x="1259" y="1273"/>
                  </a:lnTo>
                  <a:lnTo>
                    <a:pt x="1264" y="1260"/>
                  </a:lnTo>
                  <a:lnTo>
                    <a:pt x="1264" y="1260"/>
                  </a:lnTo>
                  <a:lnTo>
                    <a:pt x="1266" y="1250"/>
                  </a:lnTo>
                  <a:lnTo>
                    <a:pt x="1267" y="1240"/>
                  </a:lnTo>
                  <a:lnTo>
                    <a:pt x="1270" y="1219"/>
                  </a:lnTo>
                  <a:lnTo>
                    <a:pt x="1271" y="1210"/>
                  </a:lnTo>
                  <a:lnTo>
                    <a:pt x="1273" y="1201"/>
                  </a:lnTo>
                  <a:lnTo>
                    <a:pt x="1277" y="1193"/>
                  </a:lnTo>
                  <a:lnTo>
                    <a:pt x="1283" y="1183"/>
                  </a:lnTo>
                  <a:lnTo>
                    <a:pt x="1283" y="1183"/>
                  </a:lnTo>
                  <a:lnTo>
                    <a:pt x="1296" y="1194"/>
                  </a:lnTo>
                  <a:lnTo>
                    <a:pt x="1303" y="1197"/>
                  </a:lnTo>
                  <a:lnTo>
                    <a:pt x="1308" y="1198"/>
                  </a:lnTo>
                  <a:lnTo>
                    <a:pt x="1312" y="1198"/>
                  </a:lnTo>
                  <a:lnTo>
                    <a:pt x="1312" y="1198"/>
                  </a:lnTo>
                  <a:lnTo>
                    <a:pt x="1320" y="1198"/>
                  </a:lnTo>
                  <a:lnTo>
                    <a:pt x="1326" y="1196"/>
                  </a:lnTo>
                  <a:lnTo>
                    <a:pt x="1339" y="1189"/>
                  </a:lnTo>
                  <a:lnTo>
                    <a:pt x="1344" y="1186"/>
                  </a:lnTo>
                  <a:lnTo>
                    <a:pt x="1351" y="1182"/>
                  </a:lnTo>
                  <a:lnTo>
                    <a:pt x="1358" y="1180"/>
                  </a:lnTo>
                  <a:lnTo>
                    <a:pt x="1367" y="1180"/>
                  </a:lnTo>
                  <a:lnTo>
                    <a:pt x="1367" y="1180"/>
                  </a:lnTo>
                  <a:lnTo>
                    <a:pt x="1357" y="1134"/>
                  </a:lnTo>
                  <a:lnTo>
                    <a:pt x="1347" y="1086"/>
                  </a:lnTo>
                  <a:lnTo>
                    <a:pt x="1338" y="1034"/>
                  </a:lnTo>
                  <a:lnTo>
                    <a:pt x="1327" y="982"/>
                  </a:lnTo>
                  <a:lnTo>
                    <a:pt x="1327" y="982"/>
                  </a:lnTo>
                  <a:lnTo>
                    <a:pt x="1326" y="975"/>
                  </a:lnTo>
                  <a:lnTo>
                    <a:pt x="1327" y="969"/>
                  </a:lnTo>
                  <a:lnTo>
                    <a:pt x="1331" y="962"/>
                  </a:lnTo>
                  <a:lnTo>
                    <a:pt x="1335" y="956"/>
                  </a:lnTo>
                  <a:lnTo>
                    <a:pt x="1349" y="942"/>
                  </a:lnTo>
                  <a:lnTo>
                    <a:pt x="1365" y="928"/>
                  </a:lnTo>
                  <a:lnTo>
                    <a:pt x="1381" y="912"/>
                  </a:lnTo>
                  <a:lnTo>
                    <a:pt x="1389" y="904"/>
                  </a:lnTo>
                  <a:lnTo>
                    <a:pt x="1396" y="895"/>
                  </a:lnTo>
                  <a:lnTo>
                    <a:pt x="1402" y="886"/>
                  </a:lnTo>
                  <a:lnTo>
                    <a:pt x="1407" y="876"/>
                  </a:lnTo>
                  <a:lnTo>
                    <a:pt x="1410" y="867"/>
                  </a:lnTo>
                  <a:lnTo>
                    <a:pt x="1411" y="857"/>
                  </a:lnTo>
                  <a:lnTo>
                    <a:pt x="1411" y="857"/>
                  </a:lnTo>
                  <a:lnTo>
                    <a:pt x="1411" y="851"/>
                  </a:lnTo>
                  <a:lnTo>
                    <a:pt x="1410" y="844"/>
                  </a:lnTo>
                  <a:lnTo>
                    <a:pt x="1408" y="837"/>
                  </a:lnTo>
                  <a:lnTo>
                    <a:pt x="1405" y="831"/>
                  </a:lnTo>
                  <a:lnTo>
                    <a:pt x="1402" y="824"/>
                  </a:lnTo>
                  <a:lnTo>
                    <a:pt x="1398" y="819"/>
                  </a:lnTo>
                  <a:lnTo>
                    <a:pt x="1393" y="813"/>
                  </a:lnTo>
                  <a:lnTo>
                    <a:pt x="1387" y="807"/>
                  </a:lnTo>
                  <a:lnTo>
                    <a:pt x="1380" y="802"/>
                  </a:lnTo>
                  <a:lnTo>
                    <a:pt x="1373" y="798"/>
                  </a:lnTo>
                  <a:lnTo>
                    <a:pt x="1365" y="794"/>
                  </a:lnTo>
                  <a:lnTo>
                    <a:pt x="1355" y="791"/>
                  </a:lnTo>
                  <a:lnTo>
                    <a:pt x="1346" y="790"/>
                  </a:lnTo>
                  <a:lnTo>
                    <a:pt x="1334" y="789"/>
                  </a:lnTo>
                  <a:lnTo>
                    <a:pt x="1321" y="789"/>
                  </a:lnTo>
                  <a:lnTo>
                    <a:pt x="1309" y="791"/>
                  </a:lnTo>
                  <a:lnTo>
                    <a:pt x="1309" y="791"/>
                  </a:lnTo>
                  <a:lnTo>
                    <a:pt x="1287" y="793"/>
                  </a:lnTo>
                  <a:lnTo>
                    <a:pt x="1266" y="796"/>
                  </a:lnTo>
                  <a:lnTo>
                    <a:pt x="1245" y="797"/>
                  </a:lnTo>
                  <a:lnTo>
                    <a:pt x="1227" y="797"/>
                  </a:lnTo>
                  <a:lnTo>
                    <a:pt x="1191" y="796"/>
                  </a:lnTo>
                  <a:lnTo>
                    <a:pt x="1174" y="796"/>
                  </a:lnTo>
                  <a:lnTo>
                    <a:pt x="1158" y="797"/>
                  </a:lnTo>
                  <a:lnTo>
                    <a:pt x="1143" y="800"/>
                  </a:lnTo>
                  <a:lnTo>
                    <a:pt x="1128" y="804"/>
                  </a:lnTo>
                  <a:lnTo>
                    <a:pt x="1114" y="811"/>
                  </a:lnTo>
                  <a:lnTo>
                    <a:pt x="1102" y="819"/>
                  </a:lnTo>
                  <a:lnTo>
                    <a:pt x="1089" y="830"/>
                  </a:lnTo>
                  <a:lnTo>
                    <a:pt x="1076" y="845"/>
                  </a:lnTo>
                  <a:lnTo>
                    <a:pt x="1066" y="863"/>
                  </a:lnTo>
                  <a:lnTo>
                    <a:pt x="1054" y="886"/>
                  </a:lnTo>
                  <a:lnTo>
                    <a:pt x="1054" y="886"/>
                  </a:lnTo>
                  <a:lnTo>
                    <a:pt x="1046" y="895"/>
                  </a:lnTo>
                  <a:lnTo>
                    <a:pt x="1037" y="901"/>
                  </a:lnTo>
                  <a:lnTo>
                    <a:pt x="1029" y="905"/>
                  </a:lnTo>
                  <a:lnTo>
                    <a:pt x="1020" y="907"/>
                  </a:lnTo>
                  <a:lnTo>
                    <a:pt x="1012" y="908"/>
                  </a:lnTo>
                  <a:lnTo>
                    <a:pt x="1004" y="907"/>
                  </a:lnTo>
                  <a:lnTo>
                    <a:pt x="997" y="905"/>
                  </a:lnTo>
                  <a:lnTo>
                    <a:pt x="990" y="901"/>
                  </a:lnTo>
                  <a:lnTo>
                    <a:pt x="984" y="898"/>
                  </a:lnTo>
                  <a:lnTo>
                    <a:pt x="981" y="892"/>
                  </a:lnTo>
                  <a:lnTo>
                    <a:pt x="977" y="888"/>
                  </a:lnTo>
                  <a:lnTo>
                    <a:pt x="976" y="881"/>
                  </a:lnTo>
                  <a:lnTo>
                    <a:pt x="976" y="875"/>
                  </a:lnTo>
                  <a:lnTo>
                    <a:pt x="978" y="869"/>
                  </a:lnTo>
                  <a:lnTo>
                    <a:pt x="983" y="862"/>
                  </a:lnTo>
                  <a:lnTo>
                    <a:pt x="989" y="857"/>
                  </a:lnTo>
                  <a:lnTo>
                    <a:pt x="989" y="857"/>
                  </a:lnTo>
                  <a:lnTo>
                    <a:pt x="997" y="851"/>
                  </a:lnTo>
                  <a:lnTo>
                    <a:pt x="1005" y="844"/>
                  </a:lnTo>
                  <a:lnTo>
                    <a:pt x="1021" y="834"/>
                  </a:lnTo>
                  <a:lnTo>
                    <a:pt x="1036" y="823"/>
                  </a:lnTo>
                  <a:lnTo>
                    <a:pt x="1050" y="813"/>
                  </a:lnTo>
                  <a:lnTo>
                    <a:pt x="1057" y="807"/>
                  </a:lnTo>
                  <a:lnTo>
                    <a:pt x="1061" y="800"/>
                  </a:lnTo>
                  <a:lnTo>
                    <a:pt x="1067" y="793"/>
                  </a:lnTo>
                  <a:lnTo>
                    <a:pt x="1071" y="785"/>
                  </a:lnTo>
                  <a:lnTo>
                    <a:pt x="1073" y="776"/>
                  </a:lnTo>
                  <a:lnTo>
                    <a:pt x="1074" y="765"/>
                  </a:lnTo>
                  <a:lnTo>
                    <a:pt x="1074" y="753"/>
                  </a:lnTo>
                  <a:lnTo>
                    <a:pt x="1073" y="739"/>
                  </a:lnTo>
                  <a:lnTo>
                    <a:pt x="1073" y="739"/>
                  </a:lnTo>
                  <a:lnTo>
                    <a:pt x="1071" y="722"/>
                  </a:lnTo>
                  <a:lnTo>
                    <a:pt x="1067" y="707"/>
                  </a:lnTo>
                  <a:lnTo>
                    <a:pt x="1064" y="693"/>
                  </a:lnTo>
                  <a:lnTo>
                    <a:pt x="1060" y="681"/>
                  </a:lnTo>
                  <a:lnTo>
                    <a:pt x="1056" y="669"/>
                  </a:lnTo>
                  <a:lnTo>
                    <a:pt x="1050" y="660"/>
                  </a:lnTo>
                  <a:lnTo>
                    <a:pt x="1044" y="651"/>
                  </a:lnTo>
                  <a:lnTo>
                    <a:pt x="1038" y="644"/>
                  </a:lnTo>
                  <a:lnTo>
                    <a:pt x="1033" y="637"/>
                  </a:lnTo>
                  <a:lnTo>
                    <a:pt x="1026" y="631"/>
                  </a:lnTo>
                  <a:lnTo>
                    <a:pt x="1019" y="626"/>
                  </a:lnTo>
                  <a:lnTo>
                    <a:pt x="1012" y="623"/>
                  </a:lnTo>
                  <a:lnTo>
                    <a:pt x="997" y="616"/>
                  </a:lnTo>
                  <a:lnTo>
                    <a:pt x="982" y="613"/>
                  </a:lnTo>
                  <a:lnTo>
                    <a:pt x="966" y="610"/>
                  </a:lnTo>
                  <a:lnTo>
                    <a:pt x="951" y="608"/>
                  </a:lnTo>
                  <a:lnTo>
                    <a:pt x="936" y="607"/>
                  </a:lnTo>
                  <a:lnTo>
                    <a:pt x="921" y="605"/>
                  </a:lnTo>
                  <a:lnTo>
                    <a:pt x="908" y="600"/>
                  </a:lnTo>
                  <a:lnTo>
                    <a:pt x="903" y="598"/>
                  </a:lnTo>
                  <a:lnTo>
                    <a:pt x="897" y="594"/>
                  </a:lnTo>
                  <a:lnTo>
                    <a:pt x="891" y="591"/>
                  </a:lnTo>
                  <a:lnTo>
                    <a:pt x="886" y="586"/>
                  </a:lnTo>
                  <a:lnTo>
                    <a:pt x="882" y="580"/>
                  </a:lnTo>
                  <a:lnTo>
                    <a:pt x="878" y="575"/>
                  </a:lnTo>
                  <a:lnTo>
                    <a:pt x="878" y="575"/>
                  </a:lnTo>
                  <a:lnTo>
                    <a:pt x="878" y="567"/>
                  </a:lnTo>
                  <a:lnTo>
                    <a:pt x="880" y="560"/>
                  </a:lnTo>
                  <a:lnTo>
                    <a:pt x="881" y="554"/>
                  </a:lnTo>
                  <a:lnTo>
                    <a:pt x="884" y="549"/>
                  </a:lnTo>
                  <a:lnTo>
                    <a:pt x="888" y="546"/>
                  </a:lnTo>
                  <a:lnTo>
                    <a:pt x="891" y="542"/>
                  </a:lnTo>
                  <a:lnTo>
                    <a:pt x="897" y="540"/>
                  </a:lnTo>
                  <a:lnTo>
                    <a:pt x="901" y="539"/>
                  </a:lnTo>
                  <a:lnTo>
                    <a:pt x="914" y="537"/>
                  </a:lnTo>
                  <a:lnTo>
                    <a:pt x="928" y="537"/>
                  </a:lnTo>
                  <a:lnTo>
                    <a:pt x="958" y="537"/>
                  </a:lnTo>
                  <a:lnTo>
                    <a:pt x="972" y="537"/>
                  </a:lnTo>
                  <a:lnTo>
                    <a:pt x="985" y="536"/>
                  </a:lnTo>
                  <a:lnTo>
                    <a:pt x="998" y="532"/>
                  </a:lnTo>
                  <a:lnTo>
                    <a:pt x="1003" y="529"/>
                  </a:lnTo>
                  <a:lnTo>
                    <a:pt x="1007" y="525"/>
                  </a:lnTo>
                  <a:lnTo>
                    <a:pt x="1012" y="522"/>
                  </a:lnTo>
                  <a:lnTo>
                    <a:pt x="1015" y="517"/>
                  </a:lnTo>
                  <a:lnTo>
                    <a:pt x="1018" y="510"/>
                  </a:lnTo>
                  <a:lnTo>
                    <a:pt x="1019" y="503"/>
                  </a:lnTo>
                  <a:lnTo>
                    <a:pt x="1019" y="495"/>
                  </a:lnTo>
                  <a:lnTo>
                    <a:pt x="1019" y="486"/>
                  </a:lnTo>
                  <a:lnTo>
                    <a:pt x="1018" y="476"/>
                  </a:lnTo>
                  <a:lnTo>
                    <a:pt x="1014" y="463"/>
                  </a:lnTo>
                  <a:lnTo>
                    <a:pt x="1014" y="463"/>
                  </a:lnTo>
                  <a:lnTo>
                    <a:pt x="1013" y="449"/>
                  </a:lnTo>
                  <a:lnTo>
                    <a:pt x="1013" y="438"/>
                  </a:lnTo>
                  <a:lnTo>
                    <a:pt x="1013" y="427"/>
                  </a:lnTo>
                  <a:lnTo>
                    <a:pt x="1015" y="419"/>
                  </a:lnTo>
                  <a:lnTo>
                    <a:pt x="1018" y="412"/>
                  </a:lnTo>
                  <a:lnTo>
                    <a:pt x="1020" y="408"/>
                  </a:lnTo>
                  <a:lnTo>
                    <a:pt x="1025" y="403"/>
                  </a:lnTo>
                  <a:lnTo>
                    <a:pt x="1028" y="401"/>
                  </a:lnTo>
                  <a:lnTo>
                    <a:pt x="1033" y="399"/>
                  </a:lnTo>
                  <a:lnTo>
                    <a:pt x="1038" y="399"/>
                  </a:lnTo>
                  <a:lnTo>
                    <a:pt x="1049" y="399"/>
                  </a:lnTo>
                  <a:lnTo>
                    <a:pt x="1069" y="401"/>
                  </a:lnTo>
                  <a:lnTo>
                    <a:pt x="1069" y="401"/>
                  </a:lnTo>
                  <a:lnTo>
                    <a:pt x="1090" y="403"/>
                  </a:lnTo>
                  <a:lnTo>
                    <a:pt x="1106" y="403"/>
                  </a:lnTo>
                  <a:lnTo>
                    <a:pt x="1120" y="402"/>
                  </a:lnTo>
                  <a:lnTo>
                    <a:pt x="1130" y="397"/>
                  </a:lnTo>
                  <a:lnTo>
                    <a:pt x="1138" y="393"/>
                  </a:lnTo>
                  <a:lnTo>
                    <a:pt x="1144" y="387"/>
                  </a:lnTo>
                  <a:lnTo>
                    <a:pt x="1150" y="380"/>
                  </a:lnTo>
                  <a:lnTo>
                    <a:pt x="1152" y="372"/>
                  </a:lnTo>
                  <a:lnTo>
                    <a:pt x="1158" y="356"/>
                  </a:lnTo>
                  <a:lnTo>
                    <a:pt x="1163" y="342"/>
                  </a:lnTo>
                  <a:lnTo>
                    <a:pt x="1166" y="335"/>
                  </a:lnTo>
                  <a:lnTo>
                    <a:pt x="1170" y="331"/>
                  </a:lnTo>
                  <a:lnTo>
                    <a:pt x="1175" y="326"/>
                  </a:lnTo>
                  <a:lnTo>
                    <a:pt x="1183" y="324"/>
                  </a:lnTo>
                  <a:lnTo>
                    <a:pt x="1183" y="324"/>
                  </a:lnTo>
                  <a:lnTo>
                    <a:pt x="1197" y="321"/>
                  </a:lnTo>
                  <a:lnTo>
                    <a:pt x="1209" y="317"/>
                  </a:lnTo>
                  <a:lnTo>
                    <a:pt x="1220" y="310"/>
                  </a:lnTo>
                  <a:lnTo>
                    <a:pt x="1229" y="303"/>
                  </a:lnTo>
                  <a:lnTo>
                    <a:pt x="1239" y="294"/>
                  </a:lnTo>
                  <a:lnTo>
                    <a:pt x="1245" y="285"/>
                  </a:lnTo>
                  <a:lnTo>
                    <a:pt x="1252" y="274"/>
                  </a:lnTo>
                  <a:lnTo>
                    <a:pt x="1258" y="264"/>
                  </a:lnTo>
                  <a:lnTo>
                    <a:pt x="1262" y="254"/>
                  </a:lnTo>
                  <a:lnTo>
                    <a:pt x="1265" y="244"/>
                  </a:lnTo>
                  <a:lnTo>
                    <a:pt x="1266" y="234"/>
                  </a:lnTo>
                  <a:lnTo>
                    <a:pt x="1267" y="225"/>
                  </a:lnTo>
                  <a:lnTo>
                    <a:pt x="1266" y="217"/>
                  </a:lnTo>
                  <a:lnTo>
                    <a:pt x="1264" y="209"/>
                  </a:lnTo>
                  <a:lnTo>
                    <a:pt x="1262" y="203"/>
                  </a:lnTo>
                  <a:lnTo>
                    <a:pt x="1257" y="200"/>
                  </a:lnTo>
                  <a:lnTo>
                    <a:pt x="1257" y="200"/>
                  </a:lnTo>
                  <a:lnTo>
                    <a:pt x="1237" y="208"/>
                  </a:lnTo>
                  <a:lnTo>
                    <a:pt x="1229" y="211"/>
                  </a:lnTo>
                  <a:lnTo>
                    <a:pt x="1221" y="212"/>
                  </a:lnTo>
                  <a:lnTo>
                    <a:pt x="1214" y="213"/>
                  </a:lnTo>
                  <a:lnTo>
                    <a:pt x="1207" y="213"/>
                  </a:lnTo>
                  <a:lnTo>
                    <a:pt x="1202" y="213"/>
                  </a:lnTo>
                  <a:lnTo>
                    <a:pt x="1196" y="212"/>
                  </a:lnTo>
                  <a:lnTo>
                    <a:pt x="1186" y="208"/>
                  </a:lnTo>
                  <a:lnTo>
                    <a:pt x="1178" y="203"/>
                  </a:lnTo>
                  <a:lnTo>
                    <a:pt x="1170" y="196"/>
                  </a:lnTo>
                  <a:lnTo>
                    <a:pt x="1163" y="188"/>
                  </a:lnTo>
                  <a:lnTo>
                    <a:pt x="1155" y="181"/>
                  </a:lnTo>
                  <a:lnTo>
                    <a:pt x="1148" y="174"/>
                  </a:lnTo>
                  <a:lnTo>
                    <a:pt x="1140" y="168"/>
                  </a:lnTo>
                  <a:lnTo>
                    <a:pt x="1129" y="164"/>
                  </a:lnTo>
                  <a:lnTo>
                    <a:pt x="1125" y="163"/>
                  </a:lnTo>
                  <a:lnTo>
                    <a:pt x="1119" y="163"/>
                  </a:lnTo>
                  <a:lnTo>
                    <a:pt x="1113" y="163"/>
                  </a:lnTo>
                  <a:lnTo>
                    <a:pt x="1106" y="164"/>
                  </a:lnTo>
                  <a:lnTo>
                    <a:pt x="1098" y="166"/>
                  </a:lnTo>
                  <a:lnTo>
                    <a:pt x="1091" y="168"/>
                  </a:lnTo>
                  <a:lnTo>
                    <a:pt x="1073" y="178"/>
                  </a:lnTo>
                  <a:lnTo>
                    <a:pt x="1073" y="178"/>
                  </a:lnTo>
                  <a:lnTo>
                    <a:pt x="1065" y="181"/>
                  </a:lnTo>
                  <a:lnTo>
                    <a:pt x="1062" y="181"/>
                  </a:lnTo>
                  <a:lnTo>
                    <a:pt x="1061" y="181"/>
                  </a:lnTo>
                  <a:lnTo>
                    <a:pt x="1060" y="180"/>
                  </a:lnTo>
                  <a:lnTo>
                    <a:pt x="1060" y="179"/>
                  </a:lnTo>
                  <a:lnTo>
                    <a:pt x="1062" y="173"/>
                  </a:lnTo>
                  <a:lnTo>
                    <a:pt x="1072" y="155"/>
                  </a:lnTo>
                  <a:lnTo>
                    <a:pt x="1077" y="143"/>
                  </a:lnTo>
                  <a:lnTo>
                    <a:pt x="1082" y="129"/>
                  </a:lnTo>
                  <a:lnTo>
                    <a:pt x="1087" y="114"/>
                  </a:lnTo>
                  <a:lnTo>
                    <a:pt x="1088" y="98"/>
                  </a:lnTo>
                  <a:lnTo>
                    <a:pt x="1089" y="90"/>
                  </a:lnTo>
                  <a:lnTo>
                    <a:pt x="1088" y="82"/>
                  </a:lnTo>
                  <a:lnTo>
                    <a:pt x="1087" y="73"/>
                  </a:lnTo>
                  <a:lnTo>
                    <a:pt x="1084" y="65"/>
                  </a:lnTo>
                  <a:lnTo>
                    <a:pt x="1081" y="57"/>
                  </a:lnTo>
                  <a:lnTo>
                    <a:pt x="1076" y="49"/>
                  </a:lnTo>
                  <a:lnTo>
                    <a:pt x="1071" y="40"/>
                  </a:lnTo>
                  <a:lnTo>
                    <a:pt x="1064" y="32"/>
                  </a:lnTo>
                  <a:lnTo>
                    <a:pt x="1056" y="23"/>
                  </a:lnTo>
                  <a:lnTo>
                    <a:pt x="1046" y="15"/>
                  </a:lnTo>
                  <a:lnTo>
                    <a:pt x="1035" y="9"/>
                  </a:lnTo>
                  <a:lnTo>
                    <a:pt x="1022" y="0"/>
                  </a:lnTo>
                  <a:lnTo>
                    <a:pt x="1022" y="0"/>
                  </a:lnTo>
                  <a:lnTo>
                    <a:pt x="988" y="20"/>
                  </a:lnTo>
                  <a:lnTo>
                    <a:pt x="955" y="38"/>
                  </a:lnTo>
                  <a:lnTo>
                    <a:pt x="939" y="46"/>
                  </a:lnTo>
                  <a:lnTo>
                    <a:pt x="924" y="56"/>
                  </a:lnTo>
                  <a:lnTo>
                    <a:pt x="911" y="66"/>
                  </a:lnTo>
                  <a:lnTo>
                    <a:pt x="897" y="76"/>
                  </a:lnTo>
                  <a:lnTo>
                    <a:pt x="885" y="88"/>
                  </a:lnTo>
                  <a:lnTo>
                    <a:pt x="874" y="101"/>
                  </a:lnTo>
                  <a:lnTo>
                    <a:pt x="865" y="116"/>
                  </a:lnTo>
                  <a:lnTo>
                    <a:pt x="855" y="132"/>
                  </a:lnTo>
                  <a:lnTo>
                    <a:pt x="848" y="149"/>
                  </a:lnTo>
                  <a:lnTo>
                    <a:pt x="844" y="170"/>
                  </a:lnTo>
                  <a:lnTo>
                    <a:pt x="840" y="193"/>
                  </a:lnTo>
                  <a:lnTo>
                    <a:pt x="838" y="218"/>
                  </a:lnTo>
                  <a:lnTo>
                    <a:pt x="838" y="218"/>
                  </a:lnTo>
                  <a:lnTo>
                    <a:pt x="848" y="216"/>
                  </a:lnTo>
                  <a:lnTo>
                    <a:pt x="860" y="213"/>
                  </a:lnTo>
                  <a:lnTo>
                    <a:pt x="875" y="212"/>
                  </a:lnTo>
                  <a:lnTo>
                    <a:pt x="892" y="212"/>
                  </a:lnTo>
                  <a:lnTo>
                    <a:pt x="909" y="214"/>
                  </a:lnTo>
                  <a:lnTo>
                    <a:pt x="919" y="217"/>
                  </a:lnTo>
                  <a:lnTo>
                    <a:pt x="928" y="219"/>
                  </a:lnTo>
                  <a:lnTo>
                    <a:pt x="936" y="224"/>
                  </a:lnTo>
                  <a:lnTo>
                    <a:pt x="945" y="228"/>
                  </a:lnTo>
                  <a:lnTo>
                    <a:pt x="945" y="228"/>
                  </a:lnTo>
                  <a:lnTo>
                    <a:pt x="943" y="261"/>
                  </a:lnTo>
                  <a:lnTo>
                    <a:pt x="941" y="271"/>
                  </a:lnTo>
                  <a:lnTo>
                    <a:pt x="939" y="275"/>
                  </a:lnTo>
                  <a:lnTo>
                    <a:pt x="937" y="279"/>
                  </a:lnTo>
                  <a:lnTo>
                    <a:pt x="934" y="282"/>
                  </a:lnTo>
                  <a:lnTo>
                    <a:pt x="930" y="285"/>
                  </a:lnTo>
                  <a:lnTo>
                    <a:pt x="927" y="287"/>
                  </a:lnTo>
                  <a:lnTo>
                    <a:pt x="921" y="288"/>
                  </a:lnTo>
                  <a:lnTo>
                    <a:pt x="907" y="290"/>
                  </a:lnTo>
                  <a:lnTo>
                    <a:pt x="890" y="290"/>
                  </a:lnTo>
                  <a:lnTo>
                    <a:pt x="890" y="290"/>
                  </a:lnTo>
                  <a:lnTo>
                    <a:pt x="883" y="290"/>
                  </a:lnTo>
                  <a:lnTo>
                    <a:pt x="877" y="288"/>
                  </a:lnTo>
                  <a:lnTo>
                    <a:pt x="863" y="282"/>
                  </a:lnTo>
                  <a:lnTo>
                    <a:pt x="850" y="275"/>
                  </a:lnTo>
                  <a:lnTo>
                    <a:pt x="832" y="269"/>
                  </a:lnTo>
                  <a:lnTo>
                    <a:pt x="822" y="265"/>
                  </a:lnTo>
                  <a:lnTo>
                    <a:pt x="812" y="263"/>
                  </a:lnTo>
                  <a:lnTo>
                    <a:pt x="800" y="262"/>
                  </a:lnTo>
                  <a:lnTo>
                    <a:pt x="787" y="262"/>
                  </a:lnTo>
                  <a:lnTo>
                    <a:pt x="774" y="263"/>
                  </a:lnTo>
                  <a:lnTo>
                    <a:pt x="759" y="265"/>
                  </a:lnTo>
                  <a:lnTo>
                    <a:pt x="743" y="270"/>
                  </a:lnTo>
                  <a:lnTo>
                    <a:pt x="724" y="275"/>
                  </a:lnTo>
                  <a:lnTo>
                    <a:pt x="724" y="275"/>
                  </a:lnTo>
                  <a:lnTo>
                    <a:pt x="700" y="301"/>
                  </a:lnTo>
                  <a:lnTo>
                    <a:pt x="676" y="324"/>
                  </a:lnTo>
                  <a:lnTo>
                    <a:pt x="649" y="345"/>
                  </a:lnTo>
                  <a:lnTo>
                    <a:pt x="623" y="365"/>
                  </a:lnTo>
                  <a:lnTo>
                    <a:pt x="595" y="384"/>
                  </a:lnTo>
                  <a:lnTo>
                    <a:pt x="569" y="402"/>
                  </a:lnTo>
                  <a:lnTo>
                    <a:pt x="514" y="438"/>
                  </a:lnTo>
                  <a:lnTo>
                    <a:pt x="486" y="456"/>
                  </a:lnTo>
                  <a:lnTo>
                    <a:pt x="460" y="475"/>
                  </a:lnTo>
                  <a:lnTo>
                    <a:pt x="433" y="494"/>
                  </a:lnTo>
                  <a:lnTo>
                    <a:pt x="408" y="514"/>
                  </a:lnTo>
                  <a:lnTo>
                    <a:pt x="382" y="536"/>
                  </a:lnTo>
                  <a:lnTo>
                    <a:pt x="359" y="559"/>
                  </a:lnTo>
                  <a:lnTo>
                    <a:pt x="338" y="584"/>
                  </a:lnTo>
                  <a:lnTo>
                    <a:pt x="317" y="610"/>
                  </a:lnTo>
                  <a:lnTo>
                    <a:pt x="317" y="610"/>
                  </a:lnTo>
                  <a:lnTo>
                    <a:pt x="305" y="629"/>
                  </a:lnTo>
                  <a:lnTo>
                    <a:pt x="295" y="648"/>
                  </a:lnTo>
                  <a:lnTo>
                    <a:pt x="274" y="692"/>
                  </a:lnTo>
                  <a:lnTo>
                    <a:pt x="252" y="738"/>
                  </a:lnTo>
                  <a:lnTo>
                    <a:pt x="241" y="759"/>
                  </a:lnTo>
                  <a:lnTo>
                    <a:pt x="228" y="779"/>
                  </a:lnTo>
                  <a:lnTo>
                    <a:pt x="228" y="779"/>
                  </a:lnTo>
                  <a:lnTo>
                    <a:pt x="209" y="808"/>
                  </a:lnTo>
                  <a:lnTo>
                    <a:pt x="191" y="835"/>
                  </a:lnTo>
                  <a:lnTo>
                    <a:pt x="162" y="880"/>
                  </a:lnTo>
                  <a:lnTo>
                    <a:pt x="151" y="898"/>
                  </a:lnTo>
                  <a:lnTo>
                    <a:pt x="145" y="912"/>
                  </a:lnTo>
                  <a:lnTo>
                    <a:pt x="144" y="918"/>
                  </a:lnTo>
                  <a:lnTo>
                    <a:pt x="144" y="923"/>
                  </a:lnTo>
                  <a:lnTo>
                    <a:pt x="145" y="927"/>
                  </a:lnTo>
                  <a:lnTo>
                    <a:pt x="148" y="930"/>
                  </a:lnTo>
                  <a:lnTo>
                    <a:pt x="148" y="930"/>
                  </a:lnTo>
                  <a:lnTo>
                    <a:pt x="167" y="944"/>
                  </a:lnTo>
                  <a:lnTo>
                    <a:pt x="182" y="952"/>
                  </a:lnTo>
                  <a:lnTo>
                    <a:pt x="195" y="957"/>
                  </a:lnTo>
                  <a:lnTo>
                    <a:pt x="206" y="959"/>
                  </a:lnTo>
                  <a:lnTo>
                    <a:pt x="217" y="959"/>
                  </a:lnTo>
                  <a:lnTo>
                    <a:pt x="228" y="958"/>
                  </a:lnTo>
                  <a:lnTo>
                    <a:pt x="243" y="958"/>
                  </a:lnTo>
                  <a:lnTo>
                    <a:pt x="262" y="960"/>
                  </a:lnTo>
                  <a:lnTo>
                    <a:pt x="262" y="960"/>
                  </a:lnTo>
                  <a:lnTo>
                    <a:pt x="270" y="957"/>
                  </a:lnTo>
                  <a:lnTo>
                    <a:pt x="278" y="954"/>
                  </a:lnTo>
                  <a:lnTo>
                    <a:pt x="285" y="956"/>
                  </a:lnTo>
                  <a:lnTo>
                    <a:pt x="290" y="958"/>
                  </a:lnTo>
                  <a:lnTo>
                    <a:pt x="295" y="961"/>
                  </a:lnTo>
                  <a:lnTo>
                    <a:pt x="300" y="966"/>
                  </a:lnTo>
                  <a:lnTo>
                    <a:pt x="304" y="972"/>
                  </a:lnTo>
                  <a:lnTo>
                    <a:pt x="306" y="977"/>
                  </a:lnTo>
                  <a:lnTo>
                    <a:pt x="311" y="990"/>
                  </a:lnTo>
                  <a:lnTo>
                    <a:pt x="315" y="1003"/>
                  </a:lnTo>
                  <a:lnTo>
                    <a:pt x="317" y="1014"/>
                  </a:lnTo>
                  <a:lnTo>
                    <a:pt x="317" y="1014"/>
                  </a:lnTo>
                  <a:lnTo>
                    <a:pt x="312" y="1019"/>
                  </a:lnTo>
                  <a:lnTo>
                    <a:pt x="310" y="1022"/>
                  </a:lnTo>
                  <a:lnTo>
                    <a:pt x="308" y="1031"/>
                  </a:lnTo>
                  <a:lnTo>
                    <a:pt x="305" y="1041"/>
                  </a:lnTo>
                  <a:lnTo>
                    <a:pt x="302" y="1050"/>
                  </a:lnTo>
                  <a:lnTo>
                    <a:pt x="300" y="1052"/>
                  </a:lnTo>
                  <a:lnTo>
                    <a:pt x="296" y="1056"/>
                  </a:lnTo>
                  <a:lnTo>
                    <a:pt x="292" y="1057"/>
                  </a:lnTo>
                  <a:lnTo>
                    <a:pt x="286" y="1058"/>
                  </a:lnTo>
                  <a:lnTo>
                    <a:pt x="278" y="1058"/>
                  </a:lnTo>
                  <a:lnTo>
                    <a:pt x="269" y="1056"/>
                  </a:lnTo>
                  <a:lnTo>
                    <a:pt x="257" y="1052"/>
                  </a:lnTo>
                  <a:lnTo>
                    <a:pt x="243" y="1048"/>
                  </a:lnTo>
                  <a:lnTo>
                    <a:pt x="243" y="1048"/>
                  </a:lnTo>
                  <a:lnTo>
                    <a:pt x="237" y="1057"/>
                  </a:lnTo>
                  <a:lnTo>
                    <a:pt x="232" y="1064"/>
                  </a:lnTo>
                  <a:lnTo>
                    <a:pt x="225" y="1069"/>
                  </a:lnTo>
                  <a:lnTo>
                    <a:pt x="219" y="1073"/>
                  </a:lnTo>
                  <a:lnTo>
                    <a:pt x="212" y="1076"/>
                  </a:lnTo>
                  <a:lnTo>
                    <a:pt x="206" y="1079"/>
                  </a:lnTo>
                  <a:lnTo>
                    <a:pt x="199" y="1081"/>
                  </a:lnTo>
                  <a:lnTo>
                    <a:pt x="193" y="1081"/>
                  </a:lnTo>
                  <a:lnTo>
                    <a:pt x="185" y="1081"/>
                  </a:lnTo>
                  <a:lnTo>
                    <a:pt x="178" y="1079"/>
                  </a:lnTo>
                  <a:lnTo>
                    <a:pt x="163" y="1074"/>
                  </a:lnTo>
                  <a:lnTo>
                    <a:pt x="148" y="1067"/>
                  </a:lnTo>
                  <a:lnTo>
                    <a:pt x="133" y="1059"/>
                  </a:lnTo>
                  <a:lnTo>
                    <a:pt x="133" y="1059"/>
                  </a:lnTo>
                  <a:lnTo>
                    <a:pt x="127" y="1057"/>
                  </a:lnTo>
                  <a:lnTo>
                    <a:pt x="124" y="1056"/>
                  </a:lnTo>
                  <a:lnTo>
                    <a:pt x="121" y="1058"/>
                  </a:lnTo>
                  <a:lnTo>
                    <a:pt x="119" y="1061"/>
                  </a:lnTo>
                  <a:lnTo>
                    <a:pt x="119" y="1066"/>
                  </a:lnTo>
                  <a:lnTo>
                    <a:pt x="119" y="1072"/>
                  </a:lnTo>
                  <a:lnTo>
                    <a:pt x="120" y="1089"/>
                  </a:lnTo>
                  <a:lnTo>
                    <a:pt x="122" y="1109"/>
                  </a:lnTo>
                  <a:lnTo>
                    <a:pt x="124" y="1130"/>
                  </a:lnTo>
                  <a:lnTo>
                    <a:pt x="124" y="1142"/>
                  </a:lnTo>
                  <a:lnTo>
                    <a:pt x="122" y="1153"/>
                  </a:lnTo>
                  <a:lnTo>
                    <a:pt x="121" y="1165"/>
                  </a:lnTo>
                  <a:lnTo>
                    <a:pt x="118" y="1176"/>
                  </a:lnTo>
                  <a:lnTo>
                    <a:pt x="118" y="1176"/>
                  </a:lnTo>
                  <a:lnTo>
                    <a:pt x="114" y="1187"/>
                  </a:lnTo>
                  <a:lnTo>
                    <a:pt x="107" y="1197"/>
                  </a:lnTo>
                  <a:lnTo>
                    <a:pt x="101" y="1208"/>
                  </a:lnTo>
                  <a:lnTo>
                    <a:pt x="92" y="1216"/>
                  </a:lnTo>
                  <a:lnTo>
                    <a:pt x="73" y="1233"/>
                  </a:lnTo>
                  <a:lnTo>
                    <a:pt x="52" y="1249"/>
                  </a:lnTo>
                  <a:lnTo>
                    <a:pt x="43" y="1258"/>
                  </a:lnTo>
                  <a:lnTo>
                    <a:pt x="33" y="1266"/>
                  </a:lnTo>
                  <a:lnTo>
                    <a:pt x="25" y="1277"/>
                  </a:lnTo>
                  <a:lnTo>
                    <a:pt x="17" y="1287"/>
                  </a:lnTo>
                  <a:lnTo>
                    <a:pt x="10" y="1298"/>
                  </a:lnTo>
                  <a:lnTo>
                    <a:pt x="5" y="1311"/>
                  </a:lnTo>
                  <a:lnTo>
                    <a:pt x="2" y="1326"/>
                  </a:lnTo>
                  <a:lnTo>
                    <a:pt x="0" y="1341"/>
                  </a:lnTo>
                  <a:lnTo>
                    <a:pt x="0" y="1341"/>
                  </a:lnTo>
                  <a:lnTo>
                    <a:pt x="2" y="1349"/>
                  </a:lnTo>
                  <a:lnTo>
                    <a:pt x="2" y="1355"/>
                  </a:lnTo>
                  <a:lnTo>
                    <a:pt x="4" y="1361"/>
                  </a:lnTo>
                  <a:lnTo>
                    <a:pt x="4" y="1361"/>
                  </a:lnTo>
                  <a:lnTo>
                    <a:pt x="4" y="1361"/>
                  </a:lnTo>
                  <a:lnTo>
                    <a:pt x="4" y="1361"/>
                  </a:lnTo>
                  <a:lnTo>
                    <a:pt x="4" y="1361"/>
                  </a:lnTo>
                  <a:lnTo>
                    <a:pt x="11" y="1359"/>
                  </a:lnTo>
                  <a:lnTo>
                    <a:pt x="15" y="1359"/>
                  </a:lnTo>
                  <a:lnTo>
                    <a:pt x="23" y="1361"/>
                  </a:lnTo>
                  <a:lnTo>
                    <a:pt x="29" y="1363"/>
                  </a:lnTo>
                  <a:lnTo>
                    <a:pt x="34" y="1364"/>
                  </a:lnTo>
                  <a:lnTo>
                    <a:pt x="34" y="1364"/>
                  </a:lnTo>
                  <a:lnTo>
                    <a:pt x="42" y="1364"/>
                  </a:lnTo>
                  <a:lnTo>
                    <a:pt x="51" y="1366"/>
                  </a:lnTo>
                  <a:lnTo>
                    <a:pt x="60" y="1369"/>
                  </a:lnTo>
                  <a:lnTo>
                    <a:pt x="71" y="1372"/>
                  </a:lnTo>
                  <a:lnTo>
                    <a:pt x="92" y="1381"/>
                  </a:lnTo>
                  <a:lnTo>
                    <a:pt x="113" y="1393"/>
                  </a:lnTo>
                  <a:lnTo>
                    <a:pt x="124" y="1400"/>
                  </a:lnTo>
                  <a:lnTo>
                    <a:pt x="133" y="1407"/>
                  </a:lnTo>
                  <a:lnTo>
                    <a:pt x="141" y="1415"/>
                  </a:lnTo>
                  <a:lnTo>
                    <a:pt x="148" y="1423"/>
                  </a:lnTo>
                  <a:lnTo>
                    <a:pt x="153" y="1431"/>
                  </a:lnTo>
                  <a:lnTo>
                    <a:pt x="158" y="1439"/>
                  </a:lnTo>
                  <a:lnTo>
                    <a:pt x="162" y="1447"/>
                  </a:lnTo>
                  <a:lnTo>
                    <a:pt x="163" y="1455"/>
                  </a:lnTo>
                  <a:lnTo>
                    <a:pt x="163" y="1455"/>
                  </a:lnTo>
                  <a:lnTo>
                    <a:pt x="162" y="1468"/>
                  </a:lnTo>
                  <a:lnTo>
                    <a:pt x="159" y="1477"/>
                  </a:lnTo>
                  <a:lnTo>
                    <a:pt x="155" y="1485"/>
                  </a:lnTo>
                  <a:lnTo>
                    <a:pt x="151" y="1491"/>
                  </a:lnTo>
                  <a:lnTo>
                    <a:pt x="142" y="1500"/>
                  </a:lnTo>
                  <a:lnTo>
                    <a:pt x="138" y="1504"/>
                  </a:lnTo>
                  <a:lnTo>
                    <a:pt x="136" y="1511"/>
                  </a:lnTo>
                  <a:lnTo>
                    <a:pt x="136" y="1511"/>
                  </a:lnTo>
                  <a:lnTo>
                    <a:pt x="135" y="1516"/>
                  </a:lnTo>
                  <a:lnTo>
                    <a:pt x="134" y="1522"/>
                  </a:lnTo>
                  <a:lnTo>
                    <a:pt x="135" y="1531"/>
                  </a:lnTo>
                  <a:lnTo>
                    <a:pt x="137" y="1541"/>
                  </a:lnTo>
                  <a:lnTo>
                    <a:pt x="137" y="1546"/>
                  </a:lnTo>
                  <a:lnTo>
                    <a:pt x="136" y="1552"/>
                  </a:lnTo>
                  <a:lnTo>
                    <a:pt x="136" y="1552"/>
                  </a:lnTo>
                  <a:lnTo>
                    <a:pt x="134" y="1560"/>
                  </a:lnTo>
                  <a:lnTo>
                    <a:pt x="129" y="1567"/>
                  </a:lnTo>
                  <a:lnTo>
                    <a:pt x="121" y="1580"/>
                  </a:lnTo>
                  <a:lnTo>
                    <a:pt x="102" y="1607"/>
                  </a:lnTo>
                  <a:lnTo>
                    <a:pt x="92" y="1621"/>
                  </a:lnTo>
                  <a:lnTo>
                    <a:pt x="84" y="1634"/>
                  </a:lnTo>
                  <a:lnTo>
                    <a:pt x="82" y="1643"/>
                  </a:lnTo>
                  <a:lnTo>
                    <a:pt x="80" y="1651"/>
                  </a:lnTo>
                  <a:lnTo>
                    <a:pt x="79" y="1659"/>
                  </a:lnTo>
                  <a:lnTo>
                    <a:pt x="78" y="1668"/>
                  </a:lnTo>
                  <a:lnTo>
                    <a:pt x="78" y="1668"/>
                  </a:lnTo>
                  <a:lnTo>
                    <a:pt x="79" y="1678"/>
                  </a:lnTo>
                  <a:lnTo>
                    <a:pt x="80" y="1686"/>
                  </a:lnTo>
                  <a:lnTo>
                    <a:pt x="83" y="1692"/>
                  </a:lnTo>
                  <a:lnTo>
                    <a:pt x="88" y="1695"/>
                  </a:lnTo>
                  <a:lnTo>
                    <a:pt x="94" y="1698"/>
                  </a:lnTo>
                  <a:lnTo>
                    <a:pt x="101" y="1699"/>
                  </a:lnTo>
                  <a:lnTo>
                    <a:pt x="109" y="1699"/>
                  </a:lnTo>
                  <a:lnTo>
                    <a:pt x="118" y="1698"/>
                  </a:lnTo>
                  <a:lnTo>
                    <a:pt x="118" y="1698"/>
                  </a:lnTo>
                  <a:lnTo>
                    <a:pt x="120" y="1703"/>
                  </a:lnTo>
                  <a:lnTo>
                    <a:pt x="121" y="1708"/>
                  </a:lnTo>
                  <a:lnTo>
                    <a:pt x="122" y="1717"/>
                  </a:lnTo>
                  <a:lnTo>
                    <a:pt x="121" y="1735"/>
                  </a:lnTo>
                  <a:lnTo>
                    <a:pt x="121" y="1735"/>
                  </a:lnTo>
                  <a:lnTo>
                    <a:pt x="122" y="1739"/>
                  </a:lnTo>
                  <a:lnTo>
                    <a:pt x="126" y="1744"/>
                  </a:lnTo>
                  <a:lnTo>
                    <a:pt x="132" y="1750"/>
                  </a:lnTo>
                  <a:lnTo>
                    <a:pt x="138" y="1754"/>
                  </a:lnTo>
                  <a:lnTo>
                    <a:pt x="147" y="1758"/>
                  </a:lnTo>
                  <a:lnTo>
                    <a:pt x="156" y="1761"/>
                  </a:lnTo>
                  <a:lnTo>
                    <a:pt x="166" y="1763"/>
                  </a:lnTo>
                  <a:lnTo>
                    <a:pt x="176" y="1764"/>
                  </a:lnTo>
                  <a:lnTo>
                    <a:pt x="176" y="1764"/>
                  </a:lnTo>
                  <a:lnTo>
                    <a:pt x="183" y="1763"/>
                  </a:lnTo>
                  <a:lnTo>
                    <a:pt x="190" y="1762"/>
                  </a:lnTo>
                  <a:lnTo>
                    <a:pt x="203" y="1759"/>
                  </a:lnTo>
                  <a:lnTo>
                    <a:pt x="214" y="1755"/>
                  </a:lnTo>
                  <a:lnTo>
                    <a:pt x="221" y="1753"/>
                  </a:lnTo>
                  <a:lnTo>
                    <a:pt x="228" y="1753"/>
                  </a:lnTo>
                  <a:lnTo>
                    <a:pt x="228" y="1753"/>
                  </a:lnTo>
                  <a:lnTo>
                    <a:pt x="239" y="1754"/>
                  </a:lnTo>
                  <a:lnTo>
                    <a:pt x="247" y="1755"/>
                  </a:lnTo>
                  <a:lnTo>
                    <a:pt x="254" y="1759"/>
                  </a:lnTo>
                  <a:lnTo>
                    <a:pt x="259" y="1763"/>
                  </a:lnTo>
                  <a:lnTo>
                    <a:pt x="263" y="1768"/>
                  </a:lnTo>
                  <a:lnTo>
                    <a:pt x="266" y="1773"/>
                  </a:lnTo>
                  <a:lnTo>
                    <a:pt x="272" y="1785"/>
                  </a:lnTo>
                  <a:lnTo>
                    <a:pt x="277" y="1797"/>
                  </a:lnTo>
                  <a:lnTo>
                    <a:pt x="279" y="1802"/>
                  </a:lnTo>
                  <a:lnTo>
                    <a:pt x="281" y="1807"/>
                  </a:lnTo>
                  <a:lnTo>
                    <a:pt x="285" y="1812"/>
                  </a:lnTo>
                  <a:lnTo>
                    <a:pt x="289" y="1815"/>
                  </a:lnTo>
                  <a:lnTo>
                    <a:pt x="295" y="1819"/>
                  </a:lnTo>
                  <a:lnTo>
                    <a:pt x="302" y="1820"/>
                  </a:lnTo>
                  <a:lnTo>
                    <a:pt x="302" y="1820"/>
                  </a:lnTo>
                  <a:lnTo>
                    <a:pt x="308" y="1817"/>
                  </a:lnTo>
                  <a:lnTo>
                    <a:pt x="312" y="1816"/>
                  </a:lnTo>
                  <a:lnTo>
                    <a:pt x="320" y="1812"/>
                  </a:lnTo>
                  <a:lnTo>
                    <a:pt x="326" y="1806"/>
                  </a:lnTo>
                  <a:lnTo>
                    <a:pt x="335" y="1800"/>
                  </a:lnTo>
                  <a:lnTo>
                    <a:pt x="335" y="1800"/>
                  </a:lnTo>
                  <a:lnTo>
                    <a:pt x="342" y="1807"/>
                  </a:lnTo>
                  <a:lnTo>
                    <a:pt x="348" y="1814"/>
                  </a:lnTo>
                  <a:lnTo>
                    <a:pt x="361" y="1828"/>
                  </a:lnTo>
                  <a:lnTo>
                    <a:pt x="369" y="1835"/>
                  </a:lnTo>
                  <a:lnTo>
                    <a:pt x="377" y="1840"/>
                  </a:lnTo>
                  <a:lnTo>
                    <a:pt x="386" y="1844"/>
                  </a:lnTo>
                  <a:lnTo>
                    <a:pt x="392" y="1844"/>
                  </a:lnTo>
                  <a:lnTo>
                    <a:pt x="397" y="1845"/>
                  </a:lnTo>
                  <a:lnTo>
                    <a:pt x="397" y="1845"/>
                  </a:lnTo>
                  <a:lnTo>
                    <a:pt x="411" y="1844"/>
                  </a:lnTo>
                  <a:lnTo>
                    <a:pt x="422" y="1842"/>
                  </a:lnTo>
                  <a:lnTo>
                    <a:pt x="431" y="1837"/>
                  </a:lnTo>
                  <a:lnTo>
                    <a:pt x="438" y="1832"/>
                  </a:lnTo>
                  <a:lnTo>
                    <a:pt x="451" y="1822"/>
                  </a:lnTo>
                  <a:lnTo>
                    <a:pt x="458" y="1816"/>
                  </a:lnTo>
                  <a:lnTo>
                    <a:pt x="468" y="1812"/>
                  </a:lnTo>
                  <a:lnTo>
                    <a:pt x="468" y="1812"/>
                  </a:lnTo>
                  <a:lnTo>
                    <a:pt x="473" y="1811"/>
                  </a:lnTo>
                  <a:lnTo>
                    <a:pt x="478" y="1811"/>
                  </a:lnTo>
                  <a:lnTo>
                    <a:pt x="488" y="1812"/>
                  </a:lnTo>
                  <a:lnTo>
                    <a:pt x="499" y="1813"/>
                  </a:lnTo>
                  <a:lnTo>
                    <a:pt x="504" y="1813"/>
                  </a:lnTo>
                  <a:lnTo>
                    <a:pt x="511" y="1812"/>
                  </a:lnTo>
                  <a:lnTo>
                    <a:pt x="511" y="1812"/>
                  </a:lnTo>
                  <a:lnTo>
                    <a:pt x="517" y="1811"/>
                  </a:lnTo>
                  <a:lnTo>
                    <a:pt x="524" y="1807"/>
                  </a:lnTo>
                  <a:lnTo>
                    <a:pt x="531" y="1802"/>
                  </a:lnTo>
                  <a:lnTo>
                    <a:pt x="538" y="1797"/>
                  </a:lnTo>
                  <a:lnTo>
                    <a:pt x="550" y="1785"/>
                  </a:lnTo>
                  <a:lnTo>
                    <a:pt x="555" y="1782"/>
                  </a:lnTo>
                  <a:lnTo>
                    <a:pt x="560" y="1779"/>
                  </a:lnTo>
                  <a:lnTo>
                    <a:pt x="560" y="1779"/>
                  </a:lnTo>
                  <a:lnTo>
                    <a:pt x="565" y="1775"/>
                  </a:lnTo>
                  <a:lnTo>
                    <a:pt x="572" y="1771"/>
                  </a:lnTo>
                  <a:lnTo>
                    <a:pt x="585" y="1767"/>
                  </a:lnTo>
                  <a:lnTo>
                    <a:pt x="596" y="1763"/>
                  </a:lnTo>
                  <a:lnTo>
                    <a:pt x="608" y="1762"/>
                  </a:lnTo>
                  <a:lnTo>
                    <a:pt x="619" y="1760"/>
                  </a:lnTo>
                  <a:lnTo>
                    <a:pt x="631" y="1756"/>
                  </a:lnTo>
                  <a:lnTo>
                    <a:pt x="642" y="1751"/>
                  </a:lnTo>
                  <a:lnTo>
                    <a:pt x="648" y="1747"/>
                  </a:lnTo>
                  <a:lnTo>
                    <a:pt x="654" y="1741"/>
                  </a:lnTo>
                  <a:lnTo>
                    <a:pt x="654" y="1741"/>
                  </a:lnTo>
                  <a:lnTo>
                    <a:pt x="657" y="1739"/>
                  </a:lnTo>
                  <a:lnTo>
                    <a:pt x="661" y="1736"/>
                  </a:lnTo>
                  <a:lnTo>
                    <a:pt x="662" y="1733"/>
                  </a:lnTo>
                  <a:lnTo>
                    <a:pt x="662" y="1730"/>
                  </a:lnTo>
                  <a:lnTo>
                    <a:pt x="662" y="1721"/>
                  </a:lnTo>
                  <a:lnTo>
                    <a:pt x="662" y="1709"/>
                  </a:lnTo>
                  <a:lnTo>
                    <a:pt x="662" y="1709"/>
                  </a:lnTo>
                  <a:lnTo>
                    <a:pt x="666" y="1709"/>
                  </a:lnTo>
                  <a:lnTo>
                    <a:pt x="666" y="1709"/>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defRPr/>
              </a:pPr>
              <a:endParaRPr lang="ru-RU" sz="2000" b="1" kern="0" dirty="0" smtClean="0">
                <a:solidFill>
                  <a:srgbClr val="FFFFFF"/>
                </a:solidFill>
                <a:latin typeface="Arial"/>
              </a:endParaRPr>
            </a:p>
          </p:txBody>
        </p:sp>
        <p:sp>
          <p:nvSpPr>
            <p:cNvPr id="138" name="Freeform 136"/>
            <p:cNvSpPr>
              <a:spLocks/>
            </p:cNvSpPr>
            <p:nvPr/>
          </p:nvSpPr>
          <p:spPr bwMode="auto">
            <a:xfrm>
              <a:off x="7256774" y="2173495"/>
              <a:ext cx="684366" cy="1274347"/>
            </a:xfrm>
            <a:custGeom>
              <a:avLst/>
              <a:gdLst/>
              <a:ahLst/>
              <a:cxnLst>
                <a:cxn ang="0">
                  <a:pos x="892" y="1656"/>
                </a:cxn>
                <a:cxn ang="0">
                  <a:pos x="897" y="1590"/>
                </a:cxn>
                <a:cxn ang="0">
                  <a:pos x="864" y="1476"/>
                </a:cxn>
                <a:cxn ang="0">
                  <a:pos x="882" y="1404"/>
                </a:cxn>
                <a:cxn ang="0">
                  <a:pos x="835" y="1303"/>
                </a:cxn>
                <a:cxn ang="0">
                  <a:pos x="832" y="1247"/>
                </a:cxn>
                <a:cxn ang="0">
                  <a:pos x="902" y="1193"/>
                </a:cxn>
                <a:cxn ang="0">
                  <a:pos x="938" y="1114"/>
                </a:cxn>
                <a:cxn ang="0">
                  <a:pos x="915" y="1049"/>
                </a:cxn>
                <a:cxn ang="0">
                  <a:pos x="876" y="1056"/>
                </a:cxn>
                <a:cxn ang="0">
                  <a:pos x="866" y="1103"/>
                </a:cxn>
                <a:cxn ang="0">
                  <a:pos x="849" y="1139"/>
                </a:cxn>
                <a:cxn ang="0">
                  <a:pos x="784" y="1064"/>
                </a:cxn>
                <a:cxn ang="0">
                  <a:pos x="651" y="868"/>
                </a:cxn>
                <a:cxn ang="0">
                  <a:pos x="640" y="815"/>
                </a:cxn>
                <a:cxn ang="0">
                  <a:pos x="697" y="782"/>
                </a:cxn>
                <a:cxn ang="0">
                  <a:pos x="666" y="650"/>
                </a:cxn>
                <a:cxn ang="0">
                  <a:pos x="691" y="652"/>
                </a:cxn>
                <a:cxn ang="0">
                  <a:pos x="743" y="702"/>
                </a:cxn>
                <a:cxn ang="0">
                  <a:pos x="736" y="650"/>
                </a:cxn>
                <a:cxn ang="0">
                  <a:pos x="696" y="558"/>
                </a:cxn>
                <a:cxn ang="0">
                  <a:pos x="732" y="459"/>
                </a:cxn>
                <a:cxn ang="0">
                  <a:pos x="817" y="422"/>
                </a:cxn>
                <a:cxn ang="0">
                  <a:pos x="861" y="415"/>
                </a:cxn>
                <a:cxn ang="0">
                  <a:pos x="751" y="151"/>
                </a:cxn>
                <a:cxn ang="0">
                  <a:pos x="666" y="16"/>
                </a:cxn>
                <a:cxn ang="0">
                  <a:pos x="622" y="3"/>
                </a:cxn>
                <a:cxn ang="0">
                  <a:pos x="603" y="80"/>
                </a:cxn>
                <a:cxn ang="0">
                  <a:pos x="574" y="181"/>
                </a:cxn>
                <a:cxn ang="0">
                  <a:pos x="544" y="260"/>
                </a:cxn>
                <a:cxn ang="0">
                  <a:pos x="445" y="280"/>
                </a:cxn>
                <a:cxn ang="0">
                  <a:pos x="374" y="308"/>
                </a:cxn>
                <a:cxn ang="0">
                  <a:pos x="343" y="222"/>
                </a:cxn>
                <a:cxn ang="0">
                  <a:pos x="303" y="214"/>
                </a:cxn>
                <a:cxn ang="0">
                  <a:pos x="210" y="262"/>
                </a:cxn>
                <a:cxn ang="0">
                  <a:pos x="114" y="353"/>
                </a:cxn>
                <a:cxn ang="0">
                  <a:pos x="54" y="420"/>
                </a:cxn>
                <a:cxn ang="0">
                  <a:pos x="21" y="451"/>
                </a:cxn>
                <a:cxn ang="0">
                  <a:pos x="1" y="496"/>
                </a:cxn>
                <a:cxn ang="0">
                  <a:pos x="13" y="530"/>
                </a:cxn>
                <a:cxn ang="0">
                  <a:pos x="67" y="548"/>
                </a:cxn>
                <a:cxn ang="0">
                  <a:pos x="77" y="601"/>
                </a:cxn>
                <a:cxn ang="0">
                  <a:pos x="184" y="662"/>
                </a:cxn>
                <a:cxn ang="0">
                  <a:pos x="207" y="706"/>
                </a:cxn>
                <a:cxn ang="0">
                  <a:pos x="278" y="721"/>
                </a:cxn>
                <a:cxn ang="0">
                  <a:pos x="304" y="784"/>
                </a:cxn>
                <a:cxn ang="0">
                  <a:pos x="331" y="775"/>
                </a:cxn>
                <a:cxn ang="0">
                  <a:pos x="352" y="795"/>
                </a:cxn>
                <a:cxn ang="0">
                  <a:pos x="388" y="781"/>
                </a:cxn>
                <a:cxn ang="0">
                  <a:pos x="350" y="718"/>
                </a:cxn>
                <a:cxn ang="0">
                  <a:pos x="285" y="662"/>
                </a:cxn>
                <a:cxn ang="0">
                  <a:pos x="346" y="557"/>
                </a:cxn>
                <a:cxn ang="0">
                  <a:pos x="354" y="604"/>
                </a:cxn>
                <a:cxn ang="0">
                  <a:pos x="372" y="679"/>
                </a:cxn>
                <a:cxn ang="0">
                  <a:pos x="491" y="770"/>
                </a:cxn>
                <a:cxn ang="0">
                  <a:pos x="519" y="870"/>
                </a:cxn>
                <a:cxn ang="0">
                  <a:pos x="543" y="1044"/>
                </a:cxn>
                <a:cxn ang="0">
                  <a:pos x="636" y="1300"/>
                </a:cxn>
                <a:cxn ang="0">
                  <a:pos x="637" y="1449"/>
                </a:cxn>
                <a:cxn ang="0">
                  <a:pos x="677" y="1525"/>
                </a:cxn>
                <a:cxn ang="0">
                  <a:pos x="710" y="1605"/>
                </a:cxn>
                <a:cxn ang="0">
                  <a:pos x="802" y="1748"/>
                </a:cxn>
              </a:cxnLst>
              <a:rect l="0" t="0" r="r" b="b"/>
              <a:pathLst>
                <a:path w="941" h="1748">
                  <a:moveTo>
                    <a:pt x="824" y="1737"/>
                  </a:moveTo>
                  <a:lnTo>
                    <a:pt x="824" y="1737"/>
                  </a:lnTo>
                  <a:lnTo>
                    <a:pt x="834" y="1728"/>
                  </a:lnTo>
                  <a:lnTo>
                    <a:pt x="847" y="1717"/>
                  </a:lnTo>
                  <a:lnTo>
                    <a:pt x="859" y="1703"/>
                  </a:lnTo>
                  <a:lnTo>
                    <a:pt x="872" y="1688"/>
                  </a:lnTo>
                  <a:lnTo>
                    <a:pt x="884" y="1672"/>
                  </a:lnTo>
                  <a:lnTo>
                    <a:pt x="892" y="1656"/>
                  </a:lnTo>
                  <a:lnTo>
                    <a:pt x="896" y="1648"/>
                  </a:lnTo>
                  <a:lnTo>
                    <a:pt x="899" y="1640"/>
                  </a:lnTo>
                  <a:lnTo>
                    <a:pt x="900" y="1632"/>
                  </a:lnTo>
                  <a:lnTo>
                    <a:pt x="901" y="1624"/>
                  </a:lnTo>
                  <a:lnTo>
                    <a:pt x="901" y="1624"/>
                  </a:lnTo>
                  <a:lnTo>
                    <a:pt x="900" y="1612"/>
                  </a:lnTo>
                  <a:lnTo>
                    <a:pt x="899" y="1601"/>
                  </a:lnTo>
                  <a:lnTo>
                    <a:pt x="897" y="1590"/>
                  </a:lnTo>
                  <a:lnTo>
                    <a:pt x="895" y="1581"/>
                  </a:lnTo>
                  <a:lnTo>
                    <a:pt x="889" y="1563"/>
                  </a:lnTo>
                  <a:lnTo>
                    <a:pt x="882" y="1546"/>
                  </a:lnTo>
                  <a:lnTo>
                    <a:pt x="876" y="1530"/>
                  </a:lnTo>
                  <a:lnTo>
                    <a:pt x="870" y="1514"/>
                  </a:lnTo>
                  <a:lnTo>
                    <a:pt x="865" y="1496"/>
                  </a:lnTo>
                  <a:lnTo>
                    <a:pt x="864" y="1487"/>
                  </a:lnTo>
                  <a:lnTo>
                    <a:pt x="864" y="1476"/>
                  </a:lnTo>
                  <a:lnTo>
                    <a:pt x="864" y="1476"/>
                  </a:lnTo>
                  <a:lnTo>
                    <a:pt x="865" y="1467"/>
                  </a:lnTo>
                  <a:lnTo>
                    <a:pt x="868" y="1459"/>
                  </a:lnTo>
                  <a:lnTo>
                    <a:pt x="873" y="1442"/>
                  </a:lnTo>
                  <a:lnTo>
                    <a:pt x="879" y="1423"/>
                  </a:lnTo>
                  <a:lnTo>
                    <a:pt x="881" y="1414"/>
                  </a:lnTo>
                  <a:lnTo>
                    <a:pt x="882" y="1404"/>
                  </a:lnTo>
                  <a:lnTo>
                    <a:pt x="882" y="1404"/>
                  </a:lnTo>
                  <a:lnTo>
                    <a:pt x="881" y="1395"/>
                  </a:lnTo>
                  <a:lnTo>
                    <a:pt x="880" y="1387"/>
                  </a:lnTo>
                  <a:lnTo>
                    <a:pt x="878" y="1378"/>
                  </a:lnTo>
                  <a:lnTo>
                    <a:pt x="873" y="1370"/>
                  </a:lnTo>
                  <a:lnTo>
                    <a:pt x="865" y="1354"/>
                  </a:lnTo>
                  <a:lnTo>
                    <a:pt x="855" y="1337"/>
                  </a:lnTo>
                  <a:lnTo>
                    <a:pt x="845" y="1320"/>
                  </a:lnTo>
                  <a:lnTo>
                    <a:pt x="835" y="1303"/>
                  </a:lnTo>
                  <a:lnTo>
                    <a:pt x="832" y="1293"/>
                  </a:lnTo>
                  <a:lnTo>
                    <a:pt x="830" y="1284"/>
                  </a:lnTo>
                  <a:lnTo>
                    <a:pt x="827" y="1274"/>
                  </a:lnTo>
                  <a:lnTo>
                    <a:pt x="827" y="1263"/>
                  </a:lnTo>
                  <a:lnTo>
                    <a:pt x="827" y="1263"/>
                  </a:lnTo>
                  <a:lnTo>
                    <a:pt x="827" y="1258"/>
                  </a:lnTo>
                  <a:lnTo>
                    <a:pt x="830" y="1253"/>
                  </a:lnTo>
                  <a:lnTo>
                    <a:pt x="832" y="1247"/>
                  </a:lnTo>
                  <a:lnTo>
                    <a:pt x="834" y="1243"/>
                  </a:lnTo>
                  <a:lnTo>
                    <a:pt x="842" y="1235"/>
                  </a:lnTo>
                  <a:lnTo>
                    <a:pt x="851" y="1228"/>
                  </a:lnTo>
                  <a:lnTo>
                    <a:pt x="873" y="1214"/>
                  </a:lnTo>
                  <a:lnTo>
                    <a:pt x="885" y="1208"/>
                  </a:lnTo>
                  <a:lnTo>
                    <a:pt x="894" y="1201"/>
                  </a:lnTo>
                  <a:lnTo>
                    <a:pt x="894" y="1201"/>
                  </a:lnTo>
                  <a:lnTo>
                    <a:pt x="902" y="1193"/>
                  </a:lnTo>
                  <a:lnTo>
                    <a:pt x="910" y="1184"/>
                  </a:lnTo>
                  <a:lnTo>
                    <a:pt x="916" y="1174"/>
                  </a:lnTo>
                  <a:lnTo>
                    <a:pt x="922" y="1163"/>
                  </a:lnTo>
                  <a:lnTo>
                    <a:pt x="930" y="1138"/>
                  </a:lnTo>
                  <a:lnTo>
                    <a:pt x="938" y="1114"/>
                  </a:lnTo>
                  <a:lnTo>
                    <a:pt x="938" y="1114"/>
                  </a:lnTo>
                  <a:lnTo>
                    <a:pt x="941" y="1117"/>
                  </a:lnTo>
                  <a:lnTo>
                    <a:pt x="938" y="1114"/>
                  </a:lnTo>
                  <a:lnTo>
                    <a:pt x="938" y="1114"/>
                  </a:lnTo>
                  <a:lnTo>
                    <a:pt x="938" y="1114"/>
                  </a:lnTo>
                  <a:lnTo>
                    <a:pt x="932" y="1103"/>
                  </a:lnTo>
                  <a:lnTo>
                    <a:pt x="927" y="1091"/>
                  </a:lnTo>
                  <a:lnTo>
                    <a:pt x="923" y="1075"/>
                  </a:lnTo>
                  <a:lnTo>
                    <a:pt x="919" y="1055"/>
                  </a:lnTo>
                  <a:lnTo>
                    <a:pt x="919" y="1055"/>
                  </a:lnTo>
                  <a:lnTo>
                    <a:pt x="915" y="1049"/>
                  </a:lnTo>
                  <a:lnTo>
                    <a:pt x="910" y="1046"/>
                  </a:lnTo>
                  <a:lnTo>
                    <a:pt x="903" y="1042"/>
                  </a:lnTo>
                  <a:lnTo>
                    <a:pt x="899" y="1042"/>
                  </a:lnTo>
                  <a:lnTo>
                    <a:pt x="895" y="1042"/>
                  </a:lnTo>
                  <a:lnTo>
                    <a:pt x="891" y="1044"/>
                  </a:lnTo>
                  <a:lnTo>
                    <a:pt x="885" y="1047"/>
                  </a:lnTo>
                  <a:lnTo>
                    <a:pt x="880" y="1051"/>
                  </a:lnTo>
                  <a:lnTo>
                    <a:pt x="876" y="1056"/>
                  </a:lnTo>
                  <a:lnTo>
                    <a:pt x="870" y="1063"/>
                  </a:lnTo>
                  <a:lnTo>
                    <a:pt x="864" y="1072"/>
                  </a:lnTo>
                  <a:lnTo>
                    <a:pt x="864" y="1072"/>
                  </a:lnTo>
                  <a:lnTo>
                    <a:pt x="862" y="1077"/>
                  </a:lnTo>
                  <a:lnTo>
                    <a:pt x="862" y="1082"/>
                  </a:lnTo>
                  <a:lnTo>
                    <a:pt x="862" y="1086"/>
                  </a:lnTo>
                  <a:lnTo>
                    <a:pt x="863" y="1092"/>
                  </a:lnTo>
                  <a:lnTo>
                    <a:pt x="866" y="1103"/>
                  </a:lnTo>
                  <a:lnTo>
                    <a:pt x="871" y="1115"/>
                  </a:lnTo>
                  <a:lnTo>
                    <a:pt x="873" y="1126"/>
                  </a:lnTo>
                  <a:lnTo>
                    <a:pt x="872" y="1130"/>
                  </a:lnTo>
                  <a:lnTo>
                    <a:pt x="871" y="1135"/>
                  </a:lnTo>
                  <a:lnTo>
                    <a:pt x="869" y="1137"/>
                  </a:lnTo>
                  <a:lnTo>
                    <a:pt x="864" y="1139"/>
                  </a:lnTo>
                  <a:lnTo>
                    <a:pt x="858" y="1139"/>
                  </a:lnTo>
                  <a:lnTo>
                    <a:pt x="849" y="1139"/>
                  </a:lnTo>
                  <a:lnTo>
                    <a:pt x="849" y="1139"/>
                  </a:lnTo>
                  <a:lnTo>
                    <a:pt x="845" y="1137"/>
                  </a:lnTo>
                  <a:lnTo>
                    <a:pt x="840" y="1133"/>
                  </a:lnTo>
                  <a:lnTo>
                    <a:pt x="830" y="1125"/>
                  </a:lnTo>
                  <a:lnTo>
                    <a:pt x="819" y="1114"/>
                  </a:lnTo>
                  <a:lnTo>
                    <a:pt x="808" y="1100"/>
                  </a:lnTo>
                  <a:lnTo>
                    <a:pt x="796" y="1083"/>
                  </a:lnTo>
                  <a:lnTo>
                    <a:pt x="784" y="1064"/>
                  </a:lnTo>
                  <a:lnTo>
                    <a:pt x="757" y="1024"/>
                  </a:lnTo>
                  <a:lnTo>
                    <a:pt x="731" y="980"/>
                  </a:lnTo>
                  <a:lnTo>
                    <a:pt x="703" y="937"/>
                  </a:lnTo>
                  <a:lnTo>
                    <a:pt x="690" y="917"/>
                  </a:lnTo>
                  <a:lnTo>
                    <a:pt x="677" y="899"/>
                  </a:lnTo>
                  <a:lnTo>
                    <a:pt x="664" y="881"/>
                  </a:lnTo>
                  <a:lnTo>
                    <a:pt x="651" y="868"/>
                  </a:lnTo>
                  <a:lnTo>
                    <a:pt x="651" y="868"/>
                  </a:lnTo>
                  <a:lnTo>
                    <a:pt x="644" y="860"/>
                  </a:lnTo>
                  <a:lnTo>
                    <a:pt x="640" y="851"/>
                  </a:lnTo>
                  <a:lnTo>
                    <a:pt x="636" y="845"/>
                  </a:lnTo>
                  <a:lnTo>
                    <a:pt x="634" y="838"/>
                  </a:lnTo>
                  <a:lnTo>
                    <a:pt x="634" y="831"/>
                  </a:lnTo>
                  <a:lnTo>
                    <a:pt x="635" y="825"/>
                  </a:lnTo>
                  <a:lnTo>
                    <a:pt x="637" y="819"/>
                  </a:lnTo>
                  <a:lnTo>
                    <a:pt x="640" y="815"/>
                  </a:lnTo>
                  <a:lnTo>
                    <a:pt x="644" y="810"/>
                  </a:lnTo>
                  <a:lnTo>
                    <a:pt x="650" y="805"/>
                  </a:lnTo>
                  <a:lnTo>
                    <a:pt x="656" y="802"/>
                  </a:lnTo>
                  <a:lnTo>
                    <a:pt x="663" y="799"/>
                  </a:lnTo>
                  <a:lnTo>
                    <a:pt x="678" y="794"/>
                  </a:lnTo>
                  <a:lnTo>
                    <a:pt x="696" y="790"/>
                  </a:lnTo>
                  <a:lnTo>
                    <a:pt x="696" y="790"/>
                  </a:lnTo>
                  <a:lnTo>
                    <a:pt x="697" y="782"/>
                  </a:lnTo>
                  <a:lnTo>
                    <a:pt x="698" y="775"/>
                  </a:lnTo>
                  <a:lnTo>
                    <a:pt x="697" y="769"/>
                  </a:lnTo>
                  <a:lnTo>
                    <a:pt x="695" y="763"/>
                  </a:lnTo>
                  <a:lnTo>
                    <a:pt x="690" y="756"/>
                  </a:lnTo>
                  <a:lnTo>
                    <a:pt x="685" y="750"/>
                  </a:lnTo>
                  <a:lnTo>
                    <a:pt x="666" y="735"/>
                  </a:lnTo>
                  <a:lnTo>
                    <a:pt x="666" y="735"/>
                  </a:lnTo>
                  <a:lnTo>
                    <a:pt x="666" y="650"/>
                  </a:lnTo>
                  <a:lnTo>
                    <a:pt x="666" y="650"/>
                  </a:lnTo>
                  <a:lnTo>
                    <a:pt x="666" y="650"/>
                  </a:lnTo>
                  <a:lnTo>
                    <a:pt x="670" y="645"/>
                  </a:lnTo>
                  <a:lnTo>
                    <a:pt x="673" y="643"/>
                  </a:lnTo>
                  <a:lnTo>
                    <a:pt x="677" y="642"/>
                  </a:lnTo>
                  <a:lnTo>
                    <a:pt x="681" y="644"/>
                  </a:lnTo>
                  <a:lnTo>
                    <a:pt x="686" y="648"/>
                  </a:lnTo>
                  <a:lnTo>
                    <a:pt x="691" y="652"/>
                  </a:lnTo>
                  <a:lnTo>
                    <a:pt x="702" y="664"/>
                  </a:lnTo>
                  <a:lnTo>
                    <a:pt x="713" y="677"/>
                  </a:lnTo>
                  <a:lnTo>
                    <a:pt x="724" y="689"/>
                  </a:lnTo>
                  <a:lnTo>
                    <a:pt x="729" y="694"/>
                  </a:lnTo>
                  <a:lnTo>
                    <a:pt x="734" y="698"/>
                  </a:lnTo>
                  <a:lnTo>
                    <a:pt x="739" y="701"/>
                  </a:lnTo>
                  <a:lnTo>
                    <a:pt x="743" y="702"/>
                  </a:lnTo>
                  <a:lnTo>
                    <a:pt x="743" y="702"/>
                  </a:lnTo>
                  <a:lnTo>
                    <a:pt x="750" y="700"/>
                  </a:lnTo>
                  <a:lnTo>
                    <a:pt x="752" y="697"/>
                  </a:lnTo>
                  <a:lnTo>
                    <a:pt x="754" y="695"/>
                  </a:lnTo>
                  <a:lnTo>
                    <a:pt x="755" y="689"/>
                  </a:lnTo>
                  <a:lnTo>
                    <a:pt x="755" y="683"/>
                  </a:lnTo>
                  <a:lnTo>
                    <a:pt x="751" y="675"/>
                  </a:lnTo>
                  <a:lnTo>
                    <a:pt x="748" y="668"/>
                  </a:lnTo>
                  <a:lnTo>
                    <a:pt x="736" y="650"/>
                  </a:lnTo>
                  <a:lnTo>
                    <a:pt x="723" y="631"/>
                  </a:lnTo>
                  <a:lnTo>
                    <a:pt x="709" y="612"/>
                  </a:lnTo>
                  <a:lnTo>
                    <a:pt x="704" y="602"/>
                  </a:lnTo>
                  <a:lnTo>
                    <a:pt x="700" y="593"/>
                  </a:lnTo>
                  <a:lnTo>
                    <a:pt x="696" y="584"/>
                  </a:lnTo>
                  <a:lnTo>
                    <a:pt x="696" y="576"/>
                  </a:lnTo>
                  <a:lnTo>
                    <a:pt x="696" y="576"/>
                  </a:lnTo>
                  <a:lnTo>
                    <a:pt x="696" y="558"/>
                  </a:lnTo>
                  <a:lnTo>
                    <a:pt x="698" y="541"/>
                  </a:lnTo>
                  <a:lnTo>
                    <a:pt x="701" y="525"/>
                  </a:lnTo>
                  <a:lnTo>
                    <a:pt x="704" y="511"/>
                  </a:lnTo>
                  <a:lnTo>
                    <a:pt x="709" y="498"/>
                  </a:lnTo>
                  <a:lnTo>
                    <a:pt x="713" y="486"/>
                  </a:lnTo>
                  <a:lnTo>
                    <a:pt x="719" y="475"/>
                  </a:lnTo>
                  <a:lnTo>
                    <a:pt x="725" y="467"/>
                  </a:lnTo>
                  <a:lnTo>
                    <a:pt x="732" y="459"/>
                  </a:lnTo>
                  <a:lnTo>
                    <a:pt x="739" y="451"/>
                  </a:lnTo>
                  <a:lnTo>
                    <a:pt x="747" y="445"/>
                  </a:lnTo>
                  <a:lnTo>
                    <a:pt x="754" y="441"/>
                  </a:lnTo>
                  <a:lnTo>
                    <a:pt x="762" y="436"/>
                  </a:lnTo>
                  <a:lnTo>
                    <a:pt x="770" y="433"/>
                  </a:lnTo>
                  <a:lnTo>
                    <a:pt x="786" y="427"/>
                  </a:lnTo>
                  <a:lnTo>
                    <a:pt x="802" y="423"/>
                  </a:lnTo>
                  <a:lnTo>
                    <a:pt x="817" y="422"/>
                  </a:lnTo>
                  <a:lnTo>
                    <a:pt x="843" y="421"/>
                  </a:lnTo>
                  <a:lnTo>
                    <a:pt x="853" y="421"/>
                  </a:lnTo>
                  <a:lnTo>
                    <a:pt x="859" y="421"/>
                  </a:lnTo>
                  <a:lnTo>
                    <a:pt x="861" y="420"/>
                  </a:lnTo>
                  <a:lnTo>
                    <a:pt x="862" y="419"/>
                  </a:lnTo>
                  <a:lnTo>
                    <a:pt x="862" y="416"/>
                  </a:lnTo>
                  <a:lnTo>
                    <a:pt x="861" y="415"/>
                  </a:lnTo>
                  <a:lnTo>
                    <a:pt x="861" y="415"/>
                  </a:lnTo>
                  <a:lnTo>
                    <a:pt x="853" y="404"/>
                  </a:lnTo>
                  <a:lnTo>
                    <a:pt x="845" y="391"/>
                  </a:lnTo>
                  <a:lnTo>
                    <a:pt x="836" y="376"/>
                  </a:lnTo>
                  <a:lnTo>
                    <a:pt x="827" y="359"/>
                  </a:lnTo>
                  <a:lnTo>
                    <a:pt x="810" y="319"/>
                  </a:lnTo>
                  <a:lnTo>
                    <a:pt x="790" y="270"/>
                  </a:lnTo>
                  <a:lnTo>
                    <a:pt x="771" y="214"/>
                  </a:lnTo>
                  <a:lnTo>
                    <a:pt x="751" y="151"/>
                  </a:lnTo>
                  <a:lnTo>
                    <a:pt x="731" y="78"/>
                  </a:lnTo>
                  <a:lnTo>
                    <a:pt x="710" y="0"/>
                  </a:lnTo>
                  <a:lnTo>
                    <a:pt x="710" y="0"/>
                  </a:lnTo>
                  <a:lnTo>
                    <a:pt x="701" y="0"/>
                  </a:lnTo>
                  <a:lnTo>
                    <a:pt x="693" y="2"/>
                  </a:lnTo>
                  <a:lnTo>
                    <a:pt x="686" y="6"/>
                  </a:lnTo>
                  <a:lnTo>
                    <a:pt x="679" y="9"/>
                  </a:lnTo>
                  <a:lnTo>
                    <a:pt x="666" y="16"/>
                  </a:lnTo>
                  <a:lnTo>
                    <a:pt x="659" y="18"/>
                  </a:lnTo>
                  <a:lnTo>
                    <a:pt x="651" y="18"/>
                  </a:lnTo>
                  <a:lnTo>
                    <a:pt x="651" y="18"/>
                  </a:lnTo>
                  <a:lnTo>
                    <a:pt x="647" y="18"/>
                  </a:lnTo>
                  <a:lnTo>
                    <a:pt x="642" y="17"/>
                  </a:lnTo>
                  <a:lnTo>
                    <a:pt x="635" y="14"/>
                  </a:lnTo>
                  <a:lnTo>
                    <a:pt x="622" y="3"/>
                  </a:lnTo>
                  <a:lnTo>
                    <a:pt x="622" y="3"/>
                  </a:lnTo>
                  <a:lnTo>
                    <a:pt x="616" y="13"/>
                  </a:lnTo>
                  <a:lnTo>
                    <a:pt x="612" y="21"/>
                  </a:lnTo>
                  <a:lnTo>
                    <a:pt x="610" y="30"/>
                  </a:lnTo>
                  <a:lnTo>
                    <a:pt x="609" y="39"/>
                  </a:lnTo>
                  <a:lnTo>
                    <a:pt x="606" y="60"/>
                  </a:lnTo>
                  <a:lnTo>
                    <a:pt x="605" y="70"/>
                  </a:lnTo>
                  <a:lnTo>
                    <a:pt x="603" y="80"/>
                  </a:lnTo>
                  <a:lnTo>
                    <a:pt x="603" y="80"/>
                  </a:lnTo>
                  <a:lnTo>
                    <a:pt x="598" y="93"/>
                  </a:lnTo>
                  <a:lnTo>
                    <a:pt x="594" y="105"/>
                  </a:lnTo>
                  <a:lnTo>
                    <a:pt x="584" y="128"/>
                  </a:lnTo>
                  <a:lnTo>
                    <a:pt x="580" y="139"/>
                  </a:lnTo>
                  <a:lnTo>
                    <a:pt x="576" y="152"/>
                  </a:lnTo>
                  <a:lnTo>
                    <a:pt x="574" y="166"/>
                  </a:lnTo>
                  <a:lnTo>
                    <a:pt x="574" y="181"/>
                  </a:lnTo>
                  <a:lnTo>
                    <a:pt x="574" y="181"/>
                  </a:lnTo>
                  <a:lnTo>
                    <a:pt x="574" y="216"/>
                  </a:lnTo>
                  <a:lnTo>
                    <a:pt x="574" y="216"/>
                  </a:lnTo>
                  <a:lnTo>
                    <a:pt x="573" y="228"/>
                  </a:lnTo>
                  <a:lnTo>
                    <a:pt x="569" y="238"/>
                  </a:lnTo>
                  <a:lnTo>
                    <a:pt x="565" y="245"/>
                  </a:lnTo>
                  <a:lnTo>
                    <a:pt x="559" y="252"/>
                  </a:lnTo>
                  <a:lnTo>
                    <a:pt x="552" y="257"/>
                  </a:lnTo>
                  <a:lnTo>
                    <a:pt x="544" y="260"/>
                  </a:lnTo>
                  <a:lnTo>
                    <a:pt x="535" y="262"/>
                  </a:lnTo>
                  <a:lnTo>
                    <a:pt x="525" y="265"/>
                  </a:lnTo>
                  <a:lnTo>
                    <a:pt x="504" y="267"/>
                  </a:lnTo>
                  <a:lnTo>
                    <a:pt x="482" y="269"/>
                  </a:lnTo>
                  <a:lnTo>
                    <a:pt x="462" y="273"/>
                  </a:lnTo>
                  <a:lnTo>
                    <a:pt x="453" y="275"/>
                  </a:lnTo>
                  <a:lnTo>
                    <a:pt x="445" y="280"/>
                  </a:lnTo>
                  <a:lnTo>
                    <a:pt x="445" y="280"/>
                  </a:lnTo>
                  <a:lnTo>
                    <a:pt x="421" y="299"/>
                  </a:lnTo>
                  <a:lnTo>
                    <a:pt x="413" y="304"/>
                  </a:lnTo>
                  <a:lnTo>
                    <a:pt x="405" y="308"/>
                  </a:lnTo>
                  <a:lnTo>
                    <a:pt x="397" y="312"/>
                  </a:lnTo>
                  <a:lnTo>
                    <a:pt x="390" y="313"/>
                  </a:lnTo>
                  <a:lnTo>
                    <a:pt x="390" y="313"/>
                  </a:lnTo>
                  <a:lnTo>
                    <a:pt x="382" y="312"/>
                  </a:lnTo>
                  <a:lnTo>
                    <a:pt x="374" y="308"/>
                  </a:lnTo>
                  <a:lnTo>
                    <a:pt x="368" y="303"/>
                  </a:lnTo>
                  <a:lnTo>
                    <a:pt x="364" y="296"/>
                  </a:lnTo>
                  <a:lnTo>
                    <a:pt x="359" y="288"/>
                  </a:lnTo>
                  <a:lnTo>
                    <a:pt x="357" y="278"/>
                  </a:lnTo>
                  <a:lnTo>
                    <a:pt x="352" y="259"/>
                  </a:lnTo>
                  <a:lnTo>
                    <a:pt x="347" y="239"/>
                  </a:lnTo>
                  <a:lnTo>
                    <a:pt x="345" y="230"/>
                  </a:lnTo>
                  <a:lnTo>
                    <a:pt x="343" y="222"/>
                  </a:lnTo>
                  <a:lnTo>
                    <a:pt x="339" y="215"/>
                  </a:lnTo>
                  <a:lnTo>
                    <a:pt x="335" y="211"/>
                  </a:lnTo>
                  <a:lnTo>
                    <a:pt x="330" y="207"/>
                  </a:lnTo>
                  <a:lnTo>
                    <a:pt x="323" y="206"/>
                  </a:lnTo>
                  <a:lnTo>
                    <a:pt x="323" y="206"/>
                  </a:lnTo>
                  <a:lnTo>
                    <a:pt x="315" y="207"/>
                  </a:lnTo>
                  <a:lnTo>
                    <a:pt x="308" y="209"/>
                  </a:lnTo>
                  <a:lnTo>
                    <a:pt x="303" y="214"/>
                  </a:lnTo>
                  <a:lnTo>
                    <a:pt x="298" y="220"/>
                  </a:lnTo>
                  <a:lnTo>
                    <a:pt x="288" y="230"/>
                  </a:lnTo>
                  <a:lnTo>
                    <a:pt x="283" y="236"/>
                  </a:lnTo>
                  <a:lnTo>
                    <a:pt x="276" y="239"/>
                  </a:lnTo>
                  <a:lnTo>
                    <a:pt x="276" y="239"/>
                  </a:lnTo>
                  <a:lnTo>
                    <a:pt x="253" y="246"/>
                  </a:lnTo>
                  <a:lnTo>
                    <a:pt x="231" y="254"/>
                  </a:lnTo>
                  <a:lnTo>
                    <a:pt x="210" y="262"/>
                  </a:lnTo>
                  <a:lnTo>
                    <a:pt x="192" y="273"/>
                  </a:lnTo>
                  <a:lnTo>
                    <a:pt x="175" y="284"/>
                  </a:lnTo>
                  <a:lnTo>
                    <a:pt x="159" y="299"/>
                  </a:lnTo>
                  <a:lnTo>
                    <a:pt x="144" y="315"/>
                  </a:lnTo>
                  <a:lnTo>
                    <a:pt x="129" y="335"/>
                  </a:lnTo>
                  <a:lnTo>
                    <a:pt x="129" y="335"/>
                  </a:lnTo>
                  <a:lnTo>
                    <a:pt x="122" y="344"/>
                  </a:lnTo>
                  <a:lnTo>
                    <a:pt x="114" y="353"/>
                  </a:lnTo>
                  <a:lnTo>
                    <a:pt x="106" y="361"/>
                  </a:lnTo>
                  <a:lnTo>
                    <a:pt x="97" y="369"/>
                  </a:lnTo>
                  <a:lnTo>
                    <a:pt x="77" y="383"/>
                  </a:lnTo>
                  <a:lnTo>
                    <a:pt x="55" y="400"/>
                  </a:lnTo>
                  <a:lnTo>
                    <a:pt x="55" y="400"/>
                  </a:lnTo>
                  <a:lnTo>
                    <a:pt x="54" y="405"/>
                  </a:lnTo>
                  <a:lnTo>
                    <a:pt x="53" y="410"/>
                  </a:lnTo>
                  <a:lnTo>
                    <a:pt x="54" y="420"/>
                  </a:lnTo>
                  <a:lnTo>
                    <a:pt x="54" y="425"/>
                  </a:lnTo>
                  <a:lnTo>
                    <a:pt x="54" y="430"/>
                  </a:lnTo>
                  <a:lnTo>
                    <a:pt x="52" y="434"/>
                  </a:lnTo>
                  <a:lnTo>
                    <a:pt x="48" y="437"/>
                  </a:lnTo>
                  <a:lnTo>
                    <a:pt x="48" y="437"/>
                  </a:lnTo>
                  <a:lnTo>
                    <a:pt x="38" y="444"/>
                  </a:lnTo>
                  <a:lnTo>
                    <a:pt x="29" y="448"/>
                  </a:lnTo>
                  <a:lnTo>
                    <a:pt x="21" y="451"/>
                  </a:lnTo>
                  <a:lnTo>
                    <a:pt x="14" y="454"/>
                  </a:lnTo>
                  <a:lnTo>
                    <a:pt x="11" y="456"/>
                  </a:lnTo>
                  <a:lnTo>
                    <a:pt x="8" y="459"/>
                  </a:lnTo>
                  <a:lnTo>
                    <a:pt x="6" y="463"/>
                  </a:lnTo>
                  <a:lnTo>
                    <a:pt x="5" y="466"/>
                  </a:lnTo>
                  <a:lnTo>
                    <a:pt x="2" y="479"/>
                  </a:lnTo>
                  <a:lnTo>
                    <a:pt x="1" y="496"/>
                  </a:lnTo>
                  <a:lnTo>
                    <a:pt x="1" y="496"/>
                  </a:lnTo>
                  <a:lnTo>
                    <a:pt x="1" y="505"/>
                  </a:lnTo>
                  <a:lnTo>
                    <a:pt x="0" y="514"/>
                  </a:lnTo>
                  <a:lnTo>
                    <a:pt x="0" y="522"/>
                  </a:lnTo>
                  <a:lnTo>
                    <a:pt x="0" y="526"/>
                  </a:lnTo>
                  <a:lnTo>
                    <a:pt x="1" y="529"/>
                  </a:lnTo>
                  <a:lnTo>
                    <a:pt x="1" y="529"/>
                  </a:lnTo>
                  <a:lnTo>
                    <a:pt x="6" y="530"/>
                  </a:lnTo>
                  <a:lnTo>
                    <a:pt x="13" y="530"/>
                  </a:lnTo>
                  <a:lnTo>
                    <a:pt x="26" y="530"/>
                  </a:lnTo>
                  <a:lnTo>
                    <a:pt x="42" y="530"/>
                  </a:lnTo>
                  <a:lnTo>
                    <a:pt x="55" y="533"/>
                  </a:lnTo>
                  <a:lnTo>
                    <a:pt x="55" y="533"/>
                  </a:lnTo>
                  <a:lnTo>
                    <a:pt x="59" y="534"/>
                  </a:lnTo>
                  <a:lnTo>
                    <a:pt x="61" y="536"/>
                  </a:lnTo>
                  <a:lnTo>
                    <a:pt x="64" y="541"/>
                  </a:lnTo>
                  <a:lnTo>
                    <a:pt x="67" y="548"/>
                  </a:lnTo>
                  <a:lnTo>
                    <a:pt x="67" y="555"/>
                  </a:lnTo>
                  <a:lnTo>
                    <a:pt x="64" y="570"/>
                  </a:lnTo>
                  <a:lnTo>
                    <a:pt x="63" y="584"/>
                  </a:lnTo>
                  <a:lnTo>
                    <a:pt x="63" y="584"/>
                  </a:lnTo>
                  <a:lnTo>
                    <a:pt x="64" y="588"/>
                  </a:lnTo>
                  <a:lnTo>
                    <a:pt x="65" y="591"/>
                  </a:lnTo>
                  <a:lnTo>
                    <a:pt x="70" y="597"/>
                  </a:lnTo>
                  <a:lnTo>
                    <a:pt x="77" y="601"/>
                  </a:lnTo>
                  <a:lnTo>
                    <a:pt x="84" y="603"/>
                  </a:lnTo>
                  <a:lnTo>
                    <a:pt x="92" y="605"/>
                  </a:lnTo>
                  <a:lnTo>
                    <a:pt x="101" y="605"/>
                  </a:lnTo>
                  <a:lnTo>
                    <a:pt x="118" y="606"/>
                  </a:lnTo>
                  <a:lnTo>
                    <a:pt x="118" y="606"/>
                  </a:lnTo>
                  <a:lnTo>
                    <a:pt x="184" y="662"/>
                  </a:lnTo>
                  <a:lnTo>
                    <a:pt x="184" y="662"/>
                  </a:lnTo>
                  <a:lnTo>
                    <a:pt x="184" y="662"/>
                  </a:lnTo>
                  <a:lnTo>
                    <a:pt x="185" y="672"/>
                  </a:lnTo>
                  <a:lnTo>
                    <a:pt x="186" y="680"/>
                  </a:lnTo>
                  <a:lnTo>
                    <a:pt x="187" y="687"/>
                  </a:lnTo>
                  <a:lnTo>
                    <a:pt x="190" y="693"/>
                  </a:lnTo>
                  <a:lnTo>
                    <a:pt x="193" y="697"/>
                  </a:lnTo>
                  <a:lnTo>
                    <a:pt x="197" y="702"/>
                  </a:lnTo>
                  <a:lnTo>
                    <a:pt x="201" y="704"/>
                  </a:lnTo>
                  <a:lnTo>
                    <a:pt x="207" y="706"/>
                  </a:lnTo>
                  <a:lnTo>
                    <a:pt x="217" y="709"/>
                  </a:lnTo>
                  <a:lnTo>
                    <a:pt x="231" y="710"/>
                  </a:lnTo>
                  <a:lnTo>
                    <a:pt x="245" y="711"/>
                  </a:lnTo>
                  <a:lnTo>
                    <a:pt x="261" y="713"/>
                  </a:lnTo>
                  <a:lnTo>
                    <a:pt x="261" y="713"/>
                  </a:lnTo>
                  <a:lnTo>
                    <a:pt x="268" y="715"/>
                  </a:lnTo>
                  <a:lnTo>
                    <a:pt x="274" y="717"/>
                  </a:lnTo>
                  <a:lnTo>
                    <a:pt x="278" y="721"/>
                  </a:lnTo>
                  <a:lnTo>
                    <a:pt x="282" y="726"/>
                  </a:lnTo>
                  <a:lnTo>
                    <a:pt x="285" y="732"/>
                  </a:lnTo>
                  <a:lnTo>
                    <a:pt x="288" y="738"/>
                  </a:lnTo>
                  <a:lnTo>
                    <a:pt x="292" y="751"/>
                  </a:lnTo>
                  <a:lnTo>
                    <a:pt x="296" y="764"/>
                  </a:lnTo>
                  <a:lnTo>
                    <a:pt x="299" y="775"/>
                  </a:lnTo>
                  <a:lnTo>
                    <a:pt x="301" y="780"/>
                  </a:lnTo>
                  <a:lnTo>
                    <a:pt x="304" y="784"/>
                  </a:lnTo>
                  <a:lnTo>
                    <a:pt x="306" y="786"/>
                  </a:lnTo>
                  <a:lnTo>
                    <a:pt x="309" y="787"/>
                  </a:lnTo>
                  <a:lnTo>
                    <a:pt x="309" y="787"/>
                  </a:lnTo>
                  <a:lnTo>
                    <a:pt x="314" y="786"/>
                  </a:lnTo>
                  <a:lnTo>
                    <a:pt x="317" y="785"/>
                  </a:lnTo>
                  <a:lnTo>
                    <a:pt x="323" y="781"/>
                  </a:lnTo>
                  <a:lnTo>
                    <a:pt x="328" y="777"/>
                  </a:lnTo>
                  <a:lnTo>
                    <a:pt x="331" y="775"/>
                  </a:lnTo>
                  <a:lnTo>
                    <a:pt x="335" y="775"/>
                  </a:lnTo>
                  <a:lnTo>
                    <a:pt x="335" y="775"/>
                  </a:lnTo>
                  <a:lnTo>
                    <a:pt x="336" y="779"/>
                  </a:lnTo>
                  <a:lnTo>
                    <a:pt x="337" y="784"/>
                  </a:lnTo>
                  <a:lnTo>
                    <a:pt x="341" y="787"/>
                  </a:lnTo>
                  <a:lnTo>
                    <a:pt x="344" y="790"/>
                  </a:lnTo>
                  <a:lnTo>
                    <a:pt x="347" y="793"/>
                  </a:lnTo>
                  <a:lnTo>
                    <a:pt x="352" y="795"/>
                  </a:lnTo>
                  <a:lnTo>
                    <a:pt x="357" y="796"/>
                  </a:lnTo>
                  <a:lnTo>
                    <a:pt x="361" y="797"/>
                  </a:lnTo>
                  <a:lnTo>
                    <a:pt x="361" y="797"/>
                  </a:lnTo>
                  <a:lnTo>
                    <a:pt x="366" y="796"/>
                  </a:lnTo>
                  <a:lnTo>
                    <a:pt x="372" y="795"/>
                  </a:lnTo>
                  <a:lnTo>
                    <a:pt x="376" y="792"/>
                  </a:lnTo>
                  <a:lnTo>
                    <a:pt x="381" y="789"/>
                  </a:lnTo>
                  <a:lnTo>
                    <a:pt x="388" y="781"/>
                  </a:lnTo>
                  <a:lnTo>
                    <a:pt x="393" y="775"/>
                  </a:lnTo>
                  <a:lnTo>
                    <a:pt x="393" y="775"/>
                  </a:lnTo>
                  <a:lnTo>
                    <a:pt x="389" y="764"/>
                  </a:lnTo>
                  <a:lnTo>
                    <a:pt x="383" y="754"/>
                  </a:lnTo>
                  <a:lnTo>
                    <a:pt x="376" y="743"/>
                  </a:lnTo>
                  <a:lnTo>
                    <a:pt x="367" y="734"/>
                  </a:lnTo>
                  <a:lnTo>
                    <a:pt x="359" y="725"/>
                  </a:lnTo>
                  <a:lnTo>
                    <a:pt x="350" y="718"/>
                  </a:lnTo>
                  <a:lnTo>
                    <a:pt x="330" y="703"/>
                  </a:lnTo>
                  <a:lnTo>
                    <a:pt x="313" y="693"/>
                  </a:lnTo>
                  <a:lnTo>
                    <a:pt x="298" y="685"/>
                  </a:lnTo>
                  <a:lnTo>
                    <a:pt x="288" y="679"/>
                  </a:lnTo>
                  <a:lnTo>
                    <a:pt x="284" y="675"/>
                  </a:lnTo>
                  <a:lnTo>
                    <a:pt x="284" y="675"/>
                  </a:lnTo>
                  <a:lnTo>
                    <a:pt x="284" y="670"/>
                  </a:lnTo>
                  <a:lnTo>
                    <a:pt x="285" y="662"/>
                  </a:lnTo>
                  <a:lnTo>
                    <a:pt x="291" y="643"/>
                  </a:lnTo>
                  <a:lnTo>
                    <a:pt x="299" y="621"/>
                  </a:lnTo>
                  <a:lnTo>
                    <a:pt x="309" y="599"/>
                  </a:lnTo>
                  <a:lnTo>
                    <a:pt x="316" y="589"/>
                  </a:lnTo>
                  <a:lnTo>
                    <a:pt x="323" y="580"/>
                  </a:lnTo>
                  <a:lnTo>
                    <a:pt x="330" y="571"/>
                  </a:lnTo>
                  <a:lnTo>
                    <a:pt x="338" y="564"/>
                  </a:lnTo>
                  <a:lnTo>
                    <a:pt x="346" y="557"/>
                  </a:lnTo>
                  <a:lnTo>
                    <a:pt x="354" y="553"/>
                  </a:lnTo>
                  <a:lnTo>
                    <a:pt x="364" y="551"/>
                  </a:lnTo>
                  <a:lnTo>
                    <a:pt x="372" y="551"/>
                  </a:lnTo>
                  <a:lnTo>
                    <a:pt x="372" y="551"/>
                  </a:lnTo>
                  <a:lnTo>
                    <a:pt x="366" y="566"/>
                  </a:lnTo>
                  <a:lnTo>
                    <a:pt x="360" y="579"/>
                  </a:lnTo>
                  <a:lnTo>
                    <a:pt x="357" y="593"/>
                  </a:lnTo>
                  <a:lnTo>
                    <a:pt x="354" y="604"/>
                  </a:lnTo>
                  <a:lnTo>
                    <a:pt x="353" y="616"/>
                  </a:lnTo>
                  <a:lnTo>
                    <a:pt x="353" y="626"/>
                  </a:lnTo>
                  <a:lnTo>
                    <a:pt x="354" y="636"/>
                  </a:lnTo>
                  <a:lnTo>
                    <a:pt x="357" y="647"/>
                  </a:lnTo>
                  <a:lnTo>
                    <a:pt x="359" y="655"/>
                  </a:lnTo>
                  <a:lnTo>
                    <a:pt x="362" y="664"/>
                  </a:lnTo>
                  <a:lnTo>
                    <a:pt x="367" y="672"/>
                  </a:lnTo>
                  <a:lnTo>
                    <a:pt x="372" y="679"/>
                  </a:lnTo>
                  <a:lnTo>
                    <a:pt x="384" y="693"/>
                  </a:lnTo>
                  <a:lnTo>
                    <a:pt x="397" y="705"/>
                  </a:lnTo>
                  <a:lnTo>
                    <a:pt x="412" y="716"/>
                  </a:lnTo>
                  <a:lnTo>
                    <a:pt x="428" y="726"/>
                  </a:lnTo>
                  <a:lnTo>
                    <a:pt x="457" y="743"/>
                  </a:lnTo>
                  <a:lnTo>
                    <a:pt x="471" y="752"/>
                  </a:lnTo>
                  <a:lnTo>
                    <a:pt x="482" y="761"/>
                  </a:lnTo>
                  <a:lnTo>
                    <a:pt x="491" y="770"/>
                  </a:lnTo>
                  <a:lnTo>
                    <a:pt x="495" y="774"/>
                  </a:lnTo>
                  <a:lnTo>
                    <a:pt x="497" y="779"/>
                  </a:lnTo>
                  <a:lnTo>
                    <a:pt x="497" y="779"/>
                  </a:lnTo>
                  <a:lnTo>
                    <a:pt x="505" y="800"/>
                  </a:lnTo>
                  <a:lnTo>
                    <a:pt x="510" y="818"/>
                  </a:lnTo>
                  <a:lnTo>
                    <a:pt x="514" y="836"/>
                  </a:lnTo>
                  <a:lnTo>
                    <a:pt x="517" y="853"/>
                  </a:lnTo>
                  <a:lnTo>
                    <a:pt x="519" y="870"/>
                  </a:lnTo>
                  <a:lnTo>
                    <a:pt x="520" y="886"/>
                  </a:lnTo>
                  <a:lnTo>
                    <a:pt x="521" y="918"/>
                  </a:lnTo>
                  <a:lnTo>
                    <a:pt x="521" y="935"/>
                  </a:lnTo>
                  <a:lnTo>
                    <a:pt x="523" y="954"/>
                  </a:lnTo>
                  <a:lnTo>
                    <a:pt x="526" y="973"/>
                  </a:lnTo>
                  <a:lnTo>
                    <a:pt x="530" y="995"/>
                  </a:lnTo>
                  <a:lnTo>
                    <a:pt x="536" y="1018"/>
                  </a:lnTo>
                  <a:lnTo>
                    <a:pt x="543" y="1044"/>
                  </a:lnTo>
                  <a:lnTo>
                    <a:pt x="553" y="1071"/>
                  </a:lnTo>
                  <a:lnTo>
                    <a:pt x="567" y="1102"/>
                  </a:lnTo>
                  <a:lnTo>
                    <a:pt x="567" y="1102"/>
                  </a:lnTo>
                  <a:lnTo>
                    <a:pt x="575" y="1121"/>
                  </a:lnTo>
                  <a:lnTo>
                    <a:pt x="584" y="1143"/>
                  </a:lnTo>
                  <a:lnTo>
                    <a:pt x="603" y="1192"/>
                  </a:lnTo>
                  <a:lnTo>
                    <a:pt x="621" y="1246"/>
                  </a:lnTo>
                  <a:lnTo>
                    <a:pt x="636" y="1300"/>
                  </a:lnTo>
                  <a:lnTo>
                    <a:pt x="636" y="1300"/>
                  </a:lnTo>
                  <a:lnTo>
                    <a:pt x="644" y="1329"/>
                  </a:lnTo>
                  <a:lnTo>
                    <a:pt x="649" y="1354"/>
                  </a:lnTo>
                  <a:lnTo>
                    <a:pt x="650" y="1376"/>
                  </a:lnTo>
                  <a:lnTo>
                    <a:pt x="650" y="1396"/>
                  </a:lnTo>
                  <a:lnTo>
                    <a:pt x="648" y="1412"/>
                  </a:lnTo>
                  <a:lnTo>
                    <a:pt x="644" y="1426"/>
                  </a:lnTo>
                  <a:lnTo>
                    <a:pt x="637" y="1449"/>
                  </a:lnTo>
                  <a:lnTo>
                    <a:pt x="634" y="1458"/>
                  </a:lnTo>
                  <a:lnTo>
                    <a:pt x="633" y="1467"/>
                  </a:lnTo>
                  <a:lnTo>
                    <a:pt x="632" y="1475"/>
                  </a:lnTo>
                  <a:lnTo>
                    <a:pt x="634" y="1483"/>
                  </a:lnTo>
                  <a:lnTo>
                    <a:pt x="639" y="1492"/>
                  </a:lnTo>
                  <a:lnTo>
                    <a:pt x="648" y="1502"/>
                  </a:lnTo>
                  <a:lnTo>
                    <a:pt x="659" y="1512"/>
                  </a:lnTo>
                  <a:lnTo>
                    <a:pt x="677" y="1525"/>
                  </a:lnTo>
                  <a:lnTo>
                    <a:pt x="677" y="1525"/>
                  </a:lnTo>
                  <a:lnTo>
                    <a:pt x="686" y="1533"/>
                  </a:lnTo>
                  <a:lnTo>
                    <a:pt x="694" y="1541"/>
                  </a:lnTo>
                  <a:lnTo>
                    <a:pt x="698" y="1550"/>
                  </a:lnTo>
                  <a:lnTo>
                    <a:pt x="702" y="1559"/>
                  </a:lnTo>
                  <a:lnTo>
                    <a:pt x="704" y="1569"/>
                  </a:lnTo>
                  <a:lnTo>
                    <a:pt x="706" y="1580"/>
                  </a:lnTo>
                  <a:lnTo>
                    <a:pt x="710" y="1605"/>
                  </a:lnTo>
                  <a:lnTo>
                    <a:pt x="713" y="1619"/>
                  </a:lnTo>
                  <a:lnTo>
                    <a:pt x="718" y="1634"/>
                  </a:lnTo>
                  <a:lnTo>
                    <a:pt x="725" y="1649"/>
                  </a:lnTo>
                  <a:lnTo>
                    <a:pt x="733" y="1666"/>
                  </a:lnTo>
                  <a:lnTo>
                    <a:pt x="744" y="1685"/>
                  </a:lnTo>
                  <a:lnTo>
                    <a:pt x="761" y="1704"/>
                  </a:lnTo>
                  <a:lnTo>
                    <a:pt x="779" y="1726"/>
                  </a:lnTo>
                  <a:lnTo>
                    <a:pt x="802" y="1748"/>
                  </a:lnTo>
                  <a:lnTo>
                    <a:pt x="802" y="1748"/>
                  </a:lnTo>
                  <a:lnTo>
                    <a:pt x="824" y="1737"/>
                  </a:lnTo>
                  <a:lnTo>
                    <a:pt x="824" y="1737"/>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39" name="Freeform 137"/>
            <p:cNvSpPr>
              <a:spLocks/>
            </p:cNvSpPr>
            <p:nvPr/>
          </p:nvSpPr>
          <p:spPr bwMode="auto">
            <a:xfrm>
              <a:off x="7166685" y="5007969"/>
              <a:ext cx="274618" cy="242039"/>
            </a:xfrm>
            <a:custGeom>
              <a:avLst/>
              <a:gdLst/>
              <a:ahLst/>
              <a:cxnLst>
                <a:cxn ang="0">
                  <a:pos x="371" y="41"/>
                </a:cxn>
                <a:cxn ang="0">
                  <a:pos x="353" y="32"/>
                </a:cxn>
                <a:cxn ang="0">
                  <a:pos x="338" y="47"/>
                </a:cxn>
                <a:cxn ang="0">
                  <a:pos x="315" y="85"/>
                </a:cxn>
                <a:cxn ang="0">
                  <a:pos x="272" y="178"/>
                </a:cxn>
                <a:cxn ang="0">
                  <a:pos x="250" y="220"/>
                </a:cxn>
                <a:cxn ang="0">
                  <a:pos x="215" y="268"/>
                </a:cxn>
                <a:cxn ang="0">
                  <a:pos x="173" y="306"/>
                </a:cxn>
                <a:cxn ang="0">
                  <a:pos x="133" y="329"/>
                </a:cxn>
                <a:cxn ang="0">
                  <a:pos x="103" y="333"/>
                </a:cxn>
                <a:cxn ang="0">
                  <a:pos x="88" y="327"/>
                </a:cxn>
                <a:cxn ang="0">
                  <a:pos x="77" y="314"/>
                </a:cxn>
                <a:cxn ang="0">
                  <a:pos x="61" y="284"/>
                </a:cxn>
                <a:cxn ang="0">
                  <a:pos x="39" y="236"/>
                </a:cxn>
                <a:cxn ang="0">
                  <a:pos x="26" y="221"/>
                </a:cxn>
                <a:cxn ang="0">
                  <a:pos x="0" y="213"/>
                </a:cxn>
                <a:cxn ang="0">
                  <a:pos x="15" y="189"/>
                </a:cxn>
                <a:cxn ang="0">
                  <a:pos x="18" y="161"/>
                </a:cxn>
                <a:cxn ang="0">
                  <a:pos x="19" y="135"/>
                </a:cxn>
                <a:cxn ang="0">
                  <a:pos x="28" y="121"/>
                </a:cxn>
                <a:cxn ang="0">
                  <a:pos x="39" y="107"/>
                </a:cxn>
                <a:cxn ang="0">
                  <a:pos x="51" y="102"/>
                </a:cxn>
                <a:cxn ang="0">
                  <a:pos x="59" y="101"/>
                </a:cxn>
                <a:cxn ang="0">
                  <a:pos x="77" y="92"/>
                </a:cxn>
                <a:cxn ang="0">
                  <a:pos x="77" y="56"/>
                </a:cxn>
                <a:cxn ang="0">
                  <a:pos x="81" y="47"/>
                </a:cxn>
                <a:cxn ang="0">
                  <a:pos x="94" y="45"/>
                </a:cxn>
                <a:cxn ang="0">
                  <a:pos x="135" y="47"/>
                </a:cxn>
                <a:cxn ang="0">
                  <a:pos x="141" y="45"/>
                </a:cxn>
                <a:cxn ang="0">
                  <a:pos x="152" y="33"/>
                </a:cxn>
                <a:cxn ang="0">
                  <a:pos x="171" y="33"/>
                </a:cxn>
                <a:cxn ang="0">
                  <a:pos x="215" y="44"/>
                </a:cxn>
                <a:cxn ang="0">
                  <a:pos x="260" y="54"/>
                </a:cxn>
                <a:cxn ang="0">
                  <a:pos x="286" y="54"/>
                </a:cxn>
                <a:cxn ang="0">
                  <a:pos x="302" y="43"/>
                </a:cxn>
                <a:cxn ang="0">
                  <a:pos x="307" y="21"/>
                </a:cxn>
                <a:cxn ang="0">
                  <a:pos x="309" y="8"/>
                </a:cxn>
                <a:cxn ang="0">
                  <a:pos x="323" y="2"/>
                </a:cxn>
                <a:cxn ang="0">
                  <a:pos x="356" y="1"/>
                </a:cxn>
                <a:cxn ang="0">
                  <a:pos x="378" y="0"/>
                </a:cxn>
                <a:cxn ang="0">
                  <a:pos x="378" y="16"/>
                </a:cxn>
                <a:cxn ang="0">
                  <a:pos x="378" y="47"/>
                </a:cxn>
                <a:cxn ang="0">
                  <a:pos x="375" y="47"/>
                </a:cxn>
              </a:cxnLst>
              <a:rect l="0" t="0" r="r" b="b"/>
              <a:pathLst>
                <a:path w="378" h="333">
                  <a:moveTo>
                    <a:pt x="375" y="47"/>
                  </a:moveTo>
                  <a:lnTo>
                    <a:pt x="375" y="47"/>
                  </a:lnTo>
                  <a:lnTo>
                    <a:pt x="371" y="41"/>
                  </a:lnTo>
                  <a:lnTo>
                    <a:pt x="367" y="37"/>
                  </a:lnTo>
                  <a:lnTo>
                    <a:pt x="360" y="35"/>
                  </a:lnTo>
                  <a:lnTo>
                    <a:pt x="353" y="32"/>
                  </a:lnTo>
                  <a:lnTo>
                    <a:pt x="353" y="32"/>
                  </a:lnTo>
                  <a:lnTo>
                    <a:pt x="345" y="39"/>
                  </a:lnTo>
                  <a:lnTo>
                    <a:pt x="338" y="47"/>
                  </a:lnTo>
                  <a:lnTo>
                    <a:pt x="332" y="55"/>
                  </a:lnTo>
                  <a:lnTo>
                    <a:pt x="325" y="64"/>
                  </a:lnTo>
                  <a:lnTo>
                    <a:pt x="315" y="85"/>
                  </a:lnTo>
                  <a:lnTo>
                    <a:pt x="303" y="107"/>
                  </a:lnTo>
                  <a:lnTo>
                    <a:pt x="284" y="155"/>
                  </a:lnTo>
                  <a:lnTo>
                    <a:pt x="272" y="178"/>
                  </a:lnTo>
                  <a:lnTo>
                    <a:pt x="261" y="201"/>
                  </a:lnTo>
                  <a:lnTo>
                    <a:pt x="261" y="201"/>
                  </a:lnTo>
                  <a:lnTo>
                    <a:pt x="250" y="220"/>
                  </a:lnTo>
                  <a:lnTo>
                    <a:pt x="239" y="236"/>
                  </a:lnTo>
                  <a:lnTo>
                    <a:pt x="227" y="253"/>
                  </a:lnTo>
                  <a:lnTo>
                    <a:pt x="215" y="268"/>
                  </a:lnTo>
                  <a:lnTo>
                    <a:pt x="201" y="282"/>
                  </a:lnTo>
                  <a:lnTo>
                    <a:pt x="187" y="295"/>
                  </a:lnTo>
                  <a:lnTo>
                    <a:pt x="173" y="306"/>
                  </a:lnTo>
                  <a:lnTo>
                    <a:pt x="160" y="315"/>
                  </a:lnTo>
                  <a:lnTo>
                    <a:pt x="147" y="323"/>
                  </a:lnTo>
                  <a:lnTo>
                    <a:pt x="133" y="329"/>
                  </a:lnTo>
                  <a:lnTo>
                    <a:pt x="120" y="333"/>
                  </a:lnTo>
                  <a:lnTo>
                    <a:pt x="109" y="333"/>
                  </a:lnTo>
                  <a:lnTo>
                    <a:pt x="103" y="333"/>
                  </a:lnTo>
                  <a:lnTo>
                    <a:pt x="99" y="331"/>
                  </a:lnTo>
                  <a:lnTo>
                    <a:pt x="93" y="329"/>
                  </a:lnTo>
                  <a:lnTo>
                    <a:pt x="88" y="327"/>
                  </a:lnTo>
                  <a:lnTo>
                    <a:pt x="85" y="323"/>
                  </a:lnTo>
                  <a:lnTo>
                    <a:pt x="80" y="319"/>
                  </a:lnTo>
                  <a:lnTo>
                    <a:pt x="77" y="314"/>
                  </a:lnTo>
                  <a:lnTo>
                    <a:pt x="73" y="308"/>
                  </a:lnTo>
                  <a:lnTo>
                    <a:pt x="73" y="308"/>
                  </a:lnTo>
                  <a:lnTo>
                    <a:pt x="61" y="284"/>
                  </a:lnTo>
                  <a:lnTo>
                    <a:pt x="51" y="264"/>
                  </a:lnTo>
                  <a:lnTo>
                    <a:pt x="45" y="249"/>
                  </a:lnTo>
                  <a:lnTo>
                    <a:pt x="39" y="236"/>
                  </a:lnTo>
                  <a:lnTo>
                    <a:pt x="33" y="227"/>
                  </a:lnTo>
                  <a:lnTo>
                    <a:pt x="30" y="223"/>
                  </a:lnTo>
                  <a:lnTo>
                    <a:pt x="26" y="221"/>
                  </a:lnTo>
                  <a:lnTo>
                    <a:pt x="20" y="219"/>
                  </a:lnTo>
                  <a:lnTo>
                    <a:pt x="15" y="216"/>
                  </a:lnTo>
                  <a:lnTo>
                    <a:pt x="0" y="213"/>
                  </a:lnTo>
                  <a:lnTo>
                    <a:pt x="0" y="213"/>
                  </a:lnTo>
                  <a:lnTo>
                    <a:pt x="9" y="200"/>
                  </a:lnTo>
                  <a:lnTo>
                    <a:pt x="15" y="189"/>
                  </a:lnTo>
                  <a:lnTo>
                    <a:pt x="17" y="176"/>
                  </a:lnTo>
                  <a:lnTo>
                    <a:pt x="18" y="161"/>
                  </a:lnTo>
                  <a:lnTo>
                    <a:pt x="18" y="161"/>
                  </a:lnTo>
                  <a:lnTo>
                    <a:pt x="18" y="143"/>
                  </a:lnTo>
                  <a:lnTo>
                    <a:pt x="18" y="143"/>
                  </a:lnTo>
                  <a:lnTo>
                    <a:pt x="19" y="135"/>
                  </a:lnTo>
                  <a:lnTo>
                    <a:pt x="21" y="129"/>
                  </a:lnTo>
                  <a:lnTo>
                    <a:pt x="24" y="124"/>
                  </a:lnTo>
                  <a:lnTo>
                    <a:pt x="28" y="121"/>
                  </a:lnTo>
                  <a:lnTo>
                    <a:pt x="32" y="117"/>
                  </a:lnTo>
                  <a:lnTo>
                    <a:pt x="35" y="113"/>
                  </a:lnTo>
                  <a:lnTo>
                    <a:pt x="39" y="107"/>
                  </a:lnTo>
                  <a:lnTo>
                    <a:pt x="40" y="99"/>
                  </a:lnTo>
                  <a:lnTo>
                    <a:pt x="40" y="99"/>
                  </a:lnTo>
                  <a:lnTo>
                    <a:pt x="51" y="102"/>
                  </a:lnTo>
                  <a:lnTo>
                    <a:pt x="51" y="102"/>
                  </a:lnTo>
                  <a:lnTo>
                    <a:pt x="51" y="102"/>
                  </a:lnTo>
                  <a:lnTo>
                    <a:pt x="59" y="101"/>
                  </a:lnTo>
                  <a:lnTo>
                    <a:pt x="65" y="99"/>
                  </a:lnTo>
                  <a:lnTo>
                    <a:pt x="77" y="92"/>
                  </a:lnTo>
                  <a:lnTo>
                    <a:pt x="77" y="92"/>
                  </a:lnTo>
                  <a:lnTo>
                    <a:pt x="77" y="62"/>
                  </a:lnTo>
                  <a:lnTo>
                    <a:pt x="77" y="62"/>
                  </a:lnTo>
                  <a:lnTo>
                    <a:pt x="77" y="56"/>
                  </a:lnTo>
                  <a:lnTo>
                    <a:pt x="78" y="53"/>
                  </a:lnTo>
                  <a:lnTo>
                    <a:pt x="79" y="49"/>
                  </a:lnTo>
                  <a:lnTo>
                    <a:pt x="81" y="47"/>
                  </a:lnTo>
                  <a:lnTo>
                    <a:pt x="84" y="46"/>
                  </a:lnTo>
                  <a:lnTo>
                    <a:pt x="87" y="45"/>
                  </a:lnTo>
                  <a:lnTo>
                    <a:pt x="94" y="45"/>
                  </a:lnTo>
                  <a:lnTo>
                    <a:pt x="112" y="48"/>
                  </a:lnTo>
                  <a:lnTo>
                    <a:pt x="124" y="48"/>
                  </a:lnTo>
                  <a:lnTo>
                    <a:pt x="135" y="47"/>
                  </a:lnTo>
                  <a:lnTo>
                    <a:pt x="135" y="47"/>
                  </a:lnTo>
                  <a:lnTo>
                    <a:pt x="139" y="47"/>
                  </a:lnTo>
                  <a:lnTo>
                    <a:pt x="141" y="45"/>
                  </a:lnTo>
                  <a:lnTo>
                    <a:pt x="145" y="40"/>
                  </a:lnTo>
                  <a:lnTo>
                    <a:pt x="149" y="35"/>
                  </a:lnTo>
                  <a:lnTo>
                    <a:pt x="152" y="33"/>
                  </a:lnTo>
                  <a:lnTo>
                    <a:pt x="155" y="32"/>
                  </a:lnTo>
                  <a:lnTo>
                    <a:pt x="155" y="32"/>
                  </a:lnTo>
                  <a:lnTo>
                    <a:pt x="171" y="33"/>
                  </a:lnTo>
                  <a:lnTo>
                    <a:pt x="186" y="36"/>
                  </a:lnTo>
                  <a:lnTo>
                    <a:pt x="201" y="39"/>
                  </a:lnTo>
                  <a:lnTo>
                    <a:pt x="215" y="44"/>
                  </a:lnTo>
                  <a:lnTo>
                    <a:pt x="230" y="47"/>
                  </a:lnTo>
                  <a:lnTo>
                    <a:pt x="245" y="51"/>
                  </a:lnTo>
                  <a:lnTo>
                    <a:pt x="260" y="54"/>
                  </a:lnTo>
                  <a:lnTo>
                    <a:pt x="276" y="54"/>
                  </a:lnTo>
                  <a:lnTo>
                    <a:pt x="276" y="54"/>
                  </a:lnTo>
                  <a:lnTo>
                    <a:pt x="286" y="54"/>
                  </a:lnTo>
                  <a:lnTo>
                    <a:pt x="294" y="52"/>
                  </a:lnTo>
                  <a:lnTo>
                    <a:pt x="299" y="47"/>
                  </a:lnTo>
                  <a:lnTo>
                    <a:pt x="302" y="43"/>
                  </a:lnTo>
                  <a:lnTo>
                    <a:pt x="303" y="36"/>
                  </a:lnTo>
                  <a:lnTo>
                    <a:pt x="305" y="29"/>
                  </a:lnTo>
                  <a:lnTo>
                    <a:pt x="307" y="21"/>
                  </a:lnTo>
                  <a:lnTo>
                    <a:pt x="308" y="12"/>
                  </a:lnTo>
                  <a:lnTo>
                    <a:pt x="308" y="12"/>
                  </a:lnTo>
                  <a:lnTo>
                    <a:pt x="309" y="8"/>
                  </a:lnTo>
                  <a:lnTo>
                    <a:pt x="311" y="7"/>
                  </a:lnTo>
                  <a:lnTo>
                    <a:pt x="316" y="3"/>
                  </a:lnTo>
                  <a:lnTo>
                    <a:pt x="323" y="2"/>
                  </a:lnTo>
                  <a:lnTo>
                    <a:pt x="331" y="1"/>
                  </a:lnTo>
                  <a:lnTo>
                    <a:pt x="348" y="1"/>
                  </a:lnTo>
                  <a:lnTo>
                    <a:pt x="356" y="1"/>
                  </a:lnTo>
                  <a:lnTo>
                    <a:pt x="363" y="0"/>
                  </a:lnTo>
                  <a:lnTo>
                    <a:pt x="363" y="0"/>
                  </a:lnTo>
                  <a:lnTo>
                    <a:pt x="378" y="0"/>
                  </a:lnTo>
                  <a:lnTo>
                    <a:pt x="378" y="0"/>
                  </a:lnTo>
                  <a:lnTo>
                    <a:pt x="378" y="0"/>
                  </a:lnTo>
                  <a:lnTo>
                    <a:pt x="378" y="16"/>
                  </a:lnTo>
                  <a:lnTo>
                    <a:pt x="377" y="28"/>
                  </a:lnTo>
                  <a:lnTo>
                    <a:pt x="377" y="37"/>
                  </a:lnTo>
                  <a:lnTo>
                    <a:pt x="378" y="47"/>
                  </a:lnTo>
                  <a:lnTo>
                    <a:pt x="378" y="47"/>
                  </a:lnTo>
                  <a:lnTo>
                    <a:pt x="375" y="47"/>
                  </a:lnTo>
                  <a:lnTo>
                    <a:pt x="375" y="47"/>
                  </a:lnTo>
                  <a:lnTo>
                    <a:pt x="375" y="47"/>
                  </a:lnTo>
                  <a:close/>
                </a:path>
              </a:pathLst>
            </a:custGeom>
            <a:solidFill>
              <a:schemeClr val="tx2"/>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40" name="Freeform 138"/>
            <p:cNvSpPr>
              <a:spLocks/>
            </p:cNvSpPr>
            <p:nvPr/>
          </p:nvSpPr>
          <p:spPr bwMode="auto">
            <a:xfrm>
              <a:off x="4804098" y="4176873"/>
              <a:ext cx="1249586" cy="1469727"/>
            </a:xfrm>
            <a:custGeom>
              <a:avLst/>
              <a:gdLst/>
              <a:ahLst/>
              <a:cxnLst>
                <a:cxn ang="0">
                  <a:pos x="1683" y="607"/>
                </a:cxn>
                <a:cxn ang="0">
                  <a:pos x="1627" y="507"/>
                </a:cxn>
                <a:cxn ang="0">
                  <a:pos x="1533" y="466"/>
                </a:cxn>
                <a:cxn ang="0">
                  <a:pos x="1410" y="368"/>
                </a:cxn>
                <a:cxn ang="0">
                  <a:pos x="1290" y="507"/>
                </a:cxn>
                <a:cxn ang="0">
                  <a:pos x="1210" y="657"/>
                </a:cxn>
                <a:cxn ang="0">
                  <a:pos x="1116" y="634"/>
                </a:cxn>
                <a:cxn ang="0">
                  <a:pos x="970" y="718"/>
                </a:cxn>
                <a:cxn ang="0">
                  <a:pos x="965" y="432"/>
                </a:cxn>
                <a:cxn ang="0">
                  <a:pos x="878" y="305"/>
                </a:cxn>
                <a:cxn ang="0">
                  <a:pos x="823" y="221"/>
                </a:cxn>
                <a:cxn ang="0">
                  <a:pos x="739" y="77"/>
                </a:cxn>
                <a:cxn ang="0">
                  <a:pos x="716" y="7"/>
                </a:cxn>
                <a:cxn ang="0">
                  <a:pos x="599" y="78"/>
                </a:cxn>
                <a:cxn ang="0">
                  <a:pos x="602" y="175"/>
                </a:cxn>
                <a:cxn ang="0">
                  <a:pos x="647" y="268"/>
                </a:cxn>
                <a:cxn ang="0">
                  <a:pos x="647" y="338"/>
                </a:cxn>
                <a:cxn ang="0">
                  <a:pos x="610" y="424"/>
                </a:cxn>
                <a:cxn ang="0">
                  <a:pos x="575" y="495"/>
                </a:cxn>
                <a:cxn ang="0">
                  <a:pos x="639" y="628"/>
                </a:cxn>
                <a:cxn ang="0">
                  <a:pos x="617" y="719"/>
                </a:cxn>
                <a:cxn ang="0">
                  <a:pos x="660" y="786"/>
                </a:cxn>
                <a:cxn ang="0">
                  <a:pos x="640" y="880"/>
                </a:cxn>
                <a:cxn ang="0">
                  <a:pos x="511" y="817"/>
                </a:cxn>
                <a:cxn ang="0">
                  <a:pos x="462" y="875"/>
                </a:cxn>
                <a:cxn ang="0">
                  <a:pos x="419" y="958"/>
                </a:cxn>
                <a:cxn ang="0">
                  <a:pos x="383" y="1007"/>
                </a:cxn>
                <a:cxn ang="0">
                  <a:pos x="362" y="1119"/>
                </a:cxn>
                <a:cxn ang="0">
                  <a:pos x="284" y="1033"/>
                </a:cxn>
                <a:cxn ang="0">
                  <a:pos x="162" y="1095"/>
                </a:cxn>
                <a:cxn ang="0">
                  <a:pos x="116" y="1223"/>
                </a:cxn>
                <a:cxn ang="0">
                  <a:pos x="120" y="1348"/>
                </a:cxn>
                <a:cxn ang="0">
                  <a:pos x="91" y="1461"/>
                </a:cxn>
                <a:cxn ang="0">
                  <a:pos x="89" y="1565"/>
                </a:cxn>
                <a:cxn ang="0">
                  <a:pos x="0" y="1637"/>
                </a:cxn>
                <a:cxn ang="0">
                  <a:pos x="82" y="1727"/>
                </a:cxn>
                <a:cxn ang="0">
                  <a:pos x="159" y="1742"/>
                </a:cxn>
                <a:cxn ang="0">
                  <a:pos x="308" y="1785"/>
                </a:cxn>
                <a:cxn ang="0">
                  <a:pos x="402" y="1737"/>
                </a:cxn>
                <a:cxn ang="0">
                  <a:pos x="457" y="1808"/>
                </a:cxn>
                <a:cxn ang="0">
                  <a:pos x="606" y="1869"/>
                </a:cxn>
                <a:cxn ang="0">
                  <a:pos x="701" y="1920"/>
                </a:cxn>
                <a:cxn ang="0">
                  <a:pos x="771" y="1968"/>
                </a:cxn>
                <a:cxn ang="0">
                  <a:pos x="808" y="1999"/>
                </a:cxn>
                <a:cxn ang="0">
                  <a:pos x="793" y="1949"/>
                </a:cxn>
                <a:cxn ang="0">
                  <a:pos x="871" y="1858"/>
                </a:cxn>
                <a:cxn ang="0">
                  <a:pos x="999" y="1645"/>
                </a:cxn>
                <a:cxn ang="0">
                  <a:pos x="1032" y="1565"/>
                </a:cxn>
                <a:cxn ang="0">
                  <a:pos x="1074" y="1322"/>
                </a:cxn>
                <a:cxn ang="0">
                  <a:pos x="1072" y="1197"/>
                </a:cxn>
                <a:cxn ang="0">
                  <a:pos x="1019" y="1117"/>
                </a:cxn>
                <a:cxn ang="0">
                  <a:pos x="1098" y="1042"/>
                </a:cxn>
                <a:cxn ang="0">
                  <a:pos x="1199" y="1015"/>
                </a:cxn>
                <a:cxn ang="0">
                  <a:pos x="1266" y="983"/>
                </a:cxn>
                <a:cxn ang="0">
                  <a:pos x="1340" y="992"/>
                </a:cxn>
                <a:cxn ang="0">
                  <a:pos x="1415" y="991"/>
                </a:cxn>
                <a:cxn ang="0">
                  <a:pos x="1492" y="880"/>
                </a:cxn>
                <a:cxn ang="0">
                  <a:pos x="1575" y="881"/>
                </a:cxn>
                <a:cxn ang="0">
                  <a:pos x="1672" y="827"/>
                </a:cxn>
                <a:cxn ang="0">
                  <a:pos x="1612" y="748"/>
                </a:cxn>
              </a:cxnLst>
              <a:rect l="0" t="0" r="r" b="b"/>
              <a:pathLst>
                <a:path w="1719" h="2016">
                  <a:moveTo>
                    <a:pt x="1598" y="724"/>
                  </a:moveTo>
                  <a:lnTo>
                    <a:pt x="1598" y="724"/>
                  </a:lnTo>
                  <a:lnTo>
                    <a:pt x="1598" y="625"/>
                  </a:lnTo>
                  <a:lnTo>
                    <a:pt x="1598" y="625"/>
                  </a:lnTo>
                  <a:lnTo>
                    <a:pt x="1599" y="620"/>
                  </a:lnTo>
                  <a:lnTo>
                    <a:pt x="1602" y="615"/>
                  </a:lnTo>
                  <a:lnTo>
                    <a:pt x="1605" y="613"/>
                  </a:lnTo>
                  <a:lnTo>
                    <a:pt x="1610" y="612"/>
                  </a:lnTo>
                  <a:lnTo>
                    <a:pt x="1618" y="610"/>
                  </a:lnTo>
                  <a:lnTo>
                    <a:pt x="1624" y="610"/>
                  </a:lnTo>
                  <a:lnTo>
                    <a:pt x="1624" y="610"/>
                  </a:lnTo>
                  <a:lnTo>
                    <a:pt x="1667" y="610"/>
                  </a:lnTo>
                  <a:lnTo>
                    <a:pt x="1667" y="610"/>
                  </a:lnTo>
                  <a:lnTo>
                    <a:pt x="1676" y="609"/>
                  </a:lnTo>
                  <a:lnTo>
                    <a:pt x="1683" y="607"/>
                  </a:lnTo>
                  <a:lnTo>
                    <a:pt x="1690" y="604"/>
                  </a:lnTo>
                  <a:lnTo>
                    <a:pt x="1696" y="600"/>
                  </a:lnTo>
                  <a:lnTo>
                    <a:pt x="1708" y="591"/>
                  </a:lnTo>
                  <a:lnTo>
                    <a:pt x="1719" y="580"/>
                  </a:lnTo>
                  <a:lnTo>
                    <a:pt x="1704" y="573"/>
                  </a:lnTo>
                  <a:lnTo>
                    <a:pt x="1704" y="573"/>
                  </a:lnTo>
                  <a:lnTo>
                    <a:pt x="1696" y="566"/>
                  </a:lnTo>
                  <a:lnTo>
                    <a:pt x="1686" y="559"/>
                  </a:lnTo>
                  <a:lnTo>
                    <a:pt x="1663" y="543"/>
                  </a:lnTo>
                  <a:lnTo>
                    <a:pt x="1651" y="534"/>
                  </a:lnTo>
                  <a:lnTo>
                    <a:pt x="1641" y="526"/>
                  </a:lnTo>
                  <a:lnTo>
                    <a:pt x="1633" y="516"/>
                  </a:lnTo>
                  <a:lnTo>
                    <a:pt x="1629" y="512"/>
                  </a:lnTo>
                  <a:lnTo>
                    <a:pt x="1627" y="507"/>
                  </a:lnTo>
                  <a:lnTo>
                    <a:pt x="1627" y="507"/>
                  </a:lnTo>
                  <a:lnTo>
                    <a:pt x="1624" y="495"/>
                  </a:lnTo>
                  <a:lnTo>
                    <a:pt x="1621" y="484"/>
                  </a:lnTo>
                  <a:lnTo>
                    <a:pt x="1617" y="465"/>
                  </a:lnTo>
                  <a:lnTo>
                    <a:pt x="1613" y="455"/>
                  </a:lnTo>
                  <a:lnTo>
                    <a:pt x="1609" y="447"/>
                  </a:lnTo>
                  <a:lnTo>
                    <a:pt x="1603" y="441"/>
                  </a:lnTo>
                  <a:lnTo>
                    <a:pt x="1594" y="434"/>
                  </a:lnTo>
                  <a:lnTo>
                    <a:pt x="1558" y="434"/>
                  </a:lnTo>
                  <a:lnTo>
                    <a:pt x="1558" y="434"/>
                  </a:lnTo>
                  <a:lnTo>
                    <a:pt x="1555" y="447"/>
                  </a:lnTo>
                  <a:lnTo>
                    <a:pt x="1552" y="453"/>
                  </a:lnTo>
                  <a:lnTo>
                    <a:pt x="1549" y="458"/>
                  </a:lnTo>
                  <a:lnTo>
                    <a:pt x="1545" y="461"/>
                  </a:lnTo>
                  <a:lnTo>
                    <a:pt x="1540" y="465"/>
                  </a:lnTo>
                  <a:lnTo>
                    <a:pt x="1533" y="466"/>
                  </a:lnTo>
                  <a:lnTo>
                    <a:pt x="1525" y="466"/>
                  </a:lnTo>
                  <a:lnTo>
                    <a:pt x="1525" y="466"/>
                  </a:lnTo>
                  <a:lnTo>
                    <a:pt x="1512" y="465"/>
                  </a:lnTo>
                  <a:lnTo>
                    <a:pt x="1503" y="462"/>
                  </a:lnTo>
                  <a:lnTo>
                    <a:pt x="1494" y="457"/>
                  </a:lnTo>
                  <a:lnTo>
                    <a:pt x="1487" y="451"/>
                  </a:lnTo>
                  <a:lnTo>
                    <a:pt x="1480" y="443"/>
                  </a:lnTo>
                  <a:lnTo>
                    <a:pt x="1474" y="435"/>
                  </a:lnTo>
                  <a:lnTo>
                    <a:pt x="1465" y="416"/>
                  </a:lnTo>
                  <a:lnTo>
                    <a:pt x="1453" y="399"/>
                  </a:lnTo>
                  <a:lnTo>
                    <a:pt x="1447" y="390"/>
                  </a:lnTo>
                  <a:lnTo>
                    <a:pt x="1441" y="383"/>
                  </a:lnTo>
                  <a:lnTo>
                    <a:pt x="1431" y="376"/>
                  </a:lnTo>
                  <a:lnTo>
                    <a:pt x="1422" y="371"/>
                  </a:lnTo>
                  <a:lnTo>
                    <a:pt x="1410" y="368"/>
                  </a:lnTo>
                  <a:lnTo>
                    <a:pt x="1396" y="368"/>
                  </a:lnTo>
                  <a:lnTo>
                    <a:pt x="1396" y="368"/>
                  </a:lnTo>
                  <a:lnTo>
                    <a:pt x="1375" y="368"/>
                  </a:lnTo>
                  <a:lnTo>
                    <a:pt x="1358" y="370"/>
                  </a:lnTo>
                  <a:lnTo>
                    <a:pt x="1344" y="374"/>
                  </a:lnTo>
                  <a:lnTo>
                    <a:pt x="1332" y="378"/>
                  </a:lnTo>
                  <a:lnTo>
                    <a:pt x="1323" y="384"/>
                  </a:lnTo>
                  <a:lnTo>
                    <a:pt x="1316" y="391"/>
                  </a:lnTo>
                  <a:lnTo>
                    <a:pt x="1311" y="399"/>
                  </a:lnTo>
                  <a:lnTo>
                    <a:pt x="1306" y="409"/>
                  </a:lnTo>
                  <a:lnTo>
                    <a:pt x="1303" y="420"/>
                  </a:lnTo>
                  <a:lnTo>
                    <a:pt x="1300" y="431"/>
                  </a:lnTo>
                  <a:lnTo>
                    <a:pt x="1297" y="459"/>
                  </a:lnTo>
                  <a:lnTo>
                    <a:pt x="1293" y="490"/>
                  </a:lnTo>
                  <a:lnTo>
                    <a:pt x="1290" y="507"/>
                  </a:lnTo>
                  <a:lnTo>
                    <a:pt x="1286" y="525"/>
                  </a:lnTo>
                  <a:lnTo>
                    <a:pt x="1286" y="525"/>
                  </a:lnTo>
                  <a:lnTo>
                    <a:pt x="1283" y="535"/>
                  </a:lnTo>
                  <a:lnTo>
                    <a:pt x="1279" y="544"/>
                  </a:lnTo>
                  <a:lnTo>
                    <a:pt x="1270" y="561"/>
                  </a:lnTo>
                  <a:lnTo>
                    <a:pt x="1259" y="577"/>
                  </a:lnTo>
                  <a:lnTo>
                    <a:pt x="1248" y="592"/>
                  </a:lnTo>
                  <a:lnTo>
                    <a:pt x="1237" y="607"/>
                  </a:lnTo>
                  <a:lnTo>
                    <a:pt x="1228" y="622"/>
                  </a:lnTo>
                  <a:lnTo>
                    <a:pt x="1223" y="630"/>
                  </a:lnTo>
                  <a:lnTo>
                    <a:pt x="1221" y="640"/>
                  </a:lnTo>
                  <a:lnTo>
                    <a:pt x="1217" y="648"/>
                  </a:lnTo>
                  <a:lnTo>
                    <a:pt x="1216" y="657"/>
                  </a:lnTo>
                  <a:lnTo>
                    <a:pt x="1216" y="657"/>
                  </a:lnTo>
                  <a:lnTo>
                    <a:pt x="1210" y="657"/>
                  </a:lnTo>
                  <a:lnTo>
                    <a:pt x="1205" y="656"/>
                  </a:lnTo>
                  <a:lnTo>
                    <a:pt x="1200" y="653"/>
                  </a:lnTo>
                  <a:lnTo>
                    <a:pt x="1195" y="651"/>
                  </a:lnTo>
                  <a:lnTo>
                    <a:pt x="1187" y="644"/>
                  </a:lnTo>
                  <a:lnTo>
                    <a:pt x="1181" y="637"/>
                  </a:lnTo>
                  <a:lnTo>
                    <a:pt x="1175" y="630"/>
                  </a:lnTo>
                  <a:lnTo>
                    <a:pt x="1169" y="623"/>
                  </a:lnTo>
                  <a:lnTo>
                    <a:pt x="1163" y="619"/>
                  </a:lnTo>
                  <a:lnTo>
                    <a:pt x="1160" y="618"/>
                  </a:lnTo>
                  <a:lnTo>
                    <a:pt x="1158" y="618"/>
                  </a:lnTo>
                  <a:lnTo>
                    <a:pt x="1158" y="618"/>
                  </a:lnTo>
                  <a:lnTo>
                    <a:pt x="1146" y="619"/>
                  </a:lnTo>
                  <a:lnTo>
                    <a:pt x="1136" y="622"/>
                  </a:lnTo>
                  <a:lnTo>
                    <a:pt x="1125" y="627"/>
                  </a:lnTo>
                  <a:lnTo>
                    <a:pt x="1116" y="634"/>
                  </a:lnTo>
                  <a:lnTo>
                    <a:pt x="1108" y="642"/>
                  </a:lnTo>
                  <a:lnTo>
                    <a:pt x="1099" y="651"/>
                  </a:lnTo>
                  <a:lnTo>
                    <a:pt x="1082" y="671"/>
                  </a:lnTo>
                  <a:lnTo>
                    <a:pt x="1064" y="690"/>
                  </a:lnTo>
                  <a:lnTo>
                    <a:pt x="1054" y="699"/>
                  </a:lnTo>
                  <a:lnTo>
                    <a:pt x="1045" y="707"/>
                  </a:lnTo>
                  <a:lnTo>
                    <a:pt x="1033" y="714"/>
                  </a:lnTo>
                  <a:lnTo>
                    <a:pt x="1022" y="719"/>
                  </a:lnTo>
                  <a:lnTo>
                    <a:pt x="1009" y="722"/>
                  </a:lnTo>
                  <a:lnTo>
                    <a:pt x="995" y="724"/>
                  </a:lnTo>
                  <a:lnTo>
                    <a:pt x="995" y="724"/>
                  </a:lnTo>
                  <a:lnTo>
                    <a:pt x="987" y="724"/>
                  </a:lnTo>
                  <a:lnTo>
                    <a:pt x="980" y="722"/>
                  </a:lnTo>
                  <a:lnTo>
                    <a:pt x="975" y="720"/>
                  </a:lnTo>
                  <a:lnTo>
                    <a:pt x="970" y="718"/>
                  </a:lnTo>
                  <a:lnTo>
                    <a:pt x="965" y="716"/>
                  </a:lnTo>
                  <a:lnTo>
                    <a:pt x="962" y="712"/>
                  </a:lnTo>
                  <a:lnTo>
                    <a:pt x="960" y="709"/>
                  </a:lnTo>
                  <a:lnTo>
                    <a:pt x="957" y="704"/>
                  </a:lnTo>
                  <a:lnTo>
                    <a:pt x="954" y="695"/>
                  </a:lnTo>
                  <a:lnTo>
                    <a:pt x="952" y="686"/>
                  </a:lnTo>
                  <a:lnTo>
                    <a:pt x="952" y="665"/>
                  </a:lnTo>
                  <a:lnTo>
                    <a:pt x="952" y="665"/>
                  </a:lnTo>
                  <a:lnTo>
                    <a:pt x="952" y="492"/>
                  </a:lnTo>
                  <a:lnTo>
                    <a:pt x="952" y="492"/>
                  </a:lnTo>
                  <a:lnTo>
                    <a:pt x="952" y="481"/>
                  </a:lnTo>
                  <a:lnTo>
                    <a:pt x="954" y="469"/>
                  </a:lnTo>
                  <a:lnTo>
                    <a:pt x="956" y="460"/>
                  </a:lnTo>
                  <a:lnTo>
                    <a:pt x="960" y="451"/>
                  </a:lnTo>
                  <a:lnTo>
                    <a:pt x="965" y="432"/>
                  </a:lnTo>
                  <a:lnTo>
                    <a:pt x="968" y="422"/>
                  </a:lnTo>
                  <a:lnTo>
                    <a:pt x="970" y="412"/>
                  </a:lnTo>
                  <a:lnTo>
                    <a:pt x="970" y="412"/>
                  </a:lnTo>
                  <a:lnTo>
                    <a:pt x="950" y="401"/>
                  </a:lnTo>
                  <a:lnTo>
                    <a:pt x="932" y="391"/>
                  </a:lnTo>
                  <a:lnTo>
                    <a:pt x="917" y="380"/>
                  </a:lnTo>
                  <a:lnTo>
                    <a:pt x="903" y="368"/>
                  </a:lnTo>
                  <a:lnTo>
                    <a:pt x="897" y="361"/>
                  </a:lnTo>
                  <a:lnTo>
                    <a:pt x="893" y="354"/>
                  </a:lnTo>
                  <a:lnTo>
                    <a:pt x="888" y="347"/>
                  </a:lnTo>
                  <a:lnTo>
                    <a:pt x="885" y="339"/>
                  </a:lnTo>
                  <a:lnTo>
                    <a:pt x="881" y="331"/>
                  </a:lnTo>
                  <a:lnTo>
                    <a:pt x="879" y="323"/>
                  </a:lnTo>
                  <a:lnTo>
                    <a:pt x="878" y="314"/>
                  </a:lnTo>
                  <a:lnTo>
                    <a:pt x="878" y="305"/>
                  </a:lnTo>
                  <a:lnTo>
                    <a:pt x="878" y="305"/>
                  </a:lnTo>
                  <a:lnTo>
                    <a:pt x="878" y="264"/>
                  </a:lnTo>
                  <a:lnTo>
                    <a:pt x="878" y="264"/>
                  </a:lnTo>
                  <a:lnTo>
                    <a:pt x="877" y="259"/>
                  </a:lnTo>
                  <a:lnTo>
                    <a:pt x="876" y="254"/>
                  </a:lnTo>
                  <a:lnTo>
                    <a:pt x="873" y="250"/>
                  </a:lnTo>
                  <a:lnTo>
                    <a:pt x="871" y="246"/>
                  </a:lnTo>
                  <a:lnTo>
                    <a:pt x="868" y="244"/>
                  </a:lnTo>
                  <a:lnTo>
                    <a:pt x="863" y="241"/>
                  </a:lnTo>
                  <a:lnTo>
                    <a:pt x="855" y="237"/>
                  </a:lnTo>
                  <a:lnTo>
                    <a:pt x="835" y="230"/>
                  </a:lnTo>
                  <a:lnTo>
                    <a:pt x="828" y="226"/>
                  </a:lnTo>
                  <a:lnTo>
                    <a:pt x="825" y="223"/>
                  </a:lnTo>
                  <a:lnTo>
                    <a:pt x="823" y="221"/>
                  </a:lnTo>
                  <a:lnTo>
                    <a:pt x="823" y="221"/>
                  </a:lnTo>
                  <a:lnTo>
                    <a:pt x="817" y="208"/>
                  </a:lnTo>
                  <a:lnTo>
                    <a:pt x="813" y="197"/>
                  </a:lnTo>
                  <a:lnTo>
                    <a:pt x="811" y="186"/>
                  </a:lnTo>
                  <a:lnTo>
                    <a:pt x="810" y="175"/>
                  </a:lnTo>
                  <a:lnTo>
                    <a:pt x="809" y="164"/>
                  </a:lnTo>
                  <a:lnTo>
                    <a:pt x="807" y="154"/>
                  </a:lnTo>
                  <a:lnTo>
                    <a:pt x="803" y="144"/>
                  </a:lnTo>
                  <a:lnTo>
                    <a:pt x="797" y="132"/>
                  </a:lnTo>
                  <a:lnTo>
                    <a:pt x="797" y="132"/>
                  </a:lnTo>
                  <a:lnTo>
                    <a:pt x="792" y="118"/>
                  </a:lnTo>
                  <a:lnTo>
                    <a:pt x="784" y="107"/>
                  </a:lnTo>
                  <a:lnTo>
                    <a:pt x="775" y="96"/>
                  </a:lnTo>
                  <a:lnTo>
                    <a:pt x="765" y="88"/>
                  </a:lnTo>
                  <a:lnTo>
                    <a:pt x="752" y="82"/>
                  </a:lnTo>
                  <a:lnTo>
                    <a:pt x="739" y="77"/>
                  </a:lnTo>
                  <a:lnTo>
                    <a:pt x="723" y="73"/>
                  </a:lnTo>
                  <a:lnTo>
                    <a:pt x="705" y="70"/>
                  </a:lnTo>
                  <a:lnTo>
                    <a:pt x="705" y="70"/>
                  </a:lnTo>
                  <a:lnTo>
                    <a:pt x="706" y="63"/>
                  </a:lnTo>
                  <a:lnTo>
                    <a:pt x="710" y="58"/>
                  </a:lnTo>
                  <a:lnTo>
                    <a:pt x="716" y="49"/>
                  </a:lnTo>
                  <a:lnTo>
                    <a:pt x="719" y="45"/>
                  </a:lnTo>
                  <a:lnTo>
                    <a:pt x="721" y="39"/>
                  </a:lnTo>
                  <a:lnTo>
                    <a:pt x="723" y="33"/>
                  </a:lnTo>
                  <a:lnTo>
                    <a:pt x="724" y="26"/>
                  </a:lnTo>
                  <a:lnTo>
                    <a:pt x="724" y="26"/>
                  </a:lnTo>
                  <a:lnTo>
                    <a:pt x="724" y="16"/>
                  </a:lnTo>
                  <a:lnTo>
                    <a:pt x="724" y="12"/>
                  </a:lnTo>
                  <a:lnTo>
                    <a:pt x="723" y="10"/>
                  </a:lnTo>
                  <a:lnTo>
                    <a:pt x="716" y="7"/>
                  </a:lnTo>
                  <a:lnTo>
                    <a:pt x="690" y="0"/>
                  </a:lnTo>
                  <a:lnTo>
                    <a:pt x="690" y="0"/>
                  </a:lnTo>
                  <a:lnTo>
                    <a:pt x="688" y="9"/>
                  </a:lnTo>
                  <a:lnTo>
                    <a:pt x="686" y="16"/>
                  </a:lnTo>
                  <a:lnTo>
                    <a:pt x="680" y="23"/>
                  </a:lnTo>
                  <a:lnTo>
                    <a:pt x="674" y="27"/>
                  </a:lnTo>
                  <a:lnTo>
                    <a:pt x="667" y="32"/>
                  </a:lnTo>
                  <a:lnTo>
                    <a:pt x="659" y="35"/>
                  </a:lnTo>
                  <a:lnTo>
                    <a:pt x="643" y="42"/>
                  </a:lnTo>
                  <a:lnTo>
                    <a:pt x="627" y="49"/>
                  </a:lnTo>
                  <a:lnTo>
                    <a:pt x="619" y="54"/>
                  </a:lnTo>
                  <a:lnTo>
                    <a:pt x="612" y="58"/>
                  </a:lnTo>
                  <a:lnTo>
                    <a:pt x="606" y="64"/>
                  </a:lnTo>
                  <a:lnTo>
                    <a:pt x="602" y="71"/>
                  </a:lnTo>
                  <a:lnTo>
                    <a:pt x="599" y="78"/>
                  </a:lnTo>
                  <a:lnTo>
                    <a:pt x="598" y="88"/>
                  </a:lnTo>
                  <a:lnTo>
                    <a:pt x="598" y="88"/>
                  </a:lnTo>
                  <a:lnTo>
                    <a:pt x="599" y="99"/>
                  </a:lnTo>
                  <a:lnTo>
                    <a:pt x="602" y="108"/>
                  </a:lnTo>
                  <a:lnTo>
                    <a:pt x="605" y="115"/>
                  </a:lnTo>
                  <a:lnTo>
                    <a:pt x="610" y="121"/>
                  </a:lnTo>
                  <a:lnTo>
                    <a:pt x="618" y="131"/>
                  </a:lnTo>
                  <a:lnTo>
                    <a:pt x="620" y="137"/>
                  </a:lnTo>
                  <a:lnTo>
                    <a:pt x="621" y="144"/>
                  </a:lnTo>
                  <a:lnTo>
                    <a:pt x="621" y="144"/>
                  </a:lnTo>
                  <a:lnTo>
                    <a:pt x="620" y="148"/>
                  </a:lnTo>
                  <a:lnTo>
                    <a:pt x="618" y="154"/>
                  </a:lnTo>
                  <a:lnTo>
                    <a:pt x="610" y="163"/>
                  </a:lnTo>
                  <a:lnTo>
                    <a:pt x="605" y="169"/>
                  </a:lnTo>
                  <a:lnTo>
                    <a:pt x="602" y="175"/>
                  </a:lnTo>
                  <a:lnTo>
                    <a:pt x="599" y="182"/>
                  </a:lnTo>
                  <a:lnTo>
                    <a:pt x="598" y="191"/>
                  </a:lnTo>
                  <a:lnTo>
                    <a:pt x="598" y="191"/>
                  </a:lnTo>
                  <a:lnTo>
                    <a:pt x="599" y="198"/>
                  </a:lnTo>
                  <a:lnTo>
                    <a:pt x="601" y="205"/>
                  </a:lnTo>
                  <a:lnTo>
                    <a:pt x="603" y="210"/>
                  </a:lnTo>
                  <a:lnTo>
                    <a:pt x="606" y="215"/>
                  </a:lnTo>
                  <a:lnTo>
                    <a:pt x="613" y="224"/>
                  </a:lnTo>
                  <a:lnTo>
                    <a:pt x="622" y="231"/>
                  </a:lnTo>
                  <a:lnTo>
                    <a:pt x="631" y="238"/>
                  </a:lnTo>
                  <a:lnTo>
                    <a:pt x="639" y="246"/>
                  </a:lnTo>
                  <a:lnTo>
                    <a:pt x="642" y="251"/>
                  </a:lnTo>
                  <a:lnTo>
                    <a:pt x="644" y="256"/>
                  </a:lnTo>
                  <a:lnTo>
                    <a:pt x="645" y="262"/>
                  </a:lnTo>
                  <a:lnTo>
                    <a:pt x="647" y="268"/>
                  </a:lnTo>
                  <a:lnTo>
                    <a:pt x="647" y="268"/>
                  </a:lnTo>
                  <a:lnTo>
                    <a:pt x="645" y="274"/>
                  </a:lnTo>
                  <a:lnTo>
                    <a:pt x="644" y="278"/>
                  </a:lnTo>
                  <a:lnTo>
                    <a:pt x="639" y="287"/>
                  </a:lnTo>
                  <a:lnTo>
                    <a:pt x="634" y="297"/>
                  </a:lnTo>
                  <a:lnTo>
                    <a:pt x="632" y="300"/>
                  </a:lnTo>
                  <a:lnTo>
                    <a:pt x="632" y="305"/>
                  </a:lnTo>
                  <a:lnTo>
                    <a:pt x="632" y="305"/>
                  </a:lnTo>
                  <a:lnTo>
                    <a:pt x="632" y="310"/>
                  </a:lnTo>
                  <a:lnTo>
                    <a:pt x="634" y="316"/>
                  </a:lnTo>
                  <a:lnTo>
                    <a:pt x="636" y="321"/>
                  </a:lnTo>
                  <a:lnTo>
                    <a:pt x="639" y="324"/>
                  </a:lnTo>
                  <a:lnTo>
                    <a:pt x="644" y="331"/>
                  </a:lnTo>
                  <a:lnTo>
                    <a:pt x="645" y="335"/>
                  </a:lnTo>
                  <a:lnTo>
                    <a:pt x="647" y="338"/>
                  </a:lnTo>
                  <a:lnTo>
                    <a:pt x="647" y="338"/>
                  </a:lnTo>
                  <a:lnTo>
                    <a:pt x="645" y="348"/>
                  </a:lnTo>
                  <a:lnTo>
                    <a:pt x="642" y="358"/>
                  </a:lnTo>
                  <a:lnTo>
                    <a:pt x="639" y="365"/>
                  </a:lnTo>
                  <a:lnTo>
                    <a:pt x="634" y="373"/>
                  </a:lnTo>
                  <a:lnTo>
                    <a:pt x="629" y="380"/>
                  </a:lnTo>
                  <a:lnTo>
                    <a:pt x="625" y="386"/>
                  </a:lnTo>
                  <a:lnTo>
                    <a:pt x="622" y="394"/>
                  </a:lnTo>
                  <a:lnTo>
                    <a:pt x="621" y="404"/>
                  </a:lnTo>
                  <a:lnTo>
                    <a:pt x="621" y="404"/>
                  </a:lnTo>
                  <a:lnTo>
                    <a:pt x="620" y="409"/>
                  </a:lnTo>
                  <a:lnTo>
                    <a:pt x="619" y="413"/>
                  </a:lnTo>
                  <a:lnTo>
                    <a:pt x="617" y="416"/>
                  </a:lnTo>
                  <a:lnTo>
                    <a:pt x="614" y="420"/>
                  </a:lnTo>
                  <a:lnTo>
                    <a:pt x="610" y="424"/>
                  </a:lnTo>
                  <a:lnTo>
                    <a:pt x="606" y="430"/>
                  </a:lnTo>
                  <a:lnTo>
                    <a:pt x="606" y="430"/>
                  </a:lnTo>
                  <a:lnTo>
                    <a:pt x="598" y="435"/>
                  </a:lnTo>
                  <a:lnTo>
                    <a:pt x="593" y="441"/>
                  </a:lnTo>
                  <a:lnTo>
                    <a:pt x="583" y="451"/>
                  </a:lnTo>
                  <a:lnTo>
                    <a:pt x="575" y="461"/>
                  </a:lnTo>
                  <a:lnTo>
                    <a:pt x="570" y="466"/>
                  </a:lnTo>
                  <a:lnTo>
                    <a:pt x="563" y="470"/>
                  </a:lnTo>
                  <a:lnTo>
                    <a:pt x="563" y="470"/>
                  </a:lnTo>
                  <a:lnTo>
                    <a:pt x="565" y="477"/>
                  </a:lnTo>
                  <a:lnTo>
                    <a:pt x="568" y="482"/>
                  </a:lnTo>
                  <a:lnTo>
                    <a:pt x="572" y="484"/>
                  </a:lnTo>
                  <a:lnTo>
                    <a:pt x="576" y="485"/>
                  </a:lnTo>
                  <a:lnTo>
                    <a:pt x="576" y="485"/>
                  </a:lnTo>
                  <a:lnTo>
                    <a:pt x="575" y="495"/>
                  </a:lnTo>
                  <a:lnTo>
                    <a:pt x="573" y="503"/>
                  </a:lnTo>
                  <a:lnTo>
                    <a:pt x="566" y="515"/>
                  </a:lnTo>
                  <a:lnTo>
                    <a:pt x="564" y="522"/>
                  </a:lnTo>
                  <a:lnTo>
                    <a:pt x="561" y="529"/>
                  </a:lnTo>
                  <a:lnTo>
                    <a:pt x="559" y="538"/>
                  </a:lnTo>
                  <a:lnTo>
                    <a:pt x="558" y="551"/>
                  </a:lnTo>
                  <a:lnTo>
                    <a:pt x="558" y="551"/>
                  </a:lnTo>
                  <a:lnTo>
                    <a:pt x="559" y="574"/>
                  </a:lnTo>
                  <a:lnTo>
                    <a:pt x="561" y="597"/>
                  </a:lnTo>
                  <a:lnTo>
                    <a:pt x="564" y="606"/>
                  </a:lnTo>
                  <a:lnTo>
                    <a:pt x="566" y="615"/>
                  </a:lnTo>
                  <a:lnTo>
                    <a:pt x="570" y="622"/>
                  </a:lnTo>
                  <a:lnTo>
                    <a:pt x="573" y="628"/>
                  </a:lnTo>
                  <a:lnTo>
                    <a:pt x="639" y="628"/>
                  </a:lnTo>
                  <a:lnTo>
                    <a:pt x="639" y="628"/>
                  </a:lnTo>
                  <a:lnTo>
                    <a:pt x="643" y="636"/>
                  </a:lnTo>
                  <a:lnTo>
                    <a:pt x="648" y="645"/>
                  </a:lnTo>
                  <a:lnTo>
                    <a:pt x="652" y="656"/>
                  </a:lnTo>
                  <a:lnTo>
                    <a:pt x="654" y="661"/>
                  </a:lnTo>
                  <a:lnTo>
                    <a:pt x="654" y="668"/>
                  </a:lnTo>
                  <a:lnTo>
                    <a:pt x="654" y="668"/>
                  </a:lnTo>
                  <a:lnTo>
                    <a:pt x="654" y="674"/>
                  </a:lnTo>
                  <a:lnTo>
                    <a:pt x="652" y="679"/>
                  </a:lnTo>
                  <a:lnTo>
                    <a:pt x="650" y="682"/>
                  </a:lnTo>
                  <a:lnTo>
                    <a:pt x="648" y="687"/>
                  </a:lnTo>
                  <a:lnTo>
                    <a:pt x="641" y="694"/>
                  </a:lnTo>
                  <a:lnTo>
                    <a:pt x="634" y="701"/>
                  </a:lnTo>
                  <a:lnTo>
                    <a:pt x="626" y="706"/>
                  </a:lnTo>
                  <a:lnTo>
                    <a:pt x="619" y="714"/>
                  </a:lnTo>
                  <a:lnTo>
                    <a:pt x="617" y="719"/>
                  </a:lnTo>
                  <a:lnTo>
                    <a:pt x="614" y="724"/>
                  </a:lnTo>
                  <a:lnTo>
                    <a:pt x="613" y="728"/>
                  </a:lnTo>
                  <a:lnTo>
                    <a:pt x="613" y="734"/>
                  </a:lnTo>
                  <a:lnTo>
                    <a:pt x="613" y="734"/>
                  </a:lnTo>
                  <a:lnTo>
                    <a:pt x="613" y="737"/>
                  </a:lnTo>
                  <a:lnTo>
                    <a:pt x="614" y="740"/>
                  </a:lnTo>
                  <a:lnTo>
                    <a:pt x="620" y="745"/>
                  </a:lnTo>
                  <a:lnTo>
                    <a:pt x="626" y="751"/>
                  </a:lnTo>
                  <a:lnTo>
                    <a:pt x="634" y="757"/>
                  </a:lnTo>
                  <a:lnTo>
                    <a:pt x="643" y="764"/>
                  </a:lnTo>
                  <a:lnTo>
                    <a:pt x="650" y="771"/>
                  </a:lnTo>
                  <a:lnTo>
                    <a:pt x="657" y="778"/>
                  </a:lnTo>
                  <a:lnTo>
                    <a:pt x="659" y="782"/>
                  </a:lnTo>
                  <a:lnTo>
                    <a:pt x="660" y="786"/>
                  </a:lnTo>
                  <a:lnTo>
                    <a:pt x="660" y="786"/>
                  </a:lnTo>
                  <a:lnTo>
                    <a:pt x="660" y="804"/>
                  </a:lnTo>
                  <a:lnTo>
                    <a:pt x="660" y="804"/>
                  </a:lnTo>
                  <a:lnTo>
                    <a:pt x="660" y="809"/>
                  </a:lnTo>
                  <a:lnTo>
                    <a:pt x="658" y="812"/>
                  </a:lnTo>
                  <a:lnTo>
                    <a:pt x="654" y="819"/>
                  </a:lnTo>
                  <a:lnTo>
                    <a:pt x="649" y="827"/>
                  </a:lnTo>
                  <a:lnTo>
                    <a:pt x="647" y="832"/>
                  </a:lnTo>
                  <a:lnTo>
                    <a:pt x="647" y="838"/>
                  </a:lnTo>
                  <a:lnTo>
                    <a:pt x="647" y="838"/>
                  </a:lnTo>
                  <a:lnTo>
                    <a:pt x="647" y="863"/>
                  </a:lnTo>
                  <a:lnTo>
                    <a:pt x="647" y="863"/>
                  </a:lnTo>
                  <a:lnTo>
                    <a:pt x="645" y="867"/>
                  </a:lnTo>
                  <a:lnTo>
                    <a:pt x="644" y="872"/>
                  </a:lnTo>
                  <a:lnTo>
                    <a:pt x="642" y="877"/>
                  </a:lnTo>
                  <a:lnTo>
                    <a:pt x="640" y="880"/>
                  </a:lnTo>
                  <a:lnTo>
                    <a:pt x="635" y="884"/>
                  </a:lnTo>
                  <a:lnTo>
                    <a:pt x="629" y="887"/>
                  </a:lnTo>
                  <a:lnTo>
                    <a:pt x="622" y="888"/>
                  </a:lnTo>
                  <a:lnTo>
                    <a:pt x="613" y="889"/>
                  </a:lnTo>
                  <a:lnTo>
                    <a:pt x="613" y="889"/>
                  </a:lnTo>
                  <a:lnTo>
                    <a:pt x="605" y="887"/>
                  </a:lnTo>
                  <a:lnTo>
                    <a:pt x="594" y="882"/>
                  </a:lnTo>
                  <a:lnTo>
                    <a:pt x="564" y="867"/>
                  </a:lnTo>
                  <a:lnTo>
                    <a:pt x="525" y="844"/>
                  </a:lnTo>
                  <a:lnTo>
                    <a:pt x="525" y="844"/>
                  </a:lnTo>
                  <a:lnTo>
                    <a:pt x="521" y="835"/>
                  </a:lnTo>
                  <a:lnTo>
                    <a:pt x="518" y="826"/>
                  </a:lnTo>
                  <a:lnTo>
                    <a:pt x="515" y="821"/>
                  </a:lnTo>
                  <a:lnTo>
                    <a:pt x="513" y="818"/>
                  </a:lnTo>
                  <a:lnTo>
                    <a:pt x="511" y="817"/>
                  </a:lnTo>
                  <a:lnTo>
                    <a:pt x="506" y="816"/>
                  </a:lnTo>
                  <a:lnTo>
                    <a:pt x="506" y="816"/>
                  </a:lnTo>
                  <a:lnTo>
                    <a:pt x="498" y="816"/>
                  </a:lnTo>
                  <a:lnTo>
                    <a:pt x="490" y="818"/>
                  </a:lnTo>
                  <a:lnTo>
                    <a:pt x="482" y="821"/>
                  </a:lnTo>
                  <a:lnTo>
                    <a:pt x="475" y="826"/>
                  </a:lnTo>
                  <a:lnTo>
                    <a:pt x="468" y="832"/>
                  </a:lnTo>
                  <a:lnTo>
                    <a:pt x="464" y="839"/>
                  </a:lnTo>
                  <a:lnTo>
                    <a:pt x="460" y="847"/>
                  </a:lnTo>
                  <a:lnTo>
                    <a:pt x="459" y="856"/>
                  </a:lnTo>
                  <a:lnTo>
                    <a:pt x="459" y="856"/>
                  </a:lnTo>
                  <a:lnTo>
                    <a:pt x="459" y="871"/>
                  </a:lnTo>
                  <a:lnTo>
                    <a:pt x="459" y="871"/>
                  </a:lnTo>
                  <a:lnTo>
                    <a:pt x="461" y="873"/>
                  </a:lnTo>
                  <a:lnTo>
                    <a:pt x="462" y="875"/>
                  </a:lnTo>
                  <a:lnTo>
                    <a:pt x="468" y="878"/>
                  </a:lnTo>
                  <a:lnTo>
                    <a:pt x="472" y="882"/>
                  </a:lnTo>
                  <a:lnTo>
                    <a:pt x="473" y="885"/>
                  </a:lnTo>
                  <a:lnTo>
                    <a:pt x="474" y="889"/>
                  </a:lnTo>
                  <a:lnTo>
                    <a:pt x="474" y="889"/>
                  </a:lnTo>
                  <a:lnTo>
                    <a:pt x="474" y="894"/>
                  </a:lnTo>
                  <a:lnTo>
                    <a:pt x="472" y="899"/>
                  </a:lnTo>
                  <a:lnTo>
                    <a:pt x="468" y="908"/>
                  </a:lnTo>
                  <a:lnTo>
                    <a:pt x="461" y="917"/>
                  </a:lnTo>
                  <a:lnTo>
                    <a:pt x="453" y="925"/>
                  </a:lnTo>
                  <a:lnTo>
                    <a:pt x="436" y="940"/>
                  </a:lnTo>
                  <a:lnTo>
                    <a:pt x="428" y="948"/>
                  </a:lnTo>
                  <a:lnTo>
                    <a:pt x="422" y="955"/>
                  </a:lnTo>
                  <a:lnTo>
                    <a:pt x="422" y="955"/>
                  </a:lnTo>
                  <a:lnTo>
                    <a:pt x="419" y="958"/>
                  </a:lnTo>
                  <a:lnTo>
                    <a:pt x="416" y="963"/>
                  </a:lnTo>
                  <a:lnTo>
                    <a:pt x="414" y="970"/>
                  </a:lnTo>
                  <a:lnTo>
                    <a:pt x="413" y="979"/>
                  </a:lnTo>
                  <a:lnTo>
                    <a:pt x="412" y="988"/>
                  </a:lnTo>
                  <a:lnTo>
                    <a:pt x="412" y="988"/>
                  </a:lnTo>
                  <a:lnTo>
                    <a:pt x="410" y="992"/>
                  </a:lnTo>
                  <a:lnTo>
                    <a:pt x="407" y="993"/>
                  </a:lnTo>
                  <a:lnTo>
                    <a:pt x="405" y="994"/>
                  </a:lnTo>
                  <a:lnTo>
                    <a:pt x="402" y="994"/>
                  </a:lnTo>
                  <a:lnTo>
                    <a:pt x="396" y="994"/>
                  </a:lnTo>
                  <a:lnTo>
                    <a:pt x="392" y="994"/>
                  </a:lnTo>
                  <a:lnTo>
                    <a:pt x="389" y="995"/>
                  </a:lnTo>
                  <a:lnTo>
                    <a:pt x="389" y="995"/>
                  </a:lnTo>
                  <a:lnTo>
                    <a:pt x="387" y="999"/>
                  </a:lnTo>
                  <a:lnTo>
                    <a:pt x="383" y="1007"/>
                  </a:lnTo>
                  <a:lnTo>
                    <a:pt x="377" y="1027"/>
                  </a:lnTo>
                  <a:lnTo>
                    <a:pt x="373" y="1050"/>
                  </a:lnTo>
                  <a:lnTo>
                    <a:pt x="370" y="1065"/>
                  </a:lnTo>
                  <a:lnTo>
                    <a:pt x="370" y="1065"/>
                  </a:lnTo>
                  <a:lnTo>
                    <a:pt x="372" y="1075"/>
                  </a:lnTo>
                  <a:lnTo>
                    <a:pt x="373" y="1083"/>
                  </a:lnTo>
                  <a:lnTo>
                    <a:pt x="376" y="1101"/>
                  </a:lnTo>
                  <a:lnTo>
                    <a:pt x="377" y="1109"/>
                  </a:lnTo>
                  <a:lnTo>
                    <a:pt x="377" y="1115"/>
                  </a:lnTo>
                  <a:lnTo>
                    <a:pt x="376" y="1117"/>
                  </a:lnTo>
                  <a:lnTo>
                    <a:pt x="375" y="1119"/>
                  </a:lnTo>
                  <a:lnTo>
                    <a:pt x="374" y="1121"/>
                  </a:lnTo>
                  <a:lnTo>
                    <a:pt x="370" y="1121"/>
                  </a:lnTo>
                  <a:lnTo>
                    <a:pt x="370" y="1121"/>
                  </a:lnTo>
                  <a:lnTo>
                    <a:pt x="362" y="1119"/>
                  </a:lnTo>
                  <a:lnTo>
                    <a:pt x="354" y="1117"/>
                  </a:lnTo>
                  <a:lnTo>
                    <a:pt x="349" y="1113"/>
                  </a:lnTo>
                  <a:lnTo>
                    <a:pt x="343" y="1107"/>
                  </a:lnTo>
                  <a:lnTo>
                    <a:pt x="339" y="1100"/>
                  </a:lnTo>
                  <a:lnTo>
                    <a:pt x="335" y="1093"/>
                  </a:lnTo>
                  <a:lnTo>
                    <a:pt x="329" y="1077"/>
                  </a:lnTo>
                  <a:lnTo>
                    <a:pt x="323" y="1061"/>
                  </a:lnTo>
                  <a:lnTo>
                    <a:pt x="320" y="1053"/>
                  </a:lnTo>
                  <a:lnTo>
                    <a:pt x="315" y="1046"/>
                  </a:lnTo>
                  <a:lnTo>
                    <a:pt x="311" y="1041"/>
                  </a:lnTo>
                  <a:lnTo>
                    <a:pt x="305" y="1037"/>
                  </a:lnTo>
                  <a:lnTo>
                    <a:pt x="298" y="1033"/>
                  </a:lnTo>
                  <a:lnTo>
                    <a:pt x="290" y="1032"/>
                  </a:lnTo>
                  <a:lnTo>
                    <a:pt x="290" y="1032"/>
                  </a:lnTo>
                  <a:lnTo>
                    <a:pt x="284" y="1033"/>
                  </a:lnTo>
                  <a:lnTo>
                    <a:pt x="280" y="1035"/>
                  </a:lnTo>
                  <a:lnTo>
                    <a:pt x="275" y="1038"/>
                  </a:lnTo>
                  <a:lnTo>
                    <a:pt x="271" y="1042"/>
                  </a:lnTo>
                  <a:lnTo>
                    <a:pt x="263" y="1053"/>
                  </a:lnTo>
                  <a:lnTo>
                    <a:pt x="255" y="1064"/>
                  </a:lnTo>
                  <a:lnTo>
                    <a:pt x="246" y="1075"/>
                  </a:lnTo>
                  <a:lnTo>
                    <a:pt x="242" y="1080"/>
                  </a:lnTo>
                  <a:lnTo>
                    <a:pt x="236" y="1085"/>
                  </a:lnTo>
                  <a:lnTo>
                    <a:pt x="230" y="1090"/>
                  </a:lnTo>
                  <a:lnTo>
                    <a:pt x="224" y="1092"/>
                  </a:lnTo>
                  <a:lnTo>
                    <a:pt x="217" y="1094"/>
                  </a:lnTo>
                  <a:lnTo>
                    <a:pt x="209" y="1095"/>
                  </a:lnTo>
                  <a:lnTo>
                    <a:pt x="209" y="1095"/>
                  </a:lnTo>
                  <a:lnTo>
                    <a:pt x="162" y="1095"/>
                  </a:lnTo>
                  <a:lnTo>
                    <a:pt x="162" y="1095"/>
                  </a:lnTo>
                  <a:lnTo>
                    <a:pt x="155" y="1095"/>
                  </a:lnTo>
                  <a:lnTo>
                    <a:pt x="150" y="1098"/>
                  </a:lnTo>
                  <a:lnTo>
                    <a:pt x="145" y="1100"/>
                  </a:lnTo>
                  <a:lnTo>
                    <a:pt x="139" y="1104"/>
                  </a:lnTo>
                  <a:lnTo>
                    <a:pt x="135" y="1109"/>
                  </a:lnTo>
                  <a:lnTo>
                    <a:pt x="131" y="1115"/>
                  </a:lnTo>
                  <a:lnTo>
                    <a:pt x="123" y="1129"/>
                  </a:lnTo>
                  <a:lnTo>
                    <a:pt x="117" y="1145"/>
                  </a:lnTo>
                  <a:lnTo>
                    <a:pt x="114" y="1163"/>
                  </a:lnTo>
                  <a:lnTo>
                    <a:pt x="110" y="1182"/>
                  </a:lnTo>
                  <a:lnTo>
                    <a:pt x="110" y="1201"/>
                  </a:lnTo>
                  <a:lnTo>
                    <a:pt x="110" y="1201"/>
                  </a:lnTo>
                  <a:lnTo>
                    <a:pt x="110" y="1207"/>
                  </a:lnTo>
                  <a:lnTo>
                    <a:pt x="112" y="1213"/>
                  </a:lnTo>
                  <a:lnTo>
                    <a:pt x="116" y="1223"/>
                  </a:lnTo>
                  <a:lnTo>
                    <a:pt x="123" y="1232"/>
                  </a:lnTo>
                  <a:lnTo>
                    <a:pt x="130" y="1241"/>
                  </a:lnTo>
                  <a:lnTo>
                    <a:pt x="138" y="1252"/>
                  </a:lnTo>
                  <a:lnTo>
                    <a:pt x="144" y="1262"/>
                  </a:lnTo>
                  <a:lnTo>
                    <a:pt x="147" y="1267"/>
                  </a:lnTo>
                  <a:lnTo>
                    <a:pt x="148" y="1272"/>
                  </a:lnTo>
                  <a:lnTo>
                    <a:pt x="150" y="1279"/>
                  </a:lnTo>
                  <a:lnTo>
                    <a:pt x="151" y="1286"/>
                  </a:lnTo>
                  <a:lnTo>
                    <a:pt x="151" y="1286"/>
                  </a:lnTo>
                  <a:lnTo>
                    <a:pt x="150" y="1297"/>
                  </a:lnTo>
                  <a:lnTo>
                    <a:pt x="146" y="1308"/>
                  </a:lnTo>
                  <a:lnTo>
                    <a:pt x="141" y="1320"/>
                  </a:lnTo>
                  <a:lnTo>
                    <a:pt x="136" y="1331"/>
                  </a:lnTo>
                  <a:lnTo>
                    <a:pt x="129" y="1340"/>
                  </a:lnTo>
                  <a:lnTo>
                    <a:pt x="120" y="1348"/>
                  </a:lnTo>
                  <a:lnTo>
                    <a:pt x="110" y="1355"/>
                  </a:lnTo>
                  <a:lnTo>
                    <a:pt x="99" y="1360"/>
                  </a:lnTo>
                  <a:lnTo>
                    <a:pt x="99" y="1360"/>
                  </a:lnTo>
                  <a:lnTo>
                    <a:pt x="98" y="1368"/>
                  </a:lnTo>
                  <a:lnTo>
                    <a:pt x="94" y="1376"/>
                  </a:lnTo>
                  <a:lnTo>
                    <a:pt x="86" y="1393"/>
                  </a:lnTo>
                  <a:lnTo>
                    <a:pt x="79" y="1407"/>
                  </a:lnTo>
                  <a:lnTo>
                    <a:pt x="78" y="1413"/>
                  </a:lnTo>
                  <a:lnTo>
                    <a:pt x="77" y="1419"/>
                  </a:lnTo>
                  <a:lnTo>
                    <a:pt x="77" y="1419"/>
                  </a:lnTo>
                  <a:lnTo>
                    <a:pt x="77" y="1424"/>
                  </a:lnTo>
                  <a:lnTo>
                    <a:pt x="79" y="1431"/>
                  </a:lnTo>
                  <a:lnTo>
                    <a:pt x="84" y="1443"/>
                  </a:lnTo>
                  <a:lnTo>
                    <a:pt x="90" y="1454"/>
                  </a:lnTo>
                  <a:lnTo>
                    <a:pt x="91" y="1461"/>
                  </a:lnTo>
                  <a:lnTo>
                    <a:pt x="92" y="1469"/>
                  </a:lnTo>
                  <a:lnTo>
                    <a:pt x="92" y="1469"/>
                  </a:lnTo>
                  <a:lnTo>
                    <a:pt x="91" y="1478"/>
                  </a:lnTo>
                  <a:lnTo>
                    <a:pt x="90" y="1487"/>
                  </a:lnTo>
                  <a:lnTo>
                    <a:pt x="84" y="1500"/>
                  </a:lnTo>
                  <a:lnTo>
                    <a:pt x="79" y="1512"/>
                  </a:lnTo>
                  <a:lnTo>
                    <a:pt x="77" y="1518"/>
                  </a:lnTo>
                  <a:lnTo>
                    <a:pt x="77" y="1524"/>
                  </a:lnTo>
                  <a:lnTo>
                    <a:pt x="77" y="1524"/>
                  </a:lnTo>
                  <a:lnTo>
                    <a:pt x="77" y="1530"/>
                  </a:lnTo>
                  <a:lnTo>
                    <a:pt x="78" y="1535"/>
                  </a:lnTo>
                  <a:lnTo>
                    <a:pt x="83" y="1545"/>
                  </a:lnTo>
                  <a:lnTo>
                    <a:pt x="86" y="1554"/>
                  </a:lnTo>
                  <a:lnTo>
                    <a:pt x="87" y="1560"/>
                  </a:lnTo>
                  <a:lnTo>
                    <a:pt x="89" y="1565"/>
                  </a:lnTo>
                  <a:lnTo>
                    <a:pt x="89" y="1565"/>
                  </a:lnTo>
                  <a:lnTo>
                    <a:pt x="87" y="1576"/>
                  </a:lnTo>
                  <a:lnTo>
                    <a:pt x="85" y="1584"/>
                  </a:lnTo>
                  <a:lnTo>
                    <a:pt x="82" y="1590"/>
                  </a:lnTo>
                  <a:lnTo>
                    <a:pt x="77" y="1594"/>
                  </a:lnTo>
                  <a:lnTo>
                    <a:pt x="71" y="1596"/>
                  </a:lnTo>
                  <a:lnTo>
                    <a:pt x="63" y="1598"/>
                  </a:lnTo>
                  <a:lnTo>
                    <a:pt x="44" y="1598"/>
                  </a:lnTo>
                  <a:lnTo>
                    <a:pt x="44" y="1598"/>
                  </a:lnTo>
                  <a:lnTo>
                    <a:pt x="40" y="1599"/>
                  </a:lnTo>
                  <a:lnTo>
                    <a:pt x="34" y="1604"/>
                  </a:lnTo>
                  <a:lnTo>
                    <a:pt x="19" y="1615"/>
                  </a:lnTo>
                  <a:lnTo>
                    <a:pt x="6" y="1628"/>
                  </a:lnTo>
                  <a:lnTo>
                    <a:pt x="1" y="1634"/>
                  </a:lnTo>
                  <a:lnTo>
                    <a:pt x="0" y="1637"/>
                  </a:lnTo>
                  <a:lnTo>
                    <a:pt x="0" y="1637"/>
                  </a:lnTo>
                  <a:lnTo>
                    <a:pt x="1" y="1641"/>
                  </a:lnTo>
                  <a:lnTo>
                    <a:pt x="2" y="1644"/>
                  </a:lnTo>
                  <a:lnTo>
                    <a:pt x="5" y="1648"/>
                  </a:lnTo>
                  <a:lnTo>
                    <a:pt x="8" y="1650"/>
                  </a:lnTo>
                  <a:lnTo>
                    <a:pt x="14" y="1653"/>
                  </a:lnTo>
                  <a:lnTo>
                    <a:pt x="18" y="1656"/>
                  </a:lnTo>
                  <a:lnTo>
                    <a:pt x="18" y="1656"/>
                  </a:lnTo>
                  <a:lnTo>
                    <a:pt x="26" y="1664"/>
                  </a:lnTo>
                  <a:lnTo>
                    <a:pt x="36" y="1674"/>
                  </a:lnTo>
                  <a:lnTo>
                    <a:pt x="54" y="1698"/>
                  </a:lnTo>
                  <a:lnTo>
                    <a:pt x="63" y="1710"/>
                  </a:lnTo>
                  <a:lnTo>
                    <a:pt x="72" y="1720"/>
                  </a:lnTo>
                  <a:lnTo>
                    <a:pt x="77" y="1725"/>
                  </a:lnTo>
                  <a:lnTo>
                    <a:pt x="82" y="1727"/>
                  </a:lnTo>
                  <a:lnTo>
                    <a:pt x="86" y="1729"/>
                  </a:lnTo>
                  <a:lnTo>
                    <a:pt x="92" y="1729"/>
                  </a:lnTo>
                  <a:lnTo>
                    <a:pt x="92" y="1729"/>
                  </a:lnTo>
                  <a:lnTo>
                    <a:pt x="95" y="1729"/>
                  </a:lnTo>
                  <a:lnTo>
                    <a:pt x="99" y="1728"/>
                  </a:lnTo>
                  <a:lnTo>
                    <a:pt x="106" y="1724"/>
                  </a:lnTo>
                  <a:lnTo>
                    <a:pt x="114" y="1720"/>
                  </a:lnTo>
                  <a:lnTo>
                    <a:pt x="117" y="1719"/>
                  </a:lnTo>
                  <a:lnTo>
                    <a:pt x="121" y="1719"/>
                  </a:lnTo>
                  <a:lnTo>
                    <a:pt x="121" y="1719"/>
                  </a:lnTo>
                  <a:lnTo>
                    <a:pt x="132" y="1719"/>
                  </a:lnTo>
                  <a:lnTo>
                    <a:pt x="140" y="1722"/>
                  </a:lnTo>
                  <a:lnTo>
                    <a:pt x="146" y="1726"/>
                  </a:lnTo>
                  <a:lnTo>
                    <a:pt x="151" y="1730"/>
                  </a:lnTo>
                  <a:lnTo>
                    <a:pt x="159" y="1742"/>
                  </a:lnTo>
                  <a:lnTo>
                    <a:pt x="162" y="1747"/>
                  </a:lnTo>
                  <a:lnTo>
                    <a:pt x="169" y="1751"/>
                  </a:lnTo>
                  <a:lnTo>
                    <a:pt x="169" y="1751"/>
                  </a:lnTo>
                  <a:lnTo>
                    <a:pt x="192" y="1766"/>
                  </a:lnTo>
                  <a:lnTo>
                    <a:pt x="216" y="1780"/>
                  </a:lnTo>
                  <a:lnTo>
                    <a:pt x="228" y="1787"/>
                  </a:lnTo>
                  <a:lnTo>
                    <a:pt x="242" y="1791"/>
                  </a:lnTo>
                  <a:lnTo>
                    <a:pt x="255" y="1795"/>
                  </a:lnTo>
                  <a:lnTo>
                    <a:pt x="271" y="1796"/>
                  </a:lnTo>
                  <a:lnTo>
                    <a:pt x="271" y="1796"/>
                  </a:lnTo>
                  <a:lnTo>
                    <a:pt x="283" y="1795"/>
                  </a:lnTo>
                  <a:lnTo>
                    <a:pt x="291" y="1791"/>
                  </a:lnTo>
                  <a:lnTo>
                    <a:pt x="299" y="1788"/>
                  </a:lnTo>
                  <a:lnTo>
                    <a:pt x="308" y="1785"/>
                  </a:lnTo>
                  <a:lnTo>
                    <a:pt x="308" y="1785"/>
                  </a:lnTo>
                  <a:lnTo>
                    <a:pt x="312" y="1789"/>
                  </a:lnTo>
                  <a:lnTo>
                    <a:pt x="315" y="1794"/>
                  </a:lnTo>
                  <a:lnTo>
                    <a:pt x="321" y="1797"/>
                  </a:lnTo>
                  <a:lnTo>
                    <a:pt x="326" y="1800"/>
                  </a:lnTo>
                  <a:lnTo>
                    <a:pt x="337" y="1802"/>
                  </a:lnTo>
                  <a:lnTo>
                    <a:pt x="349" y="1803"/>
                  </a:lnTo>
                  <a:lnTo>
                    <a:pt x="349" y="1803"/>
                  </a:lnTo>
                  <a:lnTo>
                    <a:pt x="355" y="1793"/>
                  </a:lnTo>
                  <a:lnTo>
                    <a:pt x="361" y="1782"/>
                  </a:lnTo>
                  <a:lnTo>
                    <a:pt x="373" y="1760"/>
                  </a:lnTo>
                  <a:lnTo>
                    <a:pt x="380" y="1751"/>
                  </a:lnTo>
                  <a:lnTo>
                    <a:pt x="387" y="1743"/>
                  </a:lnTo>
                  <a:lnTo>
                    <a:pt x="391" y="1741"/>
                  </a:lnTo>
                  <a:lnTo>
                    <a:pt x="396" y="1739"/>
                  </a:lnTo>
                  <a:lnTo>
                    <a:pt x="402" y="1737"/>
                  </a:lnTo>
                  <a:lnTo>
                    <a:pt x="407" y="1736"/>
                  </a:lnTo>
                  <a:lnTo>
                    <a:pt x="407" y="1736"/>
                  </a:lnTo>
                  <a:lnTo>
                    <a:pt x="412" y="1737"/>
                  </a:lnTo>
                  <a:lnTo>
                    <a:pt x="416" y="1739"/>
                  </a:lnTo>
                  <a:lnTo>
                    <a:pt x="420" y="1741"/>
                  </a:lnTo>
                  <a:lnTo>
                    <a:pt x="423" y="1744"/>
                  </a:lnTo>
                  <a:lnTo>
                    <a:pt x="427" y="1751"/>
                  </a:lnTo>
                  <a:lnTo>
                    <a:pt x="429" y="1760"/>
                  </a:lnTo>
                  <a:lnTo>
                    <a:pt x="434" y="1780"/>
                  </a:lnTo>
                  <a:lnTo>
                    <a:pt x="436" y="1789"/>
                  </a:lnTo>
                  <a:lnTo>
                    <a:pt x="438" y="1793"/>
                  </a:lnTo>
                  <a:lnTo>
                    <a:pt x="441" y="1796"/>
                  </a:lnTo>
                  <a:lnTo>
                    <a:pt x="441" y="1796"/>
                  </a:lnTo>
                  <a:lnTo>
                    <a:pt x="449" y="1803"/>
                  </a:lnTo>
                  <a:lnTo>
                    <a:pt x="457" y="1808"/>
                  </a:lnTo>
                  <a:lnTo>
                    <a:pt x="466" y="1812"/>
                  </a:lnTo>
                  <a:lnTo>
                    <a:pt x="475" y="1814"/>
                  </a:lnTo>
                  <a:lnTo>
                    <a:pt x="496" y="1819"/>
                  </a:lnTo>
                  <a:lnTo>
                    <a:pt x="507" y="1821"/>
                  </a:lnTo>
                  <a:lnTo>
                    <a:pt x="518" y="1825"/>
                  </a:lnTo>
                  <a:lnTo>
                    <a:pt x="518" y="1825"/>
                  </a:lnTo>
                  <a:lnTo>
                    <a:pt x="532" y="1831"/>
                  </a:lnTo>
                  <a:lnTo>
                    <a:pt x="543" y="1837"/>
                  </a:lnTo>
                  <a:lnTo>
                    <a:pt x="563" y="1852"/>
                  </a:lnTo>
                  <a:lnTo>
                    <a:pt x="571" y="1859"/>
                  </a:lnTo>
                  <a:lnTo>
                    <a:pt x="581" y="1864"/>
                  </a:lnTo>
                  <a:lnTo>
                    <a:pt x="593" y="1867"/>
                  </a:lnTo>
                  <a:lnTo>
                    <a:pt x="599" y="1869"/>
                  </a:lnTo>
                  <a:lnTo>
                    <a:pt x="606" y="1869"/>
                  </a:lnTo>
                  <a:lnTo>
                    <a:pt x="606" y="1869"/>
                  </a:lnTo>
                  <a:lnTo>
                    <a:pt x="612" y="1870"/>
                  </a:lnTo>
                  <a:lnTo>
                    <a:pt x="618" y="1872"/>
                  </a:lnTo>
                  <a:lnTo>
                    <a:pt x="621" y="1872"/>
                  </a:lnTo>
                  <a:lnTo>
                    <a:pt x="626" y="1872"/>
                  </a:lnTo>
                  <a:lnTo>
                    <a:pt x="631" y="1871"/>
                  </a:lnTo>
                  <a:lnTo>
                    <a:pt x="635" y="1869"/>
                  </a:lnTo>
                  <a:lnTo>
                    <a:pt x="635" y="1869"/>
                  </a:lnTo>
                  <a:lnTo>
                    <a:pt x="640" y="1874"/>
                  </a:lnTo>
                  <a:lnTo>
                    <a:pt x="643" y="1880"/>
                  </a:lnTo>
                  <a:lnTo>
                    <a:pt x="652" y="1888"/>
                  </a:lnTo>
                  <a:lnTo>
                    <a:pt x="662" y="1895"/>
                  </a:lnTo>
                  <a:lnTo>
                    <a:pt x="672" y="1900"/>
                  </a:lnTo>
                  <a:lnTo>
                    <a:pt x="682" y="1905"/>
                  </a:lnTo>
                  <a:lnTo>
                    <a:pt x="693" y="1912"/>
                  </a:lnTo>
                  <a:lnTo>
                    <a:pt x="701" y="1920"/>
                  </a:lnTo>
                  <a:lnTo>
                    <a:pt x="705" y="1926"/>
                  </a:lnTo>
                  <a:lnTo>
                    <a:pt x="709" y="1932"/>
                  </a:lnTo>
                  <a:lnTo>
                    <a:pt x="709" y="1932"/>
                  </a:lnTo>
                  <a:lnTo>
                    <a:pt x="713" y="1943"/>
                  </a:lnTo>
                  <a:lnTo>
                    <a:pt x="718" y="1955"/>
                  </a:lnTo>
                  <a:lnTo>
                    <a:pt x="721" y="1961"/>
                  </a:lnTo>
                  <a:lnTo>
                    <a:pt x="725" y="1965"/>
                  </a:lnTo>
                  <a:lnTo>
                    <a:pt x="731" y="1968"/>
                  </a:lnTo>
                  <a:lnTo>
                    <a:pt x="739" y="1969"/>
                  </a:lnTo>
                  <a:lnTo>
                    <a:pt x="739" y="1969"/>
                  </a:lnTo>
                  <a:lnTo>
                    <a:pt x="747" y="1968"/>
                  </a:lnTo>
                  <a:lnTo>
                    <a:pt x="755" y="1968"/>
                  </a:lnTo>
                  <a:lnTo>
                    <a:pt x="761" y="1966"/>
                  </a:lnTo>
                  <a:lnTo>
                    <a:pt x="766" y="1966"/>
                  </a:lnTo>
                  <a:lnTo>
                    <a:pt x="771" y="1968"/>
                  </a:lnTo>
                  <a:lnTo>
                    <a:pt x="775" y="1971"/>
                  </a:lnTo>
                  <a:lnTo>
                    <a:pt x="781" y="1978"/>
                  </a:lnTo>
                  <a:lnTo>
                    <a:pt x="786" y="1987"/>
                  </a:lnTo>
                  <a:lnTo>
                    <a:pt x="786" y="1987"/>
                  </a:lnTo>
                  <a:lnTo>
                    <a:pt x="789" y="1992"/>
                  </a:lnTo>
                  <a:lnTo>
                    <a:pt x="790" y="1997"/>
                  </a:lnTo>
                  <a:lnTo>
                    <a:pt x="789" y="2005"/>
                  </a:lnTo>
                  <a:lnTo>
                    <a:pt x="789" y="2009"/>
                  </a:lnTo>
                  <a:lnTo>
                    <a:pt x="790" y="2012"/>
                  </a:lnTo>
                  <a:lnTo>
                    <a:pt x="794" y="2015"/>
                  </a:lnTo>
                  <a:lnTo>
                    <a:pt x="801" y="2016"/>
                  </a:lnTo>
                  <a:lnTo>
                    <a:pt x="801" y="2016"/>
                  </a:lnTo>
                  <a:lnTo>
                    <a:pt x="802" y="2011"/>
                  </a:lnTo>
                  <a:lnTo>
                    <a:pt x="803" y="2007"/>
                  </a:lnTo>
                  <a:lnTo>
                    <a:pt x="808" y="1999"/>
                  </a:lnTo>
                  <a:lnTo>
                    <a:pt x="813" y="1993"/>
                  </a:lnTo>
                  <a:lnTo>
                    <a:pt x="820" y="1988"/>
                  </a:lnTo>
                  <a:lnTo>
                    <a:pt x="836" y="1981"/>
                  </a:lnTo>
                  <a:lnTo>
                    <a:pt x="845" y="1977"/>
                  </a:lnTo>
                  <a:lnTo>
                    <a:pt x="851" y="1972"/>
                  </a:lnTo>
                  <a:lnTo>
                    <a:pt x="851" y="1972"/>
                  </a:lnTo>
                  <a:lnTo>
                    <a:pt x="851" y="1965"/>
                  </a:lnTo>
                  <a:lnTo>
                    <a:pt x="850" y="1958"/>
                  </a:lnTo>
                  <a:lnTo>
                    <a:pt x="847" y="1947"/>
                  </a:lnTo>
                  <a:lnTo>
                    <a:pt x="847" y="1947"/>
                  </a:lnTo>
                  <a:lnTo>
                    <a:pt x="831" y="1949"/>
                  </a:lnTo>
                  <a:lnTo>
                    <a:pt x="816" y="1950"/>
                  </a:lnTo>
                  <a:lnTo>
                    <a:pt x="816" y="1950"/>
                  </a:lnTo>
                  <a:lnTo>
                    <a:pt x="801" y="1950"/>
                  </a:lnTo>
                  <a:lnTo>
                    <a:pt x="793" y="1949"/>
                  </a:lnTo>
                  <a:lnTo>
                    <a:pt x="785" y="1948"/>
                  </a:lnTo>
                  <a:lnTo>
                    <a:pt x="778" y="1946"/>
                  </a:lnTo>
                  <a:lnTo>
                    <a:pt x="773" y="1942"/>
                  </a:lnTo>
                  <a:lnTo>
                    <a:pt x="769" y="1938"/>
                  </a:lnTo>
                  <a:lnTo>
                    <a:pt x="769" y="1934"/>
                  </a:lnTo>
                  <a:lnTo>
                    <a:pt x="767" y="1932"/>
                  </a:lnTo>
                  <a:lnTo>
                    <a:pt x="767" y="1932"/>
                  </a:lnTo>
                  <a:lnTo>
                    <a:pt x="769" y="1928"/>
                  </a:lnTo>
                  <a:lnTo>
                    <a:pt x="772" y="1924"/>
                  </a:lnTo>
                  <a:lnTo>
                    <a:pt x="782" y="1915"/>
                  </a:lnTo>
                  <a:lnTo>
                    <a:pt x="797" y="1903"/>
                  </a:lnTo>
                  <a:lnTo>
                    <a:pt x="815" y="1892"/>
                  </a:lnTo>
                  <a:lnTo>
                    <a:pt x="850" y="1871"/>
                  </a:lnTo>
                  <a:lnTo>
                    <a:pt x="871" y="1858"/>
                  </a:lnTo>
                  <a:lnTo>
                    <a:pt x="871" y="1858"/>
                  </a:lnTo>
                  <a:lnTo>
                    <a:pt x="884" y="1846"/>
                  </a:lnTo>
                  <a:lnTo>
                    <a:pt x="894" y="1832"/>
                  </a:lnTo>
                  <a:lnTo>
                    <a:pt x="903" y="1818"/>
                  </a:lnTo>
                  <a:lnTo>
                    <a:pt x="912" y="1804"/>
                  </a:lnTo>
                  <a:lnTo>
                    <a:pt x="929" y="1774"/>
                  </a:lnTo>
                  <a:lnTo>
                    <a:pt x="938" y="1759"/>
                  </a:lnTo>
                  <a:lnTo>
                    <a:pt x="948" y="1744"/>
                  </a:lnTo>
                  <a:lnTo>
                    <a:pt x="948" y="1744"/>
                  </a:lnTo>
                  <a:lnTo>
                    <a:pt x="956" y="1732"/>
                  </a:lnTo>
                  <a:lnTo>
                    <a:pt x="963" y="1720"/>
                  </a:lnTo>
                  <a:lnTo>
                    <a:pt x="970" y="1709"/>
                  </a:lnTo>
                  <a:lnTo>
                    <a:pt x="975" y="1697"/>
                  </a:lnTo>
                  <a:lnTo>
                    <a:pt x="985" y="1673"/>
                  </a:lnTo>
                  <a:lnTo>
                    <a:pt x="992" y="1659"/>
                  </a:lnTo>
                  <a:lnTo>
                    <a:pt x="999" y="1645"/>
                  </a:lnTo>
                  <a:lnTo>
                    <a:pt x="999" y="1645"/>
                  </a:lnTo>
                  <a:lnTo>
                    <a:pt x="1002" y="1640"/>
                  </a:lnTo>
                  <a:lnTo>
                    <a:pt x="1006" y="1635"/>
                  </a:lnTo>
                  <a:lnTo>
                    <a:pt x="1014" y="1628"/>
                  </a:lnTo>
                  <a:lnTo>
                    <a:pt x="1021" y="1621"/>
                  </a:lnTo>
                  <a:lnTo>
                    <a:pt x="1023" y="1618"/>
                  </a:lnTo>
                  <a:lnTo>
                    <a:pt x="1025" y="1613"/>
                  </a:lnTo>
                  <a:lnTo>
                    <a:pt x="1025" y="1613"/>
                  </a:lnTo>
                  <a:lnTo>
                    <a:pt x="1026" y="1606"/>
                  </a:lnTo>
                  <a:lnTo>
                    <a:pt x="1027" y="1600"/>
                  </a:lnTo>
                  <a:lnTo>
                    <a:pt x="1027" y="1589"/>
                  </a:lnTo>
                  <a:lnTo>
                    <a:pt x="1027" y="1583"/>
                  </a:lnTo>
                  <a:lnTo>
                    <a:pt x="1027" y="1577"/>
                  </a:lnTo>
                  <a:lnTo>
                    <a:pt x="1030" y="1572"/>
                  </a:lnTo>
                  <a:lnTo>
                    <a:pt x="1032" y="1565"/>
                  </a:lnTo>
                  <a:lnTo>
                    <a:pt x="1032" y="1565"/>
                  </a:lnTo>
                  <a:lnTo>
                    <a:pt x="1046" y="1548"/>
                  </a:lnTo>
                  <a:lnTo>
                    <a:pt x="1059" y="1531"/>
                  </a:lnTo>
                  <a:lnTo>
                    <a:pt x="1070" y="1513"/>
                  </a:lnTo>
                  <a:lnTo>
                    <a:pt x="1084" y="1492"/>
                  </a:lnTo>
                  <a:lnTo>
                    <a:pt x="1084" y="1399"/>
                  </a:lnTo>
                  <a:lnTo>
                    <a:pt x="1084" y="1399"/>
                  </a:lnTo>
                  <a:lnTo>
                    <a:pt x="1087" y="1391"/>
                  </a:lnTo>
                  <a:lnTo>
                    <a:pt x="1092" y="1378"/>
                  </a:lnTo>
                  <a:lnTo>
                    <a:pt x="1092" y="1378"/>
                  </a:lnTo>
                  <a:lnTo>
                    <a:pt x="1087" y="1353"/>
                  </a:lnTo>
                  <a:lnTo>
                    <a:pt x="1085" y="1339"/>
                  </a:lnTo>
                  <a:lnTo>
                    <a:pt x="1080" y="1325"/>
                  </a:lnTo>
                  <a:lnTo>
                    <a:pt x="1080" y="1325"/>
                  </a:lnTo>
                  <a:lnTo>
                    <a:pt x="1074" y="1322"/>
                  </a:lnTo>
                  <a:lnTo>
                    <a:pt x="1067" y="1316"/>
                  </a:lnTo>
                  <a:lnTo>
                    <a:pt x="1061" y="1308"/>
                  </a:lnTo>
                  <a:lnTo>
                    <a:pt x="1056" y="1300"/>
                  </a:lnTo>
                  <a:lnTo>
                    <a:pt x="1052" y="1291"/>
                  </a:lnTo>
                  <a:lnTo>
                    <a:pt x="1049" y="1281"/>
                  </a:lnTo>
                  <a:lnTo>
                    <a:pt x="1047" y="1270"/>
                  </a:lnTo>
                  <a:lnTo>
                    <a:pt x="1046" y="1260"/>
                  </a:lnTo>
                  <a:lnTo>
                    <a:pt x="1046" y="1260"/>
                  </a:lnTo>
                  <a:lnTo>
                    <a:pt x="1047" y="1248"/>
                  </a:lnTo>
                  <a:lnTo>
                    <a:pt x="1048" y="1238"/>
                  </a:lnTo>
                  <a:lnTo>
                    <a:pt x="1052" y="1228"/>
                  </a:lnTo>
                  <a:lnTo>
                    <a:pt x="1055" y="1220"/>
                  </a:lnTo>
                  <a:lnTo>
                    <a:pt x="1060" y="1211"/>
                  </a:lnTo>
                  <a:lnTo>
                    <a:pt x="1065" y="1203"/>
                  </a:lnTo>
                  <a:lnTo>
                    <a:pt x="1072" y="1197"/>
                  </a:lnTo>
                  <a:lnTo>
                    <a:pt x="1080" y="1190"/>
                  </a:lnTo>
                  <a:lnTo>
                    <a:pt x="1080" y="1190"/>
                  </a:lnTo>
                  <a:lnTo>
                    <a:pt x="1074" y="1185"/>
                  </a:lnTo>
                  <a:lnTo>
                    <a:pt x="1064" y="1180"/>
                  </a:lnTo>
                  <a:lnTo>
                    <a:pt x="1054" y="1175"/>
                  </a:lnTo>
                  <a:lnTo>
                    <a:pt x="1044" y="1168"/>
                  </a:lnTo>
                  <a:lnTo>
                    <a:pt x="1033" y="1160"/>
                  </a:lnTo>
                  <a:lnTo>
                    <a:pt x="1025" y="1152"/>
                  </a:lnTo>
                  <a:lnTo>
                    <a:pt x="1022" y="1147"/>
                  </a:lnTo>
                  <a:lnTo>
                    <a:pt x="1019" y="1141"/>
                  </a:lnTo>
                  <a:lnTo>
                    <a:pt x="1018" y="1137"/>
                  </a:lnTo>
                  <a:lnTo>
                    <a:pt x="1018" y="1131"/>
                  </a:lnTo>
                  <a:lnTo>
                    <a:pt x="1018" y="1131"/>
                  </a:lnTo>
                  <a:lnTo>
                    <a:pt x="1018" y="1124"/>
                  </a:lnTo>
                  <a:lnTo>
                    <a:pt x="1019" y="1117"/>
                  </a:lnTo>
                  <a:lnTo>
                    <a:pt x="1023" y="1111"/>
                  </a:lnTo>
                  <a:lnTo>
                    <a:pt x="1026" y="1107"/>
                  </a:lnTo>
                  <a:lnTo>
                    <a:pt x="1030" y="1102"/>
                  </a:lnTo>
                  <a:lnTo>
                    <a:pt x="1036" y="1099"/>
                  </a:lnTo>
                  <a:lnTo>
                    <a:pt x="1046" y="1094"/>
                  </a:lnTo>
                  <a:lnTo>
                    <a:pt x="1070" y="1085"/>
                  </a:lnTo>
                  <a:lnTo>
                    <a:pt x="1082" y="1079"/>
                  </a:lnTo>
                  <a:lnTo>
                    <a:pt x="1086" y="1076"/>
                  </a:lnTo>
                  <a:lnTo>
                    <a:pt x="1091" y="1072"/>
                  </a:lnTo>
                  <a:lnTo>
                    <a:pt x="1091" y="1072"/>
                  </a:lnTo>
                  <a:lnTo>
                    <a:pt x="1094" y="1067"/>
                  </a:lnTo>
                  <a:lnTo>
                    <a:pt x="1097" y="1061"/>
                  </a:lnTo>
                  <a:lnTo>
                    <a:pt x="1097" y="1055"/>
                  </a:lnTo>
                  <a:lnTo>
                    <a:pt x="1098" y="1048"/>
                  </a:lnTo>
                  <a:lnTo>
                    <a:pt x="1098" y="1042"/>
                  </a:lnTo>
                  <a:lnTo>
                    <a:pt x="1099" y="1037"/>
                  </a:lnTo>
                  <a:lnTo>
                    <a:pt x="1102" y="1031"/>
                  </a:lnTo>
                  <a:lnTo>
                    <a:pt x="1109" y="1025"/>
                  </a:lnTo>
                  <a:lnTo>
                    <a:pt x="1109" y="1025"/>
                  </a:lnTo>
                  <a:lnTo>
                    <a:pt x="1113" y="1023"/>
                  </a:lnTo>
                  <a:lnTo>
                    <a:pt x="1116" y="1022"/>
                  </a:lnTo>
                  <a:lnTo>
                    <a:pt x="1125" y="1020"/>
                  </a:lnTo>
                  <a:lnTo>
                    <a:pt x="1135" y="1020"/>
                  </a:lnTo>
                  <a:lnTo>
                    <a:pt x="1146" y="1020"/>
                  </a:lnTo>
                  <a:lnTo>
                    <a:pt x="1159" y="1022"/>
                  </a:lnTo>
                  <a:lnTo>
                    <a:pt x="1171" y="1022"/>
                  </a:lnTo>
                  <a:lnTo>
                    <a:pt x="1185" y="1020"/>
                  </a:lnTo>
                  <a:lnTo>
                    <a:pt x="1198" y="1018"/>
                  </a:lnTo>
                  <a:lnTo>
                    <a:pt x="1198" y="1018"/>
                  </a:lnTo>
                  <a:lnTo>
                    <a:pt x="1199" y="1015"/>
                  </a:lnTo>
                  <a:lnTo>
                    <a:pt x="1199" y="1008"/>
                  </a:lnTo>
                  <a:lnTo>
                    <a:pt x="1201" y="992"/>
                  </a:lnTo>
                  <a:lnTo>
                    <a:pt x="1202" y="983"/>
                  </a:lnTo>
                  <a:lnTo>
                    <a:pt x="1205" y="973"/>
                  </a:lnTo>
                  <a:lnTo>
                    <a:pt x="1208" y="966"/>
                  </a:lnTo>
                  <a:lnTo>
                    <a:pt x="1209" y="964"/>
                  </a:lnTo>
                  <a:lnTo>
                    <a:pt x="1213" y="963"/>
                  </a:lnTo>
                  <a:lnTo>
                    <a:pt x="1213" y="963"/>
                  </a:lnTo>
                  <a:lnTo>
                    <a:pt x="1219" y="966"/>
                  </a:lnTo>
                  <a:lnTo>
                    <a:pt x="1228" y="973"/>
                  </a:lnTo>
                  <a:lnTo>
                    <a:pt x="1239" y="981"/>
                  </a:lnTo>
                  <a:lnTo>
                    <a:pt x="1244" y="984"/>
                  </a:lnTo>
                  <a:lnTo>
                    <a:pt x="1248" y="984"/>
                  </a:lnTo>
                  <a:lnTo>
                    <a:pt x="1248" y="984"/>
                  </a:lnTo>
                  <a:lnTo>
                    <a:pt x="1266" y="983"/>
                  </a:lnTo>
                  <a:lnTo>
                    <a:pt x="1273" y="981"/>
                  </a:lnTo>
                  <a:lnTo>
                    <a:pt x="1281" y="979"/>
                  </a:lnTo>
                  <a:lnTo>
                    <a:pt x="1288" y="976"/>
                  </a:lnTo>
                  <a:lnTo>
                    <a:pt x="1293" y="972"/>
                  </a:lnTo>
                  <a:lnTo>
                    <a:pt x="1299" y="968"/>
                  </a:lnTo>
                  <a:lnTo>
                    <a:pt x="1304" y="963"/>
                  </a:lnTo>
                  <a:lnTo>
                    <a:pt x="1304" y="963"/>
                  </a:lnTo>
                  <a:lnTo>
                    <a:pt x="1308" y="965"/>
                  </a:lnTo>
                  <a:lnTo>
                    <a:pt x="1311" y="970"/>
                  </a:lnTo>
                  <a:lnTo>
                    <a:pt x="1317" y="980"/>
                  </a:lnTo>
                  <a:lnTo>
                    <a:pt x="1321" y="985"/>
                  </a:lnTo>
                  <a:lnTo>
                    <a:pt x="1326" y="988"/>
                  </a:lnTo>
                  <a:lnTo>
                    <a:pt x="1332" y="991"/>
                  </a:lnTo>
                  <a:lnTo>
                    <a:pt x="1340" y="992"/>
                  </a:lnTo>
                  <a:lnTo>
                    <a:pt x="1340" y="992"/>
                  </a:lnTo>
                  <a:lnTo>
                    <a:pt x="1346" y="992"/>
                  </a:lnTo>
                  <a:lnTo>
                    <a:pt x="1351" y="991"/>
                  </a:lnTo>
                  <a:lnTo>
                    <a:pt x="1359" y="986"/>
                  </a:lnTo>
                  <a:lnTo>
                    <a:pt x="1368" y="983"/>
                  </a:lnTo>
                  <a:lnTo>
                    <a:pt x="1373" y="981"/>
                  </a:lnTo>
                  <a:lnTo>
                    <a:pt x="1377" y="980"/>
                  </a:lnTo>
                  <a:lnTo>
                    <a:pt x="1377" y="980"/>
                  </a:lnTo>
                  <a:lnTo>
                    <a:pt x="1382" y="983"/>
                  </a:lnTo>
                  <a:lnTo>
                    <a:pt x="1389" y="986"/>
                  </a:lnTo>
                  <a:lnTo>
                    <a:pt x="1398" y="991"/>
                  </a:lnTo>
                  <a:lnTo>
                    <a:pt x="1403" y="992"/>
                  </a:lnTo>
                  <a:lnTo>
                    <a:pt x="1407" y="992"/>
                  </a:lnTo>
                  <a:lnTo>
                    <a:pt x="1407" y="992"/>
                  </a:lnTo>
                  <a:lnTo>
                    <a:pt x="1412" y="992"/>
                  </a:lnTo>
                  <a:lnTo>
                    <a:pt x="1415" y="991"/>
                  </a:lnTo>
                  <a:lnTo>
                    <a:pt x="1419" y="988"/>
                  </a:lnTo>
                  <a:lnTo>
                    <a:pt x="1421" y="987"/>
                  </a:lnTo>
                  <a:lnTo>
                    <a:pt x="1426" y="981"/>
                  </a:lnTo>
                  <a:lnTo>
                    <a:pt x="1428" y="974"/>
                  </a:lnTo>
                  <a:lnTo>
                    <a:pt x="1433" y="962"/>
                  </a:lnTo>
                  <a:lnTo>
                    <a:pt x="1434" y="957"/>
                  </a:lnTo>
                  <a:lnTo>
                    <a:pt x="1436" y="955"/>
                  </a:lnTo>
                  <a:lnTo>
                    <a:pt x="1436" y="955"/>
                  </a:lnTo>
                  <a:lnTo>
                    <a:pt x="1446" y="949"/>
                  </a:lnTo>
                  <a:lnTo>
                    <a:pt x="1456" y="942"/>
                  </a:lnTo>
                  <a:lnTo>
                    <a:pt x="1464" y="934"/>
                  </a:lnTo>
                  <a:lnTo>
                    <a:pt x="1469" y="925"/>
                  </a:lnTo>
                  <a:lnTo>
                    <a:pt x="1476" y="913"/>
                  </a:lnTo>
                  <a:lnTo>
                    <a:pt x="1481" y="903"/>
                  </a:lnTo>
                  <a:lnTo>
                    <a:pt x="1492" y="880"/>
                  </a:lnTo>
                  <a:lnTo>
                    <a:pt x="1497" y="869"/>
                  </a:lnTo>
                  <a:lnTo>
                    <a:pt x="1503" y="858"/>
                  </a:lnTo>
                  <a:lnTo>
                    <a:pt x="1510" y="849"/>
                  </a:lnTo>
                  <a:lnTo>
                    <a:pt x="1518" y="841"/>
                  </a:lnTo>
                  <a:lnTo>
                    <a:pt x="1526" y="834"/>
                  </a:lnTo>
                  <a:lnTo>
                    <a:pt x="1536" y="829"/>
                  </a:lnTo>
                  <a:lnTo>
                    <a:pt x="1548" y="827"/>
                  </a:lnTo>
                  <a:lnTo>
                    <a:pt x="1561" y="827"/>
                  </a:lnTo>
                  <a:lnTo>
                    <a:pt x="1561" y="844"/>
                  </a:lnTo>
                  <a:lnTo>
                    <a:pt x="1550" y="871"/>
                  </a:lnTo>
                  <a:lnTo>
                    <a:pt x="1550" y="871"/>
                  </a:lnTo>
                  <a:lnTo>
                    <a:pt x="1556" y="871"/>
                  </a:lnTo>
                  <a:lnTo>
                    <a:pt x="1561" y="873"/>
                  </a:lnTo>
                  <a:lnTo>
                    <a:pt x="1571" y="878"/>
                  </a:lnTo>
                  <a:lnTo>
                    <a:pt x="1575" y="881"/>
                  </a:lnTo>
                  <a:lnTo>
                    <a:pt x="1581" y="884"/>
                  </a:lnTo>
                  <a:lnTo>
                    <a:pt x="1587" y="885"/>
                  </a:lnTo>
                  <a:lnTo>
                    <a:pt x="1594" y="886"/>
                  </a:lnTo>
                  <a:lnTo>
                    <a:pt x="1594" y="886"/>
                  </a:lnTo>
                  <a:lnTo>
                    <a:pt x="1602" y="885"/>
                  </a:lnTo>
                  <a:lnTo>
                    <a:pt x="1607" y="884"/>
                  </a:lnTo>
                  <a:lnTo>
                    <a:pt x="1614" y="880"/>
                  </a:lnTo>
                  <a:lnTo>
                    <a:pt x="1619" y="878"/>
                  </a:lnTo>
                  <a:lnTo>
                    <a:pt x="1629" y="869"/>
                  </a:lnTo>
                  <a:lnTo>
                    <a:pt x="1639" y="858"/>
                  </a:lnTo>
                  <a:lnTo>
                    <a:pt x="1647" y="848"/>
                  </a:lnTo>
                  <a:lnTo>
                    <a:pt x="1655" y="839"/>
                  </a:lnTo>
                  <a:lnTo>
                    <a:pt x="1663" y="832"/>
                  </a:lnTo>
                  <a:lnTo>
                    <a:pt x="1667" y="828"/>
                  </a:lnTo>
                  <a:lnTo>
                    <a:pt x="1672" y="827"/>
                  </a:lnTo>
                  <a:lnTo>
                    <a:pt x="1672" y="827"/>
                  </a:lnTo>
                  <a:lnTo>
                    <a:pt x="1665" y="806"/>
                  </a:lnTo>
                  <a:lnTo>
                    <a:pt x="1662" y="797"/>
                  </a:lnTo>
                  <a:lnTo>
                    <a:pt x="1660" y="789"/>
                  </a:lnTo>
                  <a:lnTo>
                    <a:pt x="1660" y="789"/>
                  </a:lnTo>
                  <a:lnTo>
                    <a:pt x="1660" y="785"/>
                  </a:lnTo>
                  <a:lnTo>
                    <a:pt x="1662" y="781"/>
                  </a:lnTo>
                  <a:lnTo>
                    <a:pt x="1665" y="775"/>
                  </a:lnTo>
                  <a:lnTo>
                    <a:pt x="1668" y="771"/>
                  </a:lnTo>
                  <a:lnTo>
                    <a:pt x="1672" y="764"/>
                  </a:lnTo>
                  <a:lnTo>
                    <a:pt x="1672" y="764"/>
                  </a:lnTo>
                  <a:lnTo>
                    <a:pt x="1645" y="758"/>
                  </a:lnTo>
                  <a:lnTo>
                    <a:pt x="1634" y="756"/>
                  </a:lnTo>
                  <a:lnTo>
                    <a:pt x="1622" y="752"/>
                  </a:lnTo>
                  <a:lnTo>
                    <a:pt x="1612" y="748"/>
                  </a:lnTo>
                  <a:lnTo>
                    <a:pt x="1609" y="744"/>
                  </a:lnTo>
                  <a:lnTo>
                    <a:pt x="1605" y="741"/>
                  </a:lnTo>
                  <a:lnTo>
                    <a:pt x="1602" y="737"/>
                  </a:lnTo>
                  <a:lnTo>
                    <a:pt x="1599" y="734"/>
                  </a:lnTo>
                  <a:lnTo>
                    <a:pt x="1598" y="729"/>
                  </a:lnTo>
                  <a:lnTo>
                    <a:pt x="1598" y="724"/>
                  </a:lnTo>
                  <a:lnTo>
                    <a:pt x="1598" y="724"/>
                  </a:lnTo>
                  <a:close/>
                </a:path>
              </a:pathLst>
            </a:custGeom>
            <a:solidFill>
              <a:schemeClr val="bg1">
                <a:lumMod val="85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41" name="Freeform 139"/>
            <p:cNvSpPr>
              <a:spLocks/>
            </p:cNvSpPr>
            <p:nvPr/>
          </p:nvSpPr>
          <p:spPr bwMode="auto">
            <a:xfrm>
              <a:off x="1450557" y="3264125"/>
              <a:ext cx="453338" cy="412632"/>
            </a:xfrm>
            <a:custGeom>
              <a:avLst/>
              <a:gdLst/>
              <a:ahLst/>
              <a:cxnLst>
                <a:cxn ang="0">
                  <a:pos x="573" y="324"/>
                </a:cxn>
                <a:cxn ang="0">
                  <a:pos x="519" y="268"/>
                </a:cxn>
                <a:cxn ang="0">
                  <a:pos x="510" y="307"/>
                </a:cxn>
                <a:cxn ang="0">
                  <a:pos x="475" y="305"/>
                </a:cxn>
                <a:cxn ang="0">
                  <a:pos x="418" y="282"/>
                </a:cxn>
                <a:cxn ang="0">
                  <a:pos x="401" y="293"/>
                </a:cxn>
                <a:cxn ang="0">
                  <a:pos x="366" y="307"/>
                </a:cxn>
                <a:cxn ang="0">
                  <a:pos x="328" y="308"/>
                </a:cxn>
                <a:cxn ang="0">
                  <a:pos x="258" y="268"/>
                </a:cxn>
                <a:cxn ang="0">
                  <a:pos x="266" y="229"/>
                </a:cxn>
                <a:cxn ang="0">
                  <a:pos x="320" y="141"/>
                </a:cxn>
                <a:cxn ang="0">
                  <a:pos x="327" y="101"/>
                </a:cxn>
                <a:cxn ang="0">
                  <a:pos x="332" y="68"/>
                </a:cxn>
                <a:cxn ang="0">
                  <a:pos x="320" y="15"/>
                </a:cxn>
                <a:cxn ang="0">
                  <a:pos x="219" y="4"/>
                </a:cxn>
                <a:cxn ang="0">
                  <a:pos x="185" y="62"/>
                </a:cxn>
                <a:cxn ang="0">
                  <a:pos x="180" y="104"/>
                </a:cxn>
                <a:cxn ang="0">
                  <a:pos x="194" y="139"/>
                </a:cxn>
                <a:cxn ang="0">
                  <a:pos x="218" y="185"/>
                </a:cxn>
                <a:cxn ang="0">
                  <a:pos x="205" y="221"/>
                </a:cxn>
                <a:cxn ang="0">
                  <a:pos x="190" y="218"/>
                </a:cxn>
                <a:cxn ang="0">
                  <a:pos x="170" y="144"/>
                </a:cxn>
                <a:cxn ang="0">
                  <a:pos x="112" y="124"/>
                </a:cxn>
                <a:cxn ang="0">
                  <a:pos x="88" y="109"/>
                </a:cxn>
                <a:cxn ang="0">
                  <a:pos x="67" y="110"/>
                </a:cxn>
                <a:cxn ang="0">
                  <a:pos x="49" y="122"/>
                </a:cxn>
                <a:cxn ang="0">
                  <a:pos x="11" y="157"/>
                </a:cxn>
                <a:cxn ang="0">
                  <a:pos x="0" y="187"/>
                </a:cxn>
                <a:cxn ang="0">
                  <a:pos x="19" y="232"/>
                </a:cxn>
                <a:cxn ang="0">
                  <a:pos x="26" y="269"/>
                </a:cxn>
                <a:cxn ang="0">
                  <a:pos x="15" y="316"/>
                </a:cxn>
                <a:cxn ang="0">
                  <a:pos x="22" y="353"/>
                </a:cxn>
                <a:cxn ang="0">
                  <a:pos x="40" y="353"/>
                </a:cxn>
                <a:cxn ang="0">
                  <a:pos x="63" y="335"/>
                </a:cxn>
                <a:cxn ang="0">
                  <a:pos x="78" y="343"/>
                </a:cxn>
                <a:cxn ang="0">
                  <a:pos x="93" y="355"/>
                </a:cxn>
                <a:cxn ang="0">
                  <a:pos x="151" y="356"/>
                </a:cxn>
                <a:cxn ang="0">
                  <a:pos x="172" y="370"/>
                </a:cxn>
                <a:cxn ang="0">
                  <a:pos x="192" y="375"/>
                </a:cxn>
                <a:cxn ang="0">
                  <a:pos x="214" y="364"/>
                </a:cxn>
                <a:cxn ang="0">
                  <a:pos x="240" y="375"/>
                </a:cxn>
                <a:cxn ang="0">
                  <a:pos x="252" y="417"/>
                </a:cxn>
                <a:cxn ang="0">
                  <a:pos x="273" y="434"/>
                </a:cxn>
                <a:cxn ang="0">
                  <a:pos x="284" y="430"/>
                </a:cxn>
                <a:cxn ang="0">
                  <a:pos x="298" y="436"/>
                </a:cxn>
                <a:cxn ang="0">
                  <a:pos x="315" y="480"/>
                </a:cxn>
                <a:cxn ang="0">
                  <a:pos x="329" y="529"/>
                </a:cxn>
                <a:cxn ang="0">
                  <a:pos x="352" y="555"/>
                </a:cxn>
                <a:cxn ang="0">
                  <a:pos x="412" y="566"/>
                </a:cxn>
                <a:cxn ang="0">
                  <a:pos x="462" y="542"/>
                </a:cxn>
                <a:cxn ang="0">
                  <a:pos x="472" y="515"/>
                </a:cxn>
                <a:cxn ang="0">
                  <a:pos x="474" y="474"/>
                </a:cxn>
                <a:cxn ang="0">
                  <a:pos x="546" y="422"/>
                </a:cxn>
                <a:cxn ang="0">
                  <a:pos x="625" y="382"/>
                </a:cxn>
              </a:cxnLst>
              <a:rect l="0" t="0" r="r" b="b"/>
              <a:pathLst>
                <a:path w="625" h="566">
                  <a:moveTo>
                    <a:pt x="625" y="382"/>
                  </a:moveTo>
                  <a:lnTo>
                    <a:pt x="625" y="382"/>
                  </a:lnTo>
                  <a:lnTo>
                    <a:pt x="611" y="370"/>
                  </a:lnTo>
                  <a:lnTo>
                    <a:pt x="599" y="355"/>
                  </a:lnTo>
                  <a:lnTo>
                    <a:pt x="573" y="324"/>
                  </a:lnTo>
                  <a:lnTo>
                    <a:pt x="561" y="308"/>
                  </a:lnTo>
                  <a:lnTo>
                    <a:pt x="547" y="293"/>
                  </a:lnTo>
                  <a:lnTo>
                    <a:pt x="533" y="279"/>
                  </a:lnTo>
                  <a:lnTo>
                    <a:pt x="526" y="274"/>
                  </a:lnTo>
                  <a:lnTo>
                    <a:pt x="519" y="268"/>
                  </a:lnTo>
                  <a:lnTo>
                    <a:pt x="519" y="268"/>
                  </a:lnTo>
                  <a:lnTo>
                    <a:pt x="517" y="280"/>
                  </a:lnTo>
                  <a:lnTo>
                    <a:pt x="515" y="294"/>
                  </a:lnTo>
                  <a:lnTo>
                    <a:pt x="512" y="305"/>
                  </a:lnTo>
                  <a:lnTo>
                    <a:pt x="510" y="307"/>
                  </a:lnTo>
                  <a:lnTo>
                    <a:pt x="508" y="308"/>
                  </a:lnTo>
                  <a:lnTo>
                    <a:pt x="508" y="308"/>
                  </a:lnTo>
                  <a:lnTo>
                    <a:pt x="498" y="308"/>
                  </a:lnTo>
                  <a:lnTo>
                    <a:pt x="487" y="307"/>
                  </a:lnTo>
                  <a:lnTo>
                    <a:pt x="475" y="305"/>
                  </a:lnTo>
                  <a:lnTo>
                    <a:pt x="464" y="302"/>
                  </a:lnTo>
                  <a:lnTo>
                    <a:pt x="451" y="298"/>
                  </a:lnTo>
                  <a:lnTo>
                    <a:pt x="440" y="293"/>
                  </a:lnTo>
                  <a:lnTo>
                    <a:pt x="428" y="289"/>
                  </a:lnTo>
                  <a:lnTo>
                    <a:pt x="418" y="282"/>
                  </a:lnTo>
                  <a:lnTo>
                    <a:pt x="418" y="282"/>
                  </a:lnTo>
                  <a:lnTo>
                    <a:pt x="413" y="286"/>
                  </a:lnTo>
                  <a:lnTo>
                    <a:pt x="409" y="291"/>
                  </a:lnTo>
                  <a:lnTo>
                    <a:pt x="409" y="291"/>
                  </a:lnTo>
                  <a:lnTo>
                    <a:pt x="401" y="293"/>
                  </a:lnTo>
                  <a:lnTo>
                    <a:pt x="393" y="295"/>
                  </a:lnTo>
                  <a:lnTo>
                    <a:pt x="380" y="297"/>
                  </a:lnTo>
                  <a:lnTo>
                    <a:pt x="374" y="298"/>
                  </a:lnTo>
                  <a:lnTo>
                    <a:pt x="370" y="301"/>
                  </a:lnTo>
                  <a:lnTo>
                    <a:pt x="366" y="307"/>
                  </a:lnTo>
                  <a:lnTo>
                    <a:pt x="365" y="316"/>
                  </a:lnTo>
                  <a:lnTo>
                    <a:pt x="342" y="316"/>
                  </a:lnTo>
                  <a:lnTo>
                    <a:pt x="342" y="316"/>
                  </a:lnTo>
                  <a:lnTo>
                    <a:pt x="337" y="314"/>
                  </a:lnTo>
                  <a:lnTo>
                    <a:pt x="328" y="308"/>
                  </a:lnTo>
                  <a:lnTo>
                    <a:pt x="299" y="293"/>
                  </a:lnTo>
                  <a:lnTo>
                    <a:pt x="271" y="278"/>
                  </a:lnTo>
                  <a:lnTo>
                    <a:pt x="261" y="272"/>
                  </a:lnTo>
                  <a:lnTo>
                    <a:pt x="259" y="270"/>
                  </a:lnTo>
                  <a:lnTo>
                    <a:pt x="258" y="268"/>
                  </a:lnTo>
                  <a:lnTo>
                    <a:pt x="258" y="268"/>
                  </a:lnTo>
                  <a:lnTo>
                    <a:pt x="259" y="257"/>
                  </a:lnTo>
                  <a:lnTo>
                    <a:pt x="260" y="247"/>
                  </a:lnTo>
                  <a:lnTo>
                    <a:pt x="263" y="238"/>
                  </a:lnTo>
                  <a:lnTo>
                    <a:pt x="266" y="229"/>
                  </a:lnTo>
                  <a:lnTo>
                    <a:pt x="274" y="213"/>
                  </a:lnTo>
                  <a:lnTo>
                    <a:pt x="284" y="196"/>
                  </a:lnTo>
                  <a:lnTo>
                    <a:pt x="306" y="165"/>
                  </a:lnTo>
                  <a:lnTo>
                    <a:pt x="315" y="149"/>
                  </a:lnTo>
                  <a:lnTo>
                    <a:pt x="320" y="141"/>
                  </a:lnTo>
                  <a:lnTo>
                    <a:pt x="324" y="132"/>
                  </a:lnTo>
                  <a:lnTo>
                    <a:pt x="324" y="132"/>
                  </a:lnTo>
                  <a:lnTo>
                    <a:pt x="326" y="125"/>
                  </a:lnTo>
                  <a:lnTo>
                    <a:pt x="327" y="117"/>
                  </a:lnTo>
                  <a:lnTo>
                    <a:pt x="327" y="101"/>
                  </a:lnTo>
                  <a:lnTo>
                    <a:pt x="327" y="93"/>
                  </a:lnTo>
                  <a:lnTo>
                    <a:pt x="327" y="84"/>
                  </a:lnTo>
                  <a:lnTo>
                    <a:pt x="328" y="76"/>
                  </a:lnTo>
                  <a:lnTo>
                    <a:pt x="332" y="68"/>
                  </a:lnTo>
                  <a:lnTo>
                    <a:pt x="332" y="68"/>
                  </a:lnTo>
                  <a:lnTo>
                    <a:pt x="328" y="55"/>
                  </a:lnTo>
                  <a:lnTo>
                    <a:pt x="326" y="41"/>
                  </a:lnTo>
                  <a:lnTo>
                    <a:pt x="325" y="28"/>
                  </a:lnTo>
                  <a:lnTo>
                    <a:pt x="324" y="15"/>
                  </a:lnTo>
                  <a:lnTo>
                    <a:pt x="320" y="15"/>
                  </a:lnTo>
                  <a:lnTo>
                    <a:pt x="320" y="15"/>
                  </a:lnTo>
                  <a:lnTo>
                    <a:pt x="289" y="13"/>
                  </a:lnTo>
                  <a:lnTo>
                    <a:pt x="259" y="11"/>
                  </a:lnTo>
                  <a:lnTo>
                    <a:pt x="231" y="7"/>
                  </a:lnTo>
                  <a:lnTo>
                    <a:pt x="219" y="4"/>
                  </a:lnTo>
                  <a:lnTo>
                    <a:pt x="206" y="0"/>
                  </a:lnTo>
                  <a:lnTo>
                    <a:pt x="206" y="0"/>
                  </a:lnTo>
                  <a:lnTo>
                    <a:pt x="198" y="25"/>
                  </a:lnTo>
                  <a:lnTo>
                    <a:pt x="189" y="49"/>
                  </a:lnTo>
                  <a:lnTo>
                    <a:pt x="185" y="62"/>
                  </a:lnTo>
                  <a:lnTo>
                    <a:pt x="183" y="73"/>
                  </a:lnTo>
                  <a:lnTo>
                    <a:pt x="181" y="85"/>
                  </a:lnTo>
                  <a:lnTo>
                    <a:pt x="181" y="96"/>
                  </a:lnTo>
                  <a:lnTo>
                    <a:pt x="181" y="96"/>
                  </a:lnTo>
                  <a:lnTo>
                    <a:pt x="180" y="104"/>
                  </a:lnTo>
                  <a:lnTo>
                    <a:pt x="180" y="112"/>
                  </a:lnTo>
                  <a:lnTo>
                    <a:pt x="182" y="119"/>
                  </a:lnTo>
                  <a:lnTo>
                    <a:pt x="184" y="126"/>
                  </a:lnTo>
                  <a:lnTo>
                    <a:pt x="189" y="132"/>
                  </a:lnTo>
                  <a:lnTo>
                    <a:pt x="194" y="139"/>
                  </a:lnTo>
                  <a:lnTo>
                    <a:pt x="203" y="150"/>
                  </a:lnTo>
                  <a:lnTo>
                    <a:pt x="211" y="163"/>
                  </a:lnTo>
                  <a:lnTo>
                    <a:pt x="214" y="170"/>
                  </a:lnTo>
                  <a:lnTo>
                    <a:pt x="217" y="177"/>
                  </a:lnTo>
                  <a:lnTo>
                    <a:pt x="218" y="185"/>
                  </a:lnTo>
                  <a:lnTo>
                    <a:pt x="217" y="193"/>
                  </a:lnTo>
                  <a:lnTo>
                    <a:pt x="214" y="203"/>
                  </a:lnTo>
                  <a:lnTo>
                    <a:pt x="210" y="214"/>
                  </a:lnTo>
                  <a:lnTo>
                    <a:pt x="210" y="214"/>
                  </a:lnTo>
                  <a:lnTo>
                    <a:pt x="205" y="221"/>
                  </a:lnTo>
                  <a:lnTo>
                    <a:pt x="202" y="225"/>
                  </a:lnTo>
                  <a:lnTo>
                    <a:pt x="198" y="226"/>
                  </a:lnTo>
                  <a:lnTo>
                    <a:pt x="195" y="225"/>
                  </a:lnTo>
                  <a:lnTo>
                    <a:pt x="192" y="223"/>
                  </a:lnTo>
                  <a:lnTo>
                    <a:pt x="190" y="218"/>
                  </a:lnTo>
                  <a:lnTo>
                    <a:pt x="187" y="205"/>
                  </a:lnTo>
                  <a:lnTo>
                    <a:pt x="179" y="170"/>
                  </a:lnTo>
                  <a:lnTo>
                    <a:pt x="175" y="155"/>
                  </a:lnTo>
                  <a:lnTo>
                    <a:pt x="173" y="148"/>
                  </a:lnTo>
                  <a:lnTo>
                    <a:pt x="170" y="144"/>
                  </a:lnTo>
                  <a:lnTo>
                    <a:pt x="170" y="144"/>
                  </a:lnTo>
                  <a:lnTo>
                    <a:pt x="147" y="134"/>
                  </a:lnTo>
                  <a:lnTo>
                    <a:pt x="130" y="130"/>
                  </a:lnTo>
                  <a:lnTo>
                    <a:pt x="116" y="126"/>
                  </a:lnTo>
                  <a:lnTo>
                    <a:pt x="112" y="124"/>
                  </a:lnTo>
                  <a:lnTo>
                    <a:pt x="107" y="122"/>
                  </a:lnTo>
                  <a:lnTo>
                    <a:pt x="107" y="122"/>
                  </a:lnTo>
                  <a:lnTo>
                    <a:pt x="100" y="116"/>
                  </a:lnTo>
                  <a:lnTo>
                    <a:pt x="93" y="111"/>
                  </a:lnTo>
                  <a:lnTo>
                    <a:pt x="88" y="109"/>
                  </a:lnTo>
                  <a:lnTo>
                    <a:pt x="83" y="107"/>
                  </a:lnTo>
                  <a:lnTo>
                    <a:pt x="78" y="107"/>
                  </a:lnTo>
                  <a:lnTo>
                    <a:pt x="74" y="107"/>
                  </a:lnTo>
                  <a:lnTo>
                    <a:pt x="70" y="109"/>
                  </a:lnTo>
                  <a:lnTo>
                    <a:pt x="67" y="110"/>
                  </a:lnTo>
                  <a:lnTo>
                    <a:pt x="61" y="115"/>
                  </a:lnTo>
                  <a:lnTo>
                    <a:pt x="57" y="119"/>
                  </a:lnTo>
                  <a:lnTo>
                    <a:pt x="52" y="122"/>
                  </a:lnTo>
                  <a:lnTo>
                    <a:pt x="51" y="123"/>
                  </a:lnTo>
                  <a:lnTo>
                    <a:pt x="49" y="122"/>
                  </a:lnTo>
                  <a:lnTo>
                    <a:pt x="49" y="155"/>
                  </a:lnTo>
                  <a:lnTo>
                    <a:pt x="49" y="155"/>
                  </a:lnTo>
                  <a:lnTo>
                    <a:pt x="26" y="155"/>
                  </a:lnTo>
                  <a:lnTo>
                    <a:pt x="17" y="155"/>
                  </a:lnTo>
                  <a:lnTo>
                    <a:pt x="11" y="157"/>
                  </a:lnTo>
                  <a:lnTo>
                    <a:pt x="6" y="161"/>
                  </a:lnTo>
                  <a:lnTo>
                    <a:pt x="2" y="167"/>
                  </a:lnTo>
                  <a:lnTo>
                    <a:pt x="1" y="176"/>
                  </a:lnTo>
                  <a:lnTo>
                    <a:pt x="0" y="187"/>
                  </a:lnTo>
                  <a:lnTo>
                    <a:pt x="0" y="187"/>
                  </a:lnTo>
                  <a:lnTo>
                    <a:pt x="1" y="201"/>
                  </a:lnTo>
                  <a:lnTo>
                    <a:pt x="5" y="211"/>
                  </a:lnTo>
                  <a:lnTo>
                    <a:pt x="9" y="218"/>
                  </a:lnTo>
                  <a:lnTo>
                    <a:pt x="14" y="225"/>
                  </a:lnTo>
                  <a:lnTo>
                    <a:pt x="19" y="232"/>
                  </a:lnTo>
                  <a:lnTo>
                    <a:pt x="22" y="239"/>
                  </a:lnTo>
                  <a:lnTo>
                    <a:pt x="26" y="249"/>
                  </a:lnTo>
                  <a:lnTo>
                    <a:pt x="27" y="261"/>
                  </a:lnTo>
                  <a:lnTo>
                    <a:pt x="27" y="261"/>
                  </a:lnTo>
                  <a:lnTo>
                    <a:pt x="26" y="269"/>
                  </a:lnTo>
                  <a:lnTo>
                    <a:pt x="24" y="276"/>
                  </a:lnTo>
                  <a:lnTo>
                    <a:pt x="21" y="289"/>
                  </a:lnTo>
                  <a:lnTo>
                    <a:pt x="17" y="301"/>
                  </a:lnTo>
                  <a:lnTo>
                    <a:pt x="16" y="308"/>
                  </a:lnTo>
                  <a:lnTo>
                    <a:pt x="15" y="316"/>
                  </a:lnTo>
                  <a:lnTo>
                    <a:pt x="15" y="316"/>
                  </a:lnTo>
                  <a:lnTo>
                    <a:pt x="15" y="330"/>
                  </a:lnTo>
                  <a:lnTo>
                    <a:pt x="17" y="343"/>
                  </a:lnTo>
                  <a:lnTo>
                    <a:pt x="19" y="348"/>
                  </a:lnTo>
                  <a:lnTo>
                    <a:pt x="22" y="353"/>
                  </a:lnTo>
                  <a:lnTo>
                    <a:pt x="26" y="355"/>
                  </a:lnTo>
                  <a:lnTo>
                    <a:pt x="30" y="356"/>
                  </a:lnTo>
                  <a:lnTo>
                    <a:pt x="30" y="356"/>
                  </a:lnTo>
                  <a:lnTo>
                    <a:pt x="35" y="355"/>
                  </a:lnTo>
                  <a:lnTo>
                    <a:pt x="40" y="353"/>
                  </a:lnTo>
                  <a:lnTo>
                    <a:pt x="44" y="350"/>
                  </a:lnTo>
                  <a:lnTo>
                    <a:pt x="49" y="345"/>
                  </a:lnTo>
                  <a:lnTo>
                    <a:pt x="55" y="338"/>
                  </a:lnTo>
                  <a:lnTo>
                    <a:pt x="59" y="336"/>
                  </a:lnTo>
                  <a:lnTo>
                    <a:pt x="63" y="335"/>
                  </a:lnTo>
                  <a:lnTo>
                    <a:pt x="63" y="335"/>
                  </a:lnTo>
                  <a:lnTo>
                    <a:pt x="69" y="336"/>
                  </a:lnTo>
                  <a:lnTo>
                    <a:pt x="74" y="337"/>
                  </a:lnTo>
                  <a:lnTo>
                    <a:pt x="76" y="339"/>
                  </a:lnTo>
                  <a:lnTo>
                    <a:pt x="78" y="343"/>
                  </a:lnTo>
                  <a:lnTo>
                    <a:pt x="81" y="348"/>
                  </a:lnTo>
                  <a:lnTo>
                    <a:pt x="83" y="351"/>
                  </a:lnTo>
                  <a:lnTo>
                    <a:pt x="85" y="353"/>
                  </a:lnTo>
                  <a:lnTo>
                    <a:pt x="85" y="353"/>
                  </a:lnTo>
                  <a:lnTo>
                    <a:pt x="93" y="355"/>
                  </a:lnTo>
                  <a:lnTo>
                    <a:pt x="101" y="355"/>
                  </a:lnTo>
                  <a:lnTo>
                    <a:pt x="119" y="355"/>
                  </a:lnTo>
                  <a:lnTo>
                    <a:pt x="135" y="354"/>
                  </a:lnTo>
                  <a:lnTo>
                    <a:pt x="143" y="354"/>
                  </a:lnTo>
                  <a:lnTo>
                    <a:pt x="151" y="356"/>
                  </a:lnTo>
                  <a:lnTo>
                    <a:pt x="151" y="356"/>
                  </a:lnTo>
                  <a:lnTo>
                    <a:pt x="156" y="359"/>
                  </a:lnTo>
                  <a:lnTo>
                    <a:pt x="159" y="361"/>
                  </a:lnTo>
                  <a:lnTo>
                    <a:pt x="167" y="367"/>
                  </a:lnTo>
                  <a:lnTo>
                    <a:pt x="172" y="370"/>
                  </a:lnTo>
                  <a:lnTo>
                    <a:pt x="176" y="373"/>
                  </a:lnTo>
                  <a:lnTo>
                    <a:pt x="182" y="375"/>
                  </a:lnTo>
                  <a:lnTo>
                    <a:pt x="188" y="375"/>
                  </a:lnTo>
                  <a:lnTo>
                    <a:pt x="188" y="375"/>
                  </a:lnTo>
                  <a:lnTo>
                    <a:pt x="192" y="375"/>
                  </a:lnTo>
                  <a:lnTo>
                    <a:pt x="196" y="374"/>
                  </a:lnTo>
                  <a:lnTo>
                    <a:pt x="203" y="369"/>
                  </a:lnTo>
                  <a:lnTo>
                    <a:pt x="208" y="366"/>
                  </a:lnTo>
                  <a:lnTo>
                    <a:pt x="211" y="364"/>
                  </a:lnTo>
                  <a:lnTo>
                    <a:pt x="214" y="364"/>
                  </a:lnTo>
                  <a:lnTo>
                    <a:pt x="214" y="364"/>
                  </a:lnTo>
                  <a:lnTo>
                    <a:pt x="222" y="364"/>
                  </a:lnTo>
                  <a:lnTo>
                    <a:pt x="229" y="367"/>
                  </a:lnTo>
                  <a:lnTo>
                    <a:pt x="235" y="370"/>
                  </a:lnTo>
                  <a:lnTo>
                    <a:pt x="240" y="375"/>
                  </a:lnTo>
                  <a:lnTo>
                    <a:pt x="242" y="381"/>
                  </a:lnTo>
                  <a:lnTo>
                    <a:pt x="244" y="386"/>
                  </a:lnTo>
                  <a:lnTo>
                    <a:pt x="248" y="399"/>
                  </a:lnTo>
                  <a:lnTo>
                    <a:pt x="250" y="412"/>
                  </a:lnTo>
                  <a:lnTo>
                    <a:pt x="252" y="417"/>
                  </a:lnTo>
                  <a:lnTo>
                    <a:pt x="253" y="423"/>
                  </a:lnTo>
                  <a:lnTo>
                    <a:pt x="257" y="428"/>
                  </a:lnTo>
                  <a:lnTo>
                    <a:pt x="261" y="431"/>
                  </a:lnTo>
                  <a:lnTo>
                    <a:pt x="266" y="434"/>
                  </a:lnTo>
                  <a:lnTo>
                    <a:pt x="273" y="434"/>
                  </a:lnTo>
                  <a:lnTo>
                    <a:pt x="273" y="434"/>
                  </a:lnTo>
                  <a:lnTo>
                    <a:pt x="278" y="434"/>
                  </a:lnTo>
                  <a:lnTo>
                    <a:pt x="281" y="432"/>
                  </a:lnTo>
                  <a:lnTo>
                    <a:pt x="283" y="431"/>
                  </a:lnTo>
                  <a:lnTo>
                    <a:pt x="284" y="430"/>
                  </a:lnTo>
                  <a:lnTo>
                    <a:pt x="286" y="431"/>
                  </a:lnTo>
                  <a:lnTo>
                    <a:pt x="291" y="434"/>
                  </a:lnTo>
                  <a:lnTo>
                    <a:pt x="291" y="434"/>
                  </a:lnTo>
                  <a:lnTo>
                    <a:pt x="295" y="435"/>
                  </a:lnTo>
                  <a:lnTo>
                    <a:pt x="298" y="436"/>
                  </a:lnTo>
                  <a:lnTo>
                    <a:pt x="302" y="438"/>
                  </a:lnTo>
                  <a:lnTo>
                    <a:pt x="304" y="440"/>
                  </a:lnTo>
                  <a:lnTo>
                    <a:pt x="307" y="448"/>
                  </a:lnTo>
                  <a:lnTo>
                    <a:pt x="311" y="458"/>
                  </a:lnTo>
                  <a:lnTo>
                    <a:pt x="315" y="480"/>
                  </a:lnTo>
                  <a:lnTo>
                    <a:pt x="320" y="504"/>
                  </a:lnTo>
                  <a:lnTo>
                    <a:pt x="320" y="504"/>
                  </a:lnTo>
                  <a:lnTo>
                    <a:pt x="322" y="513"/>
                  </a:lnTo>
                  <a:lnTo>
                    <a:pt x="326" y="522"/>
                  </a:lnTo>
                  <a:lnTo>
                    <a:pt x="329" y="529"/>
                  </a:lnTo>
                  <a:lnTo>
                    <a:pt x="333" y="536"/>
                  </a:lnTo>
                  <a:lnTo>
                    <a:pt x="337" y="543"/>
                  </a:lnTo>
                  <a:lnTo>
                    <a:pt x="342" y="547"/>
                  </a:lnTo>
                  <a:lnTo>
                    <a:pt x="348" y="552"/>
                  </a:lnTo>
                  <a:lnTo>
                    <a:pt x="352" y="555"/>
                  </a:lnTo>
                  <a:lnTo>
                    <a:pt x="359" y="559"/>
                  </a:lnTo>
                  <a:lnTo>
                    <a:pt x="365" y="561"/>
                  </a:lnTo>
                  <a:lnTo>
                    <a:pt x="380" y="565"/>
                  </a:lnTo>
                  <a:lnTo>
                    <a:pt x="395" y="566"/>
                  </a:lnTo>
                  <a:lnTo>
                    <a:pt x="412" y="566"/>
                  </a:lnTo>
                  <a:lnTo>
                    <a:pt x="412" y="566"/>
                  </a:lnTo>
                  <a:lnTo>
                    <a:pt x="417" y="565"/>
                  </a:lnTo>
                  <a:lnTo>
                    <a:pt x="424" y="562"/>
                  </a:lnTo>
                  <a:lnTo>
                    <a:pt x="443" y="552"/>
                  </a:lnTo>
                  <a:lnTo>
                    <a:pt x="462" y="542"/>
                  </a:lnTo>
                  <a:lnTo>
                    <a:pt x="467" y="536"/>
                  </a:lnTo>
                  <a:lnTo>
                    <a:pt x="471" y="532"/>
                  </a:lnTo>
                  <a:lnTo>
                    <a:pt x="471" y="532"/>
                  </a:lnTo>
                  <a:lnTo>
                    <a:pt x="472" y="523"/>
                  </a:lnTo>
                  <a:lnTo>
                    <a:pt x="472" y="515"/>
                  </a:lnTo>
                  <a:lnTo>
                    <a:pt x="469" y="501"/>
                  </a:lnTo>
                  <a:lnTo>
                    <a:pt x="467" y="494"/>
                  </a:lnTo>
                  <a:lnTo>
                    <a:pt x="467" y="488"/>
                  </a:lnTo>
                  <a:lnTo>
                    <a:pt x="470" y="481"/>
                  </a:lnTo>
                  <a:lnTo>
                    <a:pt x="474" y="474"/>
                  </a:lnTo>
                  <a:lnTo>
                    <a:pt x="474" y="474"/>
                  </a:lnTo>
                  <a:lnTo>
                    <a:pt x="489" y="461"/>
                  </a:lnTo>
                  <a:lnTo>
                    <a:pt x="505" y="448"/>
                  </a:lnTo>
                  <a:lnTo>
                    <a:pt x="525" y="435"/>
                  </a:lnTo>
                  <a:lnTo>
                    <a:pt x="546" y="422"/>
                  </a:lnTo>
                  <a:lnTo>
                    <a:pt x="566" y="410"/>
                  </a:lnTo>
                  <a:lnTo>
                    <a:pt x="587" y="399"/>
                  </a:lnTo>
                  <a:lnTo>
                    <a:pt x="608" y="390"/>
                  </a:lnTo>
                  <a:lnTo>
                    <a:pt x="625" y="382"/>
                  </a:lnTo>
                  <a:lnTo>
                    <a:pt x="625" y="382"/>
                  </a:lnTo>
                  <a:close/>
                </a:path>
              </a:pathLst>
            </a:custGeom>
            <a:solidFill>
              <a:schemeClr val="accent4">
                <a:lumMod val="60000"/>
                <a:lumOff val="4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42" name="Freeform 140"/>
            <p:cNvSpPr>
              <a:spLocks/>
            </p:cNvSpPr>
            <p:nvPr/>
          </p:nvSpPr>
          <p:spPr bwMode="auto">
            <a:xfrm>
              <a:off x="1684491" y="2895235"/>
              <a:ext cx="553596" cy="701329"/>
            </a:xfrm>
            <a:custGeom>
              <a:avLst/>
              <a:gdLst/>
              <a:ahLst/>
              <a:cxnLst>
                <a:cxn ang="0">
                  <a:pos x="697" y="156"/>
                </a:cxn>
                <a:cxn ang="0">
                  <a:pos x="691" y="106"/>
                </a:cxn>
                <a:cxn ang="0">
                  <a:pos x="643" y="35"/>
                </a:cxn>
                <a:cxn ang="0">
                  <a:pos x="561" y="64"/>
                </a:cxn>
                <a:cxn ang="0">
                  <a:pos x="507" y="110"/>
                </a:cxn>
                <a:cxn ang="0">
                  <a:pos x="468" y="114"/>
                </a:cxn>
                <a:cxn ang="0">
                  <a:pos x="434" y="159"/>
                </a:cxn>
                <a:cxn ang="0">
                  <a:pos x="414" y="217"/>
                </a:cxn>
                <a:cxn ang="0">
                  <a:pos x="375" y="239"/>
                </a:cxn>
                <a:cxn ang="0">
                  <a:pos x="360" y="310"/>
                </a:cxn>
                <a:cxn ang="0">
                  <a:pos x="294" y="324"/>
                </a:cxn>
                <a:cxn ang="0">
                  <a:pos x="294" y="438"/>
                </a:cxn>
                <a:cxn ang="0">
                  <a:pos x="271" y="492"/>
                </a:cxn>
                <a:cxn ang="0">
                  <a:pos x="136" y="514"/>
                </a:cxn>
                <a:cxn ang="0">
                  <a:pos x="4" y="562"/>
                </a:cxn>
                <a:cxn ang="0">
                  <a:pos x="50" y="565"/>
                </a:cxn>
                <a:cxn ang="0">
                  <a:pos x="70" y="580"/>
                </a:cxn>
                <a:cxn ang="0">
                  <a:pos x="89" y="570"/>
                </a:cxn>
                <a:cxn ang="0">
                  <a:pos x="122" y="588"/>
                </a:cxn>
                <a:cxn ang="0">
                  <a:pos x="110" y="636"/>
                </a:cxn>
                <a:cxn ang="0">
                  <a:pos x="122" y="709"/>
                </a:cxn>
                <a:cxn ang="0">
                  <a:pos x="104" y="773"/>
                </a:cxn>
                <a:cxn ang="0">
                  <a:pos x="140" y="809"/>
                </a:cxn>
                <a:cxn ang="0">
                  <a:pos x="188" y="812"/>
                </a:cxn>
                <a:cxn ang="0">
                  <a:pos x="231" y="808"/>
                </a:cxn>
                <a:cxn ang="0">
                  <a:pos x="292" y="865"/>
                </a:cxn>
                <a:cxn ang="0">
                  <a:pos x="286" y="768"/>
                </a:cxn>
                <a:cxn ang="0">
                  <a:pos x="298" y="751"/>
                </a:cxn>
                <a:cxn ang="0">
                  <a:pos x="324" y="692"/>
                </a:cxn>
                <a:cxn ang="0">
                  <a:pos x="340" y="686"/>
                </a:cxn>
                <a:cxn ang="0">
                  <a:pos x="337" y="721"/>
                </a:cxn>
                <a:cxn ang="0">
                  <a:pos x="368" y="687"/>
                </a:cxn>
                <a:cxn ang="0">
                  <a:pos x="355" y="749"/>
                </a:cxn>
                <a:cxn ang="0">
                  <a:pos x="377" y="759"/>
                </a:cxn>
                <a:cxn ang="0">
                  <a:pos x="403" y="751"/>
                </a:cxn>
                <a:cxn ang="0">
                  <a:pos x="403" y="705"/>
                </a:cxn>
                <a:cxn ang="0">
                  <a:pos x="400" y="665"/>
                </a:cxn>
                <a:cxn ang="0">
                  <a:pos x="424" y="661"/>
                </a:cxn>
                <a:cxn ang="0">
                  <a:pos x="445" y="717"/>
                </a:cxn>
                <a:cxn ang="0">
                  <a:pos x="417" y="763"/>
                </a:cxn>
                <a:cxn ang="0">
                  <a:pos x="378" y="821"/>
                </a:cxn>
                <a:cxn ang="0">
                  <a:pos x="361" y="843"/>
                </a:cxn>
                <a:cxn ang="0">
                  <a:pos x="344" y="901"/>
                </a:cxn>
                <a:cxn ang="0">
                  <a:pos x="413" y="917"/>
                </a:cxn>
                <a:cxn ang="0">
                  <a:pos x="462" y="939"/>
                </a:cxn>
                <a:cxn ang="0">
                  <a:pos x="506" y="850"/>
                </a:cxn>
                <a:cxn ang="0">
                  <a:pos x="532" y="815"/>
                </a:cxn>
                <a:cxn ang="0">
                  <a:pos x="514" y="794"/>
                </a:cxn>
                <a:cxn ang="0">
                  <a:pos x="517" y="741"/>
                </a:cxn>
                <a:cxn ang="0">
                  <a:pos x="554" y="648"/>
                </a:cxn>
                <a:cxn ang="0">
                  <a:pos x="592" y="654"/>
                </a:cxn>
                <a:cxn ang="0">
                  <a:pos x="626" y="621"/>
                </a:cxn>
                <a:cxn ang="0">
                  <a:pos x="628" y="488"/>
                </a:cxn>
                <a:cxn ang="0">
                  <a:pos x="698" y="367"/>
                </a:cxn>
                <a:cxn ang="0">
                  <a:pos x="758" y="300"/>
                </a:cxn>
              </a:cxnLst>
              <a:rect l="0" t="0" r="r" b="b"/>
              <a:pathLst>
                <a:path w="761" h="962">
                  <a:moveTo>
                    <a:pt x="757" y="165"/>
                  </a:moveTo>
                  <a:lnTo>
                    <a:pt x="757" y="165"/>
                  </a:lnTo>
                  <a:lnTo>
                    <a:pt x="733" y="165"/>
                  </a:lnTo>
                  <a:lnTo>
                    <a:pt x="721" y="164"/>
                  </a:lnTo>
                  <a:lnTo>
                    <a:pt x="712" y="163"/>
                  </a:lnTo>
                  <a:lnTo>
                    <a:pt x="703" y="160"/>
                  </a:lnTo>
                  <a:lnTo>
                    <a:pt x="697" y="156"/>
                  </a:lnTo>
                  <a:lnTo>
                    <a:pt x="695" y="153"/>
                  </a:lnTo>
                  <a:lnTo>
                    <a:pt x="692" y="151"/>
                  </a:lnTo>
                  <a:lnTo>
                    <a:pt x="691" y="148"/>
                  </a:lnTo>
                  <a:lnTo>
                    <a:pt x="691" y="143"/>
                  </a:lnTo>
                  <a:lnTo>
                    <a:pt x="691" y="143"/>
                  </a:lnTo>
                  <a:lnTo>
                    <a:pt x="691" y="106"/>
                  </a:lnTo>
                  <a:lnTo>
                    <a:pt x="691" y="106"/>
                  </a:lnTo>
                  <a:lnTo>
                    <a:pt x="690" y="97"/>
                  </a:lnTo>
                  <a:lnTo>
                    <a:pt x="686" y="88"/>
                  </a:lnTo>
                  <a:lnTo>
                    <a:pt x="682" y="79"/>
                  </a:lnTo>
                  <a:lnTo>
                    <a:pt x="676" y="69"/>
                  </a:lnTo>
                  <a:lnTo>
                    <a:pt x="669" y="60"/>
                  </a:lnTo>
                  <a:lnTo>
                    <a:pt x="661" y="52"/>
                  </a:lnTo>
                  <a:lnTo>
                    <a:pt x="643" y="35"/>
                  </a:lnTo>
                  <a:lnTo>
                    <a:pt x="626" y="21"/>
                  </a:lnTo>
                  <a:lnTo>
                    <a:pt x="611" y="10"/>
                  </a:lnTo>
                  <a:lnTo>
                    <a:pt x="596" y="0"/>
                  </a:lnTo>
                  <a:lnTo>
                    <a:pt x="596" y="0"/>
                  </a:lnTo>
                  <a:lnTo>
                    <a:pt x="584" y="22"/>
                  </a:lnTo>
                  <a:lnTo>
                    <a:pt x="573" y="44"/>
                  </a:lnTo>
                  <a:lnTo>
                    <a:pt x="561" y="64"/>
                  </a:lnTo>
                  <a:lnTo>
                    <a:pt x="555" y="73"/>
                  </a:lnTo>
                  <a:lnTo>
                    <a:pt x="548" y="81"/>
                  </a:lnTo>
                  <a:lnTo>
                    <a:pt x="542" y="89"/>
                  </a:lnTo>
                  <a:lnTo>
                    <a:pt x="533" y="96"/>
                  </a:lnTo>
                  <a:lnTo>
                    <a:pt x="525" y="102"/>
                  </a:lnTo>
                  <a:lnTo>
                    <a:pt x="516" y="106"/>
                  </a:lnTo>
                  <a:lnTo>
                    <a:pt x="507" y="110"/>
                  </a:lnTo>
                  <a:lnTo>
                    <a:pt x="497" y="111"/>
                  </a:lnTo>
                  <a:lnTo>
                    <a:pt x="486" y="112"/>
                  </a:lnTo>
                  <a:lnTo>
                    <a:pt x="474" y="111"/>
                  </a:lnTo>
                  <a:lnTo>
                    <a:pt x="474" y="111"/>
                  </a:lnTo>
                  <a:lnTo>
                    <a:pt x="471" y="111"/>
                  </a:lnTo>
                  <a:lnTo>
                    <a:pt x="469" y="112"/>
                  </a:lnTo>
                  <a:lnTo>
                    <a:pt x="468" y="114"/>
                  </a:lnTo>
                  <a:lnTo>
                    <a:pt x="466" y="117"/>
                  </a:lnTo>
                  <a:lnTo>
                    <a:pt x="459" y="135"/>
                  </a:lnTo>
                  <a:lnTo>
                    <a:pt x="454" y="144"/>
                  </a:lnTo>
                  <a:lnTo>
                    <a:pt x="449" y="149"/>
                  </a:lnTo>
                  <a:lnTo>
                    <a:pt x="446" y="153"/>
                  </a:lnTo>
                  <a:lnTo>
                    <a:pt x="440" y="157"/>
                  </a:lnTo>
                  <a:lnTo>
                    <a:pt x="434" y="159"/>
                  </a:lnTo>
                  <a:lnTo>
                    <a:pt x="428" y="161"/>
                  </a:lnTo>
                  <a:lnTo>
                    <a:pt x="418" y="161"/>
                  </a:lnTo>
                  <a:lnTo>
                    <a:pt x="418" y="161"/>
                  </a:lnTo>
                  <a:lnTo>
                    <a:pt x="420" y="186"/>
                  </a:lnTo>
                  <a:lnTo>
                    <a:pt x="417" y="203"/>
                  </a:lnTo>
                  <a:lnTo>
                    <a:pt x="416" y="211"/>
                  </a:lnTo>
                  <a:lnTo>
                    <a:pt x="414" y="217"/>
                  </a:lnTo>
                  <a:lnTo>
                    <a:pt x="411" y="222"/>
                  </a:lnTo>
                  <a:lnTo>
                    <a:pt x="409" y="227"/>
                  </a:lnTo>
                  <a:lnTo>
                    <a:pt x="406" y="231"/>
                  </a:lnTo>
                  <a:lnTo>
                    <a:pt x="402" y="233"/>
                  </a:lnTo>
                  <a:lnTo>
                    <a:pt x="394" y="236"/>
                  </a:lnTo>
                  <a:lnTo>
                    <a:pt x="385" y="239"/>
                  </a:lnTo>
                  <a:lnTo>
                    <a:pt x="375" y="239"/>
                  </a:lnTo>
                  <a:lnTo>
                    <a:pt x="375" y="239"/>
                  </a:lnTo>
                  <a:lnTo>
                    <a:pt x="374" y="267"/>
                  </a:lnTo>
                  <a:lnTo>
                    <a:pt x="372" y="279"/>
                  </a:lnTo>
                  <a:lnTo>
                    <a:pt x="370" y="289"/>
                  </a:lnTo>
                  <a:lnTo>
                    <a:pt x="367" y="297"/>
                  </a:lnTo>
                  <a:lnTo>
                    <a:pt x="363" y="304"/>
                  </a:lnTo>
                  <a:lnTo>
                    <a:pt x="360" y="310"/>
                  </a:lnTo>
                  <a:lnTo>
                    <a:pt x="355" y="315"/>
                  </a:lnTo>
                  <a:lnTo>
                    <a:pt x="349" y="318"/>
                  </a:lnTo>
                  <a:lnTo>
                    <a:pt x="344" y="320"/>
                  </a:lnTo>
                  <a:lnTo>
                    <a:pt x="337" y="321"/>
                  </a:lnTo>
                  <a:lnTo>
                    <a:pt x="330" y="323"/>
                  </a:lnTo>
                  <a:lnTo>
                    <a:pt x="314" y="324"/>
                  </a:lnTo>
                  <a:lnTo>
                    <a:pt x="294" y="324"/>
                  </a:lnTo>
                  <a:lnTo>
                    <a:pt x="294" y="324"/>
                  </a:lnTo>
                  <a:lnTo>
                    <a:pt x="296" y="348"/>
                  </a:lnTo>
                  <a:lnTo>
                    <a:pt x="298" y="370"/>
                  </a:lnTo>
                  <a:lnTo>
                    <a:pt x="298" y="390"/>
                  </a:lnTo>
                  <a:lnTo>
                    <a:pt x="298" y="408"/>
                  </a:lnTo>
                  <a:lnTo>
                    <a:pt x="296" y="424"/>
                  </a:lnTo>
                  <a:lnTo>
                    <a:pt x="294" y="438"/>
                  </a:lnTo>
                  <a:lnTo>
                    <a:pt x="292" y="450"/>
                  </a:lnTo>
                  <a:lnTo>
                    <a:pt x="288" y="461"/>
                  </a:lnTo>
                  <a:lnTo>
                    <a:pt x="285" y="470"/>
                  </a:lnTo>
                  <a:lnTo>
                    <a:pt x="281" y="478"/>
                  </a:lnTo>
                  <a:lnTo>
                    <a:pt x="278" y="484"/>
                  </a:lnTo>
                  <a:lnTo>
                    <a:pt x="275" y="488"/>
                  </a:lnTo>
                  <a:lnTo>
                    <a:pt x="271" y="492"/>
                  </a:lnTo>
                  <a:lnTo>
                    <a:pt x="268" y="494"/>
                  </a:lnTo>
                  <a:lnTo>
                    <a:pt x="264" y="496"/>
                  </a:lnTo>
                  <a:lnTo>
                    <a:pt x="261" y="496"/>
                  </a:lnTo>
                  <a:lnTo>
                    <a:pt x="261" y="496"/>
                  </a:lnTo>
                  <a:lnTo>
                    <a:pt x="238" y="500"/>
                  </a:lnTo>
                  <a:lnTo>
                    <a:pt x="176" y="509"/>
                  </a:lnTo>
                  <a:lnTo>
                    <a:pt x="136" y="514"/>
                  </a:lnTo>
                  <a:lnTo>
                    <a:pt x="92" y="518"/>
                  </a:lnTo>
                  <a:lnTo>
                    <a:pt x="46" y="520"/>
                  </a:lnTo>
                  <a:lnTo>
                    <a:pt x="0" y="522"/>
                  </a:lnTo>
                  <a:lnTo>
                    <a:pt x="0" y="522"/>
                  </a:lnTo>
                  <a:lnTo>
                    <a:pt x="1" y="535"/>
                  </a:lnTo>
                  <a:lnTo>
                    <a:pt x="2" y="548"/>
                  </a:lnTo>
                  <a:lnTo>
                    <a:pt x="4" y="562"/>
                  </a:lnTo>
                  <a:lnTo>
                    <a:pt x="8" y="575"/>
                  </a:lnTo>
                  <a:lnTo>
                    <a:pt x="8" y="575"/>
                  </a:lnTo>
                  <a:lnTo>
                    <a:pt x="8" y="573"/>
                  </a:lnTo>
                  <a:lnTo>
                    <a:pt x="8" y="573"/>
                  </a:lnTo>
                  <a:lnTo>
                    <a:pt x="27" y="571"/>
                  </a:lnTo>
                  <a:lnTo>
                    <a:pt x="43" y="568"/>
                  </a:lnTo>
                  <a:lnTo>
                    <a:pt x="50" y="565"/>
                  </a:lnTo>
                  <a:lnTo>
                    <a:pt x="56" y="562"/>
                  </a:lnTo>
                  <a:lnTo>
                    <a:pt x="56" y="562"/>
                  </a:lnTo>
                  <a:lnTo>
                    <a:pt x="58" y="569"/>
                  </a:lnTo>
                  <a:lnTo>
                    <a:pt x="62" y="575"/>
                  </a:lnTo>
                  <a:lnTo>
                    <a:pt x="64" y="577"/>
                  </a:lnTo>
                  <a:lnTo>
                    <a:pt x="66" y="579"/>
                  </a:lnTo>
                  <a:lnTo>
                    <a:pt x="70" y="580"/>
                  </a:lnTo>
                  <a:lnTo>
                    <a:pt x="73" y="580"/>
                  </a:lnTo>
                  <a:lnTo>
                    <a:pt x="73" y="580"/>
                  </a:lnTo>
                  <a:lnTo>
                    <a:pt x="77" y="580"/>
                  </a:lnTo>
                  <a:lnTo>
                    <a:pt x="79" y="579"/>
                  </a:lnTo>
                  <a:lnTo>
                    <a:pt x="82" y="576"/>
                  </a:lnTo>
                  <a:lnTo>
                    <a:pt x="87" y="571"/>
                  </a:lnTo>
                  <a:lnTo>
                    <a:pt x="89" y="570"/>
                  </a:lnTo>
                  <a:lnTo>
                    <a:pt x="92" y="570"/>
                  </a:lnTo>
                  <a:lnTo>
                    <a:pt x="92" y="570"/>
                  </a:lnTo>
                  <a:lnTo>
                    <a:pt x="122" y="570"/>
                  </a:lnTo>
                  <a:lnTo>
                    <a:pt x="122" y="570"/>
                  </a:lnTo>
                  <a:lnTo>
                    <a:pt x="119" y="576"/>
                  </a:lnTo>
                  <a:lnTo>
                    <a:pt x="120" y="580"/>
                  </a:lnTo>
                  <a:lnTo>
                    <a:pt x="122" y="588"/>
                  </a:lnTo>
                  <a:lnTo>
                    <a:pt x="122" y="588"/>
                  </a:lnTo>
                  <a:lnTo>
                    <a:pt x="120" y="594"/>
                  </a:lnTo>
                  <a:lnTo>
                    <a:pt x="119" y="601"/>
                  </a:lnTo>
                  <a:lnTo>
                    <a:pt x="116" y="611"/>
                  </a:lnTo>
                  <a:lnTo>
                    <a:pt x="111" y="623"/>
                  </a:lnTo>
                  <a:lnTo>
                    <a:pt x="110" y="629"/>
                  </a:lnTo>
                  <a:lnTo>
                    <a:pt x="110" y="636"/>
                  </a:lnTo>
                  <a:lnTo>
                    <a:pt x="110" y="636"/>
                  </a:lnTo>
                  <a:lnTo>
                    <a:pt x="110" y="645"/>
                  </a:lnTo>
                  <a:lnTo>
                    <a:pt x="111" y="654"/>
                  </a:lnTo>
                  <a:lnTo>
                    <a:pt x="116" y="672"/>
                  </a:lnTo>
                  <a:lnTo>
                    <a:pt x="119" y="691"/>
                  </a:lnTo>
                  <a:lnTo>
                    <a:pt x="120" y="700"/>
                  </a:lnTo>
                  <a:lnTo>
                    <a:pt x="122" y="709"/>
                  </a:lnTo>
                  <a:lnTo>
                    <a:pt x="122" y="709"/>
                  </a:lnTo>
                  <a:lnTo>
                    <a:pt x="120" y="720"/>
                  </a:lnTo>
                  <a:lnTo>
                    <a:pt x="119" y="731"/>
                  </a:lnTo>
                  <a:lnTo>
                    <a:pt x="117" y="741"/>
                  </a:lnTo>
                  <a:lnTo>
                    <a:pt x="113" y="753"/>
                  </a:lnTo>
                  <a:lnTo>
                    <a:pt x="109" y="763"/>
                  </a:lnTo>
                  <a:lnTo>
                    <a:pt x="104" y="773"/>
                  </a:lnTo>
                  <a:lnTo>
                    <a:pt x="100" y="782"/>
                  </a:lnTo>
                  <a:lnTo>
                    <a:pt x="94" y="789"/>
                  </a:lnTo>
                  <a:lnTo>
                    <a:pt x="94" y="789"/>
                  </a:lnTo>
                  <a:lnTo>
                    <a:pt x="104" y="796"/>
                  </a:lnTo>
                  <a:lnTo>
                    <a:pt x="116" y="800"/>
                  </a:lnTo>
                  <a:lnTo>
                    <a:pt x="127" y="805"/>
                  </a:lnTo>
                  <a:lnTo>
                    <a:pt x="140" y="809"/>
                  </a:lnTo>
                  <a:lnTo>
                    <a:pt x="151" y="812"/>
                  </a:lnTo>
                  <a:lnTo>
                    <a:pt x="163" y="814"/>
                  </a:lnTo>
                  <a:lnTo>
                    <a:pt x="174" y="815"/>
                  </a:lnTo>
                  <a:lnTo>
                    <a:pt x="184" y="815"/>
                  </a:lnTo>
                  <a:lnTo>
                    <a:pt x="184" y="815"/>
                  </a:lnTo>
                  <a:lnTo>
                    <a:pt x="186" y="814"/>
                  </a:lnTo>
                  <a:lnTo>
                    <a:pt x="188" y="812"/>
                  </a:lnTo>
                  <a:lnTo>
                    <a:pt x="191" y="801"/>
                  </a:lnTo>
                  <a:lnTo>
                    <a:pt x="193" y="787"/>
                  </a:lnTo>
                  <a:lnTo>
                    <a:pt x="195" y="775"/>
                  </a:lnTo>
                  <a:lnTo>
                    <a:pt x="195" y="775"/>
                  </a:lnTo>
                  <a:lnTo>
                    <a:pt x="208" y="784"/>
                  </a:lnTo>
                  <a:lnTo>
                    <a:pt x="219" y="796"/>
                  </a:lnTo>
                  <a:lnTo>
                    <a:pt x="231" y="808"/>
                  </a:lnTo>
                  <a:lnTo>
                    <a:pt x="242" y="822"/>
                  </a:lnTo>
                  <a:lnTo>
                    <a:pt x="264" y="850"/>
                  </a:lnTo>
                  <a:lnTo>
                    <a:pt x="276" y="863"/>
                  </a:lnTo>
                  <a:lnTo>
                    <a:pt x="286" y="876"/>
                  </a:lnTo>
                  <a:lnTo>
                    <a:pt x="286" y="876"/>
                  </a:lnTo>
                  <a:lnTo>
                    <a:pt x="290" y="870"/>
                  </a:lnTo>
                  <a:lnTo>
                    <a:pt x="292" y="865"/>
                  </a:lnTo>
                  <a:lnTo>
                    <a:pt x="293" y="857"/>
                  </a:lnTo>
                  <a:lnTo>
                    <a:pt x="294" y="848"/>
                  </a:lnTo>
                  <a:lnTo>
                    <a:pt x="294" y="848"/>
                  </a:lnTo>
                  <a:lnTo>
                    <a:pt x="293" y="827"/>
                  </a:lnTo>
                  <a:lnTo>
                    <a:pt x="291" y="808"/>
                  </a:lnTo>
                  <a:lnTo>
                    <a:pt x="287" y="790"/>
                  </a:lnTo>
                  <a:lnTo>
                    <a:pt x="286" y="768"/>
                  </a:lnTo>
                  <a:lnTo>
                    <a:pt x="286" y="768"/>
                  </a:lnTo>
                  <a:lnTo>
                    <a:pt x="287" y="762"/>
                  </a:lnTo>
                  <a:lnTo>
                    <a:pt x="288" y="756"/>
                  </a:lnTo>
                  <a:lnTo>
                    <a:pt x="294" y="746"/>
                  </a:lnTo>
                  <a:lnTo>
                    <a:pt x="294" y="746"/>
                  </a:lnTo>
                  <a:lnTo>
                    <a:pt x="295" y="748"/>
                  </a:lnTo>
                  <a:lnTo>
                    <a:pt x="298" y="751"/>
                  </a:lnTo>
                  <a:lnTo>
                    <a:pt x="302" y="753"/>
                  </a:lnTo>
                  <a:lnTo>
                    <a:pt x="308" y="753"/>
                  </a:lnTo>
                  <a:lnTo>
                    <a:pt x="316" y="753"/>
                  </a:lnTo>
                  <a:lnTo>
                    <a:pt x="316" y="753"/>
                  </a:lnTo>
                  <a:lnTo>
                    <a:pt x="317" y="731"/>
                  </a:lnTo>
                  <a:lnTo>
                    <a:pt x="321" y="705"/>
                  </a:lnTo>
                  <a:lnTo>
                    <a:pt x="324" y="692"/>
                  </a:lnTo>
                  <a:lnTo>
                    <a:pt x="327" y="680"/>
                  </a:lnTo>
                  <a:lnTo>
                    <a:pt x="331" y="670"/>
                  </a:lnTo>
                  <a:lnTo>
                    <a:pt x="334" y="662"/>
                  </a:lnTo>
                  <a:lnTo>
                    <a:pt x="334" y="662"/>
                  </a:lnTo>
                  <a:lnTo>
                    <a:pt x="339" y="676"/>
                  </a:lnTo>
                  <a:lnTo>
                    <a:pt x="340" y="682"/>
                  </a:lnTo>
                  <a:lnTo>
                    <a:pt x="340" y="686"/>
                  </a:lnTo>
                  <a:lnTo>
                    <a:pt x="340" y="690"/>
                  </a:lnTo>
                  <a:lnTo>
                    <a:pt x="338" y="694"/>
                  </a:lnTo>
                  <a:lnTo>
                    <a:pt x="336" y="698"/>
                  </a:lnTo>
                  <a:lnTo>
                    <a:pt x="331" y="702"/>
                  </a:lnTo>
                  <a:lnTo>
                    <a:pt x="331" y="724"/>
                  </a:lnTo>
                  <a:lnTo>
                    <a:pt x="331" y="724"/>
                  </a:lnTo>
                  <a:lnTo>
                    <a:pt x="337" y="721"/>
                  </a:lnTo>
                  <a:lnTo>
                    <a:pt x="341" y="716"/>
                  </a:lnTo>
                  <a:lnTo>
                    <a:pt x="345" y="712"/>
                  </a:lnTo>
                  <a:lnTo>
                    <a:pt x="348" y="706"/>
                  </a:lnTo>
                  <a:lnTo>
                    <a:pt x="350" y="700"/>
                  </a:lnTo>
                  <a:lnTo>
                    <a:pt x="355" y="695"/>
                  </a:lnTo>
                  <a:lnTo>
                    <a:pt x="361" y="691"/>
                  </a:lnTo>
                  <a:lnTo>
                    <a:pt x="368" y="687"/>
                  </a:lnTo>
                  <a:lnTo>
                    <a:pt x="368" y="702"/>
                  </a:lnTo>
                  <a:lnTo>
                    <a:pt x="368" y="702"/>
                  </a:lnTo>
                  <a:lnTo>
                    <a:pt x="359" y="720"/>
                  </a:lnTo>
                  <a:lnTo>
                    <a:pt x="353" y="732"/>
                  </a:lnTo>
                  <a:lnTo>
                    <a:pt x="349" y="746"/>
                  </a:lnTo>
                  <a:lnTo>
                    <a:pt x="349" y="746"/>
                  </a:lnTo>
                  <a:lnTo>
                    <a:pt x="355" y="749"/>
                  </a:lnTo>
                  <a:lnTo>
                    <a:pt x="357" y="751"/>
                  </a:lnTo>
                  <a:lnTo>
                    <a:pt x="363" y="748"/>
                  </a:lnTo>
                  <a:lnTo>
                    <a:pt x="375" y="746"/>
                  </a:lnTo>
                  <a:lnTo>
                    <a:pt x="375" y="746"/>
                  </a:lnTo>
                  <a:lnTo>
                    <a:pt x="375" y="753"/>
                  </a:lnTo>
                  <a:lnTo>
                    <a:pt x="376" y="758"/>
                  </a:lnTo>
                  <a:lnTo>
                    <a:pt x="377" y="759"/>
                  </a:lnTo>
                  <a:lnTo>
                    <a:pt x="379" y="760"/>
                  </a:lnTo>
                  <a:lnTo>
                    <a:pt x="386" y="760"/>
                  </a:lnTo>
                  <a:lnTo>
                    <a:pt x="386" y="760"/>
                  </a:lnTo>
                  <a:lnTo>
                    <a:pt x="392" y="760"/>
                  </a:lnTo>
                  <a:lnTo>
                    <a:pt x="397" y="758"/>
                  </a:lnTo>
                  <a:lnTo>
                    <a:pt x="401" y="754"/>
                  </a:lnTo>
                  <a:lnTo>
                    <a:pt x="403" y="751"/>
                  </a:lnTo>
                  <a:lnTo>
                    <a:pt x="406" y="745"/>
                  </a:lnTo>
                  <a:lnTo>
                    <a:pt x="407" y="739"/>
                  </a:lnTo>
                  <a:lnTo>
                    <a:pt x="408" y="724"/>
                  </a:lnTo>
                  <a:lnTo>
                    <a:pt x="408" y="724"/>
                  </a:lnTo>
                  <a:lnTo>
                    <a:pt x="408" y="716"/>
                  </a:lnTo>
                  <a:lnTo>
                    <a:pt x="406" y="710"/>
                  </a:lnTo>
                  <a:lnTo>
                    <a:pt x="403" y="705"/>
                  </a:lnTo>
                  <a:lnTo>
                    <a:pt x="401" y="700"/>
                  </a:lnTo>
                  <a:lnTo>
                    <a:pt x="395" y="691"/>
                  </a:lnTo>
                  <a:lnTo>
                    <a:pt x="394" y="687"/>
                  </a:lnTo>
                  <a:lnTo>
                    <a:pt x="393" y="684"/>
                  </a:lnTo>
                  <a:lnTo>
                    <a:pt x="393" y="684"/>
                  </a:lnTo>
                  <a:lnTo>
                    <a:pt x="395" y="676"/>
                  </a:lnTo>
                  <a:lnTo>
                    <a:pt x="400" y="665"/>
                  </a:lnTo>
                  <a:lnTo>
                    <a:pt x="406" y="657"/>
                  </a:lnTo>
                  <a:lnTo>
                    <a:pt x="409" y="655"/>
                  </a:lnTo>
                  <a:lnTo>
                    <a:pt x="411" y="654"/>
                  </a:lnTo>
                  <a:lnTo>
                    <a:pt x="411" y="654"/>
                  </a:lnTo>
                  <a:lnTo>
                    <a:pt x="415" y="654"/>
                  </a:lnTo>
                  <a:lnTo>
                    <a:pt x="418" y="656"/>
                  </a:lnTo>
                  <a:lnTo>
                    <a:pt x="424" y="661"/>
                  </a:lnTo>
                  <a:lnTo>
                    <a:pt x="430" y="669"/>
                  </a:lnTo>
                  <a:lnTo>
                    <a:pt x="434" y="678"/>
                  </a:lnTo>
                  <a:lnTo>
                    <a:pt x="439" y="689"/>
                  </a:lnTo>
                  <a:lnTo>
                    <a:pt x="443" y="699"/>
                  </a:lnTo>
                  <a:lnTo>
                    <a:pt x="444" y="709"/>
                  </a:lnTo>
                  <a:lnTo>
                    <a:pt x="445" y="717"/>
                  </a:lnTo>
                  <a:lnTo>
                    <a:pt x="445" y="717"/>
                  </a:lnTo>
                  <a:lnTo>
                    <a:pt x="444" y="724"/>
                  </a:lnTo>
                  <a:lnTo>
                    <a:pt x="443" y="731"/>
                  </a:lnTo>
                  <a:lnTo>
                    <a:pt x="440" y="738"/>
                  </a:lnTo>
                  <a:lnTo>
                    <a:pt x="437" y="744"/>
                  </a:lnTo>
                  <a:lnTo>
                    <a:pt x="432" y="749"/>
                  </a:lnTo>
                  <a:lnTo>
                    <a:pt x="428" y="754"/>
                  </a:lnTo>
                  <a:lnTo>
                    <a:pt x="417" y="763"/>
                  </a:lnTo>
                  <a:lnTo>
                    <a:pt x="407" y="771"/>
                  </a:lnTo>
                  <a:lnTo>
                    <a:pt x="397" y="781"/>
                  </a:lnTo>
                  <a:lnTo>
                    <a:pt x="388" y="790"/>
                  </a:lnTo>
                  <a:lnTo>
                    <a:pt x="385" y="796"/>
                  </a:lnTo>
                  <a:lnTo>
                    <a:pt x="383" y="801"/>
                  </a:lnTo>
                  <a:lnTo>
                    <a:pt x="383" y="801"/>
                  </a:lnTo>
                  <a:lnTo>
                    <a:pt x="378" y="821"/>
                  </a:lnTo>
                  <a:lnTo>
                    <a:pt x="372" y="835"/>
                  </a:lnTo>
                  <a:lnTo>
                    <a:pt x="370" y="839"/>
                  </a:lnTo>
                  <a:lnTo>
                    <a:pt x="369" y="842"/>
                  </a:lnTo>
                  <a:lnTo>
                    <a:pt x="368" y="842"/>
                  </a:lnTo>
                  <a:lnTo>
                    <a:pt x="368" y="842"/>
                  </a:lnTo>
                  <a:lnTo>
                    <a:pt x="364" y="842"/>
                  </a:lnTo>
                  <a:lnTo>
                    <a:pt x="361" y="843"/>
                  </a:lnTo>
                  <a:lnTo>
                    <a:pt x="359" y="845"/>
                  </a:lnTo>
                  <a:lnTo>
                    <a:pt x="356" y="847"/>
                  </a:lnTo>
                  <a:lnTo>
                    <a:pt x="353" y="853"/>
                  </a:lnTo>
                  <a:lnTo>
                    <a:pt x="350" y="861"/>
                  </a:lnTo>
                  <a:lnTo>
                    <a:pt x="347" y="881"/>
                  </a:lnTo>
                  <a:lnTo>
                    <a:pt x="344" y="901"/>
                  </a:lnTo>
                  <a:lnTo>
                    <a:pt x="344" y="901"/>
                  </a:lnTo>
                  <a:lnTo>
                    <a:pt x="374" y="901"/>
                  </a:lnTo>
                  <a:lnTo>
                    <a:pt x="388" y="903"/>
                  </a:lnTo>
                  <a:lnTo>
                    <a:pt x="397" y="905"/>
                  </a:lnTo>
                  <a:lnTo>
                    <a:pt x="403" y="907"/>
                  </a:lnTo>
                  <a:lnTo>
                    <a:pt x="403" y="907"/>
                  </a:lnTo>
                  <a:lnTo>
                    <a:pt x="408" y="912"/>
                  </a:lnTo>
                  <a:lnTo>
                    <a:pt x="413" y="917"/>
                  </a:lnTo>
                  <a:lnTo>
                    <a:pt x="421" y="934"/>
                  </a:lnTo>
                  <a:lnTo>
                    <a:pt x="431" y="949"/>
                  </a:lnTo>
                  <a:lnTo>
                    <a:pt x="436" y="955"/>
                  </a:lnTo>
                  <a:lnTo>
                    <a:pt x="441" y="959"/>
                  </a:lnTo>
                  <a:lnTo>
                    <a:pt x="445" y="962"/>
                  </a:lnTo>
                  <a:lnTo>
                    <a:pt x="445" y="962"/>
                  </a:lnTo>
                  <a:lnTo>
                    <a:pt x="462" y="939"/>
                  </a:lnTo>
                  <a:lnTo>
                    <a:pt x="479" y="915"/>
                  </a:lnTo>
                  <a:lnTo>
                    <a:pt x="487" y="903"/>
                  </a:lnTo>
                  <a:lnTo>
                    <a:pt x="494" y="889"/>
                  </a:lnTo>
                  <a:lnTo>
                    <a:pt x="500" y="873"/>
                  </a:lnTo>
                  <a:lnTo>
                    <a:pt x="504" y="857"/>
                  </a:lnTo>
                  <a:lnTo>
                    <a:pt x="504" y="857"/>
                  </a:lnTo>
                  <a:lnTo>
                    <a:pt x="506" y="850"/>
                  </a:lnTo>
                  <a:lnTo>
                    <a:pt x="509" y="844"/>
                  </a:lnTo>
                  <a:lnTo>
                    <a:pt x="514" y="840"/>
                  </a:lnTo>
                  <a:lnTo>
                    <a:pt x="520" y="837"/>
                  </a:lnTo>
                  <a:lnTo>
                    <a:pt x="524" y="833"/>
                  </a:lnTo>
                  <a:lnTo>
                    <a:pt x="529" y="830"/>
                  </a:lnTo>
                  <a:lnTo>
                    <a:pt x="531" y="824"/>
                  </a:lnTo>
                  <a:lnTo>
                    <a:pt x="532" y="815"/>
                  </a:lnTo>
                  <a:lnTo>
                    <a:pt x="532" y="815"/>
                  </a:lnTo>
                  <a:lnTo>
                    <a:pt x="532" y="809"/>
                  </a:lnTo>
                  <a:lnTo>
                    <a:pt x="529" y="806"/>
                  </a:lnTo>
                  <a:lnTo>
                    <a:pt x="525" y="802"/>
                  </a:lnTo>
                  <a:lnTo>
                    <a:pt x="522" y="800"/>
                  </a:lnTo>
                  <a:lnTo>
                    <a:pt x="517" y="798"/>
                  </a:lnTo>
                  <a:lnTo>
                    <a:pt x="514" y="794"/>
                  </a:lnTo>
                  <a:lnTo>
                    <a:pt x="512" y="790"/>
                  </a:lnTo>
                  <a:lnTo>
                    <a:pt x="510" y="783"/>
                  </a:lnTo>
                  <a:lnTo>
                    <a:pt x="510" y="783"/>
                  </a:lnTo>
                  <a:lnTo>
                    <a:pt x="510" y="771"/>
                  </a:lnTo>
                  <a:lnTo>
                    <a:pt x="513" y="760"/>
                  </a:lnTo>
                  <a:lnTo>
                    <a:pt x="514" y="751"/>
                  </a:lnTo>
                  <a:lnTo>
                    <a:pt x="517" y="741"/>
                  </a:lnTo>
                  <a:lnTo>
                    <a:pt x="524" y="725"/>
                  </a:lnTo>
                  <a:lnTo>
                    <a:pt x="532" y="710"/>
                  </a:lnTo>
                  <a:lnTo>
                    <a:pt x="540" y="695"/>
                  </a:lnTo>
                  <a:lnTo>
                    <a:pt x="547" y="679"/>
                  </a:lnTo>
                  <a:lnTo>
                    <a:pt x="551" y="670"/>
                  </a:lnTo>
                  <a:lnTo>
                    <a:pt x="553" y="660"/>
                  </a:lnTo>
                  <a:lnTo>
                    <a:pt x="554" y="648"/>
                  </a:lnTo>
                  <a:lnTo>
                    <a:pt x="554" y="636"/>
                  </a:lnTo>
                  <a:lnTo>
                    <a:pt x="574" y="636"/>
                  </a:lnTo>
                  <a:lnTo>
                    <a:pt x="574" y="636"/>
                  </a:lnTo>
                  <a:lnTo>
                    <a:pt x="583" y="646"/>
                  </a:lnTo>
                  <a:lnTo>
                    <a:pt x="588" y="652"/>
                  </a:lnTo>
                  <a:lnTo>
                    <a:pt x="592" y="654"/>
                  </a:lnTo>
                  <a:lnTo>
                    <a:pt x="592" y="654"/>
                  </a:lnTo>
                  <a:lnTo>
                    <a:pt x="597" y="654"/>
                  </a:lnTo>
                  <a:lnTo>
                    <a:pt x="602" y="652"/>
                  </a:lnTo>
                  <a:lnTo>
                    <a:pt x="612" y="648"/>
                  </a:lnTo>
                  <a:lnTo>
                    <a:pt x="620" y="641"/>
                  </a:lnTo>
                  <a:lnTo>
                    <a:pt x="628" y="636"/>
                  </a:lnTo>
                  <a:lnTo>
                    <a:pt x="628" y="636"/>
                  </a:lnTo>
                  <a:lnTo>
                    <a:pt x="626" y="621"/>
                  </a:lnTo>
                  <a:lnTo>
                    <a:pt x="626" y="603"/>
                  </a:lnTo>
                  <a:lnTo>
                    <a:pt x="626" y="571"/>
                  </a:lnTo>
                  <a:lnTo>
                    <a:pt x="627" y="541"/>
                  </a:lnTo>
                  <a:lnTo>
                    <a:pt x="628" y="518"/>
                  </a:lnTo>
                  <a:lnTo>
                    <a:pt x="628" y="518"/>
                  </a:lnTo>
                  <a:lnTo>
                    <a:pt x="627" y="502"/>
                  </a:lnTo>
                  <a:lnTo>
                    <a:pt x="628" y="488"/>
                  </a:lnTo>
                  <a:lnTo>
                    <a:pt x="630" y="474"/>
                  </a:lnTo>
                  <a:lnTo>
                    <a:pt x="636" y="461"/>
                  </a:lnTo>
                  <a:lnTo>
                    <a:pt x="644" y="445"/>
                  </a:lnTo>
                  <a:lnTo>
                    <a:pt x="653" y="425"/>
                  </a:lnTo>
                  <a:lnTo>
                    <a:pt x="680" y="374"/>
                  </a:lnTo>
                  <a:lnTo>
                    <a:pt x="680" y="374"/>
                  </a:lnTo>
                  <a:lnTo>
                    <a:pt x="698" y="367"/>
                  </a:lnTo>
                  <a:lnTo>
                    <a:pt x="713" y="359"/>
                  </a:lnTo>
                  <a:lnTo>
                    <a:pt x="726" y="350"/>
                  </a:lnTo>
                  <a:lnTo>
                    <a:pt x="736" y="342"/>
                  </a:lnTo>
                  <a:lnTo>
                    <a:pt x="744" y="332"/>
                  </a:lnTo>
                  <a:lnTo>
                    <a:pt x="750" y="321"/>
                  </a:lnTo>
                  <a:lnTo>
                    <a:pt x="754" y="311"/>
                  </a:lnTo>
                  <a:lnTo>
                    <a:pt x="758" y="300"/>
                  </a:lnTo>
                  <a:lnTo>
                    <a:pt x="760" y="287"/>
                  </a:lnTo>
                  <a:lnTo>
                    <a:pt x="761" y="273"/>
                  </a:lnTo>
                  <a:lnTo>
                    <a:pt x="760" y="242"/>
                  </a:lnTo>
                  <a:lnTo>
                    <a:pt x="759" y="206"/>
                  </a:lnTo>
                  <a:lnTo>
                    <a:pt x="757" y="165"/>
                  </a:lnTo>
                  <a:lnTo>
                    <a:pt x="757" y="165"/>
                  </a:lnTo>
                  <a:close/>
                </a:path>
              </a:pathLst>
            </a:custGeom>
            <a:solidFill>
              <a:schemeClr val="accent2">
                <a:lumMod val="60000"/>
                <a:lumOff val="4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43" name="Freeform 56"/>
            <p:cNvSpPr>
              <a:spLocks/>
            </p:cNvSpPr>
            <p:nvPr/>
          </p:nvSpPr>
          <p:spPr bwMode="auto">
            <a:xfrm>
              <a:off x="3274082" y="4760827"/>
              <a:ext cx="370516" cy="575935"/>
            </a:xfrm>
            <a:custGeom>
              <a:avLst/>
              <a:gdLst/>
              <a:ahLst/>
              <a:cxnLst>
                <a:cxn ang="0">
                  <a:pos x="484" y="65"/>
                </a:cxn>
                <a:cxn ang="0">
                  <a:pos x="472" y="106"/>
                </a:cxn>
                <a:cxn ang="0">
                  <a:pos x="459" y="140"/>
                </a:cxn>
                <a:cxn ang="0">
                  <a:pos x="488" y="194"/>
                </a:cxn>
                <a:cxn ang="0">
                  <a:pos x="505" y="286"/>
                </a:cxn>
                <a:cxn ang="0">
                  <a:pos x="509" y="322"/>
                </a:cxn>
                <a:cxn ang="0">
                  <a:pos x="479" y="386"/>
                </a:cxn>
                <a:cxn ang="0">
                  <a:pos x="482" y="406"/>
                </a:cxn>
                <a:cxn ang="0">
                  <a:pos x="486" y="430"/>
                </a:cxn>
                <a:cxn ang="0">
                  <a:pos x="442" y="443"/>
                </a:cxn>
                <a:cxn ang="0">
                  <a:pos x="415" y="454"/>
                </a:cxn>
                <a:cxn ang="0">
                  <a:pos x="396" y="514"/>
                </a:cxn>
                <a:cxn ang="0">
                  <a:pos x="374" y="560"/>
                </a:cxn>
                <a:cxn ang="0">
                  <a:pos x="383" y="611"/>
                </a:cxn>
                <a:cxn ang="0">
                  <a:pos x="404" y="665"/>
                </a:cxn>
                <a:cxn ang="0">
                  <a:pos x="390" y="681"/>
                </a:cxn>
                <a:cxn ang="0">
                  <a:pos x="357" y="740"/>
                </a:cxn>
                <a:cxn ang="0">
                  <a:pos x="283" y="769"/>
                </a:cxn>
                <a:cxn ang="0">
                  <a:pos x="238" y="789"/>
                </a:cxn>
                <a:cxn ang="0">
                  <a:pos x="204" y="772"/>
                </a:cxn>
                <a:cxn ang="0">
                  <a:pos x="173" y="769"/>
                </a:cxn>
                <a:cxn ang="0">
                  <a:pos x="165" y="751"/>
                </a:cxn>
                <a:cxn ang="0">
                  <a:pos x="190" y="732"/>
                </a:cxn>
                <a:cxn ang="0">
                  <a:pos x="202" y="715"/>
                </a:cxn>
                <a:cxn ang="0">
                  <a:pos x="168" y="708"/>
                </a:cxn>
                <a:cxn ang="0">
                  <a:pos x="139" y="676"/>
                </a:cxn>
                <a:cxn ang="0">
                  <a:pos x="113" y="690"/>
                </a:cxn>
                <a:cxn ang="0">
                  <a:pos x="97" y="652"/>
                </a:cxn>
                <a:cxn ang="0">
                  <a:pos x="77" y="635"/>
                </a:cxn>
                <a:cxn ang="0">
                  <a:pos x="41" y="650"/>
                </a:cxn>
                <a:cxn ang="0">
                  <a:pos x="7" y="639"/>
                </a:cxn>
                <a:cxn ang="0">
                  <a:pos x="8" y="612"/>
                </a:cxn>
                <a:cxn ang="0">
                  <a:pos x="32" y="566"/>
                </a:cxn>
                <a:cxn ang="0">
                  <a:pos x="3" y="462"/>
                </a:cxn>
                <a:cxn ang="0">
                  <a:pos x="15" y="423"/>
                </a:cxn>
                <a:cxn ang="0">
                  <a:pos x="27" y="362"/>
                </a:cxn>
                <a:cxn ang="0">
                  <a:pos x="54" y="351"/>
                </a:cxn>
                <a:cxn ang="0">
                  <a:pos x="62" y="297"/>
                </a:cxn>
                <a:cxn ang="0">
                  <a:pos x="104" y="274"/>
                </a:cxn>
                <a:cxn ang="0">
                  <a:pos x="150" y="248"/>
                </a:cxn>
                <a:cxn ang="0">
                  <a:pos x="130" y="191"/>
                </a:cxn>
                <a:cxn ang="0">
                  <a:pos x="106" y="168"/>
                </a:cxn>
                <a:cxn ang="0">
                  <a:pos x="91" y="180"/>
                </a:cxn>
                <a:cxn ang="0">
                  <a:pos x="76" y="177"/>
                </a:cxn>
                <a:cxn ang="0">
                  <a:pos x="72" y="149"/>
                </a:cxn>
                <a:cxn ang="0">
                  <a:pos x="95" y="107"/>
                </a:cxn>
                <a:cxn ang="0">
                  <a:pos x="99" y="59"/>
                </a:cxn>
                <a:cxn ang="0">
                  <a:pos x="150" y="2"/>
                </a:cxn>
                <a:cxn ang="0">
                  <a:pos x="171" y="4"/>
                </a:cxn>
                <a:cxn ang="0">
                  <a:pos x="174" y="34"/>
                </a:cxn>
                <a:cxn ang="0">
                  <a:pos x="161" y="50"/>
                </a:cxn>
                <a:cxn ang="0">
                  <a:pos x="237" y="92"/>
                </a:cxn>
                <a:cxn ang="0">
                  <a:pos x="296" y="104"/>
                </a:cxn>
                <a:cxn ang="0">
                  <a:pos x="339" y="96"/>
                </a:cxn>
                <a:cxn ang="0">
                  <a:pos x="396" y="115"/>
                </a:cxn>
                <a:cxn ang="0">
                  <a:pos x="447" y="95"/>
                </a:cxn>
                <a:cxn ang="0">
                  <a:pos x="473" y="55"/>
                </a:cxn>
              </a:cxnLst>
              <a:rect l="0" t="0" r="r" b="b"/>
              <a:pathLst>
                <a:path w="510" h="789">
                  <a:moveTo>
                    <a:pt x="473" y="55"/>
                  </a:moveTo>
                  <a:lnTo>
                    <a:pt x="473" y="55"/>
                  </a:lnTo>
                  <a:lnTo>
                    <a:pt x="478" y="56"/>
                  </a:lnTo>
                  <a:lnTo>
                    <a:pt x="480" y="58"/>
                  </a:lnTo>
                  <a:lnTo>
                    <a:pt x="482" y="62"/>
                  </a:lnTo>
                  <a:lnTo>
                    <a:pt x="484" y="65"/>
                  </a:lnTo>
                  <a:lnTo>
                    <a:pt x="485" y="77"/>
                  </a:lnTo>
                  <a:lnTo>
                    <a:pt x="485" y="87"/>
                  </a:lnTo>
                  <a:lnTo>
                    <a:pt x="485" y="87"/>
                  </a:lnTo>
                  <a:lnTo>
                    <a:pt x="484" y="93"/>
                  </a:lnTo>
                  <a:lnTo>
                    <a:pt x="481" y="97"/>
                  </a:lnTo>
                  <a:lnTo>
                    <a:pt x="472" y="106"/>
                  </a:lnTo>
                  <a:lnTo>
                    <a:pt x="467" y="110"/>
                  </a:lnTo>
                  <a:lnTo>
                    <a:pt x="463" y="116"/>
                  </a:lnTo>
                  <a:lnTo>
                    <a:pt x="461" y="123"/>
                  </a:lnTo>
                  <a:lnTo>
                    <a:pt x="459" y="132"/>
                  </a:lnTo>
                  <a:lnTo>
                    <a:pt x="459" y="132"/>
                  </a:lnTo>
                  <a:lnTo>
                    <a:pt x="459" y="140"/>
                  </a:lnTo>
                  <a:lnTo>
                    <a:pt x="463" y="148"/>
                  </a:lnTo>
                  <a:lnTo>
                    <a:pt x="466" y="157"/>
                  </a:lnTo>
                  <a:lnTo>
                    <a:pt x="471" y="165"/>
                  </a:lnTo>
                  <a:lnTo>
                    <a:pt x="480" y="181"/>
                  </a:lnTo>
                  <a:lnTo>
                    <a:pt x="488" y="194"/>
                  </a:lnTo>
                  <a:lnTo>
                    <a:pt x="488" y="194"/>
                  </a:lnTo>
                  <a:lnTo>
                    <a:pt x="488" y="256"/>
                  </a:lnTo>
                  <a:lnTo>
                    <a:pt x="488" y="256"/>
                  </a:lnTo>
                  <a:lnTo>
                    <a:pt x="488" y="256"/>
                  </a:lnTo>
                  <a:lnTo>
                    <a:pt x="496" y="268"/>
                  </a:lnTo>
                  <a:lnTo>
                    <a:pt x="503" y="279"/>
                  </a:lnTo>
                  <a:lnTo>
                    <a:pt x="505" y="286"/>
                  </a:lnTo>
                  <a:lnTo>
                    <a:pt x="508" y="293"/>
                  </a:lnTo>
                  <a:lnTo>
                    <a:pt x="510" y="300"/>
                  </a:lnTo>
                  <a:lnTo>
                    <a:pt x="510" y="308"/>
                  </a:lnTo>
                  <a:lnTo>
                    <a:pt x="510" y="308"/>
                  </a:lnTo>
                  <a:lnTo>
                    <a:pt x="510" y="315"/>
                  </a:lnTo>
                  <a:lnTo>
                    <a:pt x="509" y="322"/>
                  </a:lnTo>
                  <a:lnTo>
                    <a:pt x="505" y="335"/>
                  </a:lnTo>
                  <a:lnTo>
                    <a:pt x="500" y="346"/>
                  </a:lnTo>
                  <a:lnTo>
                    <a:pt x="494" y="356"/>
                  </a:lnTo>
                  <a:lnTo>
                    <a:pt x="487" y="366"/>
                  </a:lnTo>
                  <a:lnTo>
                    <a:pt x="482" y="376"/>
                  </a:lnTo>
                  <a:lnTo>
                    <a:pt x="479" y="386"/>
                  </a:lnTo>
                  <a:lnTo>
                    <a:pt x="478" y="391"/>
                  </a:lnTo>
                  <a:lnTo>
                    <a:pt x="477" y="397"/>
                  </a:lnTo>
                  <a:lnTo>
                    <a:pt x="477" y="397"/>
                  </a:lnTo>
                  <a:lnTo>
                    <a:pt x="478" y="399"/>
                  </a:lnTo>
                  <a:lnTo>
                    <a:pt x="479" y="401"/>
                  </a:lnTo>
                  <a:lnTo>
                    <a:pt x="482" y="406"/>
                  </a:lnTo>
                  <a:lnTo>
                    <a:pt x="487" y="410"/>
                  </a:lnTo>
                  <a:lnTo>
                    <a:pt x="488" y="414"/>
                  </a:lnTo>
                  <a:lnTo>
                    <a:pt x="488" y="419"/>
                  </a:lnTo>
                  <a:lnTo>
                    <a:pt x="488" y="419"/>
                  </a:lnTo>
                  <a:lnTo>
                    <a:pt x="488" y="425"/>
                  </a:lnTo>
                  <a:lnTo>
                    <a:pt x="486" y="430"/>
                  </a:lnTo>
                  <a:lnTo>
                    <a:pt x="484" y="435"/>
                  </a:lnTo>
                  <a:lnTo>
                    <a:pt x="481" y="438"/>
                  </a:lnTo>
                  <a:lnTo>
                    <a:pt x="478" y="440"/>
                  </a:lnTo>
                  <a:lnTo>
                    <a:pt x="473" y="442"/>
                  </a:lnTo>
                  <a:lnTo>
                    <a:pt x="464" y="443"/>
                  </a:lnTo>
                  <a:lnTo>
                    <a:pt x="442" y="443"/>
                  </a:lnTo>
                  <a:lnTo>
                    <a:pt x="431" y="444"/>
                  </a:lnTo>
                  <a:lnTo>
                    <a:pt x="426" y="445"/>
                  </a:lnTo>
                  <a:lnTo>
                    <a:pt x="421" y="447"/>
                  </a:lnTo>
                  <a:lnTo>
                    <a:pt x="421" y="447"/>
                  </a:lnTo>
                  <a:lnTo>
                    <a:pt x="418" y="451"/>
                  </a:lnTo>
                  <a:lnTo>
                    <a:pt x="415" y="454"/>
                  </a:lnTo>
                  <a:lnTo>
                    <a:pt x="409" y="462"/>
                  </a:lnTo>
                  <a:lnTo>
                    <a:pt x="406" y="470"/>
                  </a:lnTo>
                  <a:lnTo>
                    <a:pt x="405" y="480"/>
                  </a:lnTo>
                  <a:lnTo>
                    <a:pt x="403" y="497"/>
                  </a:lnTo>
                  <a:lnTo>
                    <a:pt x="401" y="506"/>
                  </a:lnTo>
                  <a:lnTo>
                    <a:pt x="396" y="514"/>
                  </a:lnTo>
                  <a:lnTo>
                    <a:pt x="396" y="514"/>
                  </a:lnTo>
                  <a:lnTo>
                    <a:pt x="388" y="526"/>
                  </a:lnTo>
                  <a:lnTo>
                    <a:pt x="381" y="538"/>
                  </a:lnTo>
                  <a:lnTo>
                    <a:pt x="379" y="545"/>
                  </a:lnTo>
                  <a:lnTo>
                    <a:pt x="377" y="553"/>
                  </a:lnTo>
                  <a:lnTo>
                    <a:pt x="374" y="560"/>
                  </a:lnTo>
                  <a:lnTo>
                    <a:pt x="374" y="568"/>
                  </a:lnTo>
                  <a:lnTo>
                    <a:pt x="374" y="568"/>
                  </a:lnTo>
                  <a:lnTo>
                    <a:pt x="374" y="577"/>
                  </a:lnTo>
                  <a:lnTo>
                    <a:pt x="375" y="585"/>
                  </a:lnTo>
                  <a:lnTo>
                    <a:pt x="379" y="599"/>
                  </a:lnTo>
                  <a:lnTo>
                    <a:pt x="383" y="611"/>
                  </a:lnTo>
                  <a:lnTo>
                    <a:pt x="389" y="621"/>
                  </a:lnTo>
                  <a:lnTo>
                    <a:pt x="394" y="630"/>
                  </a:lnTo>
                  <a:lnTo>
                    <a:pt x="400" y="641"/>
                  </a:lnTo>
                  <a:lnTo>
                    <a:pt x="402" y="652"/>
                  </a:lnTo>
                  <a:lnTo>
                    <a:pt x="404" y="665"/>
                  </a:lnTo>
                  <a:lnTo>
                    <a:pt x="404" y="665"/>
                  </a:lnTo>
                  <a:lnTo>
                    <a:pt x="403" y="669"/>
                  </a:lnTo>
                  <a:lnTo>
                    <a:pt x="402" y="673"/>
                  </a:lnTo>
                  <a:lnTo>
                    <a:pt x="400" y="675"/>
                  </a:lnTo>
                  <a:lnTo>
                    <a:pt x="397" y="676"/>
                  </a:lnTo>
                  <a:lnTo>
                    <a:pt x="393" y="679"/>
                  </a:lnTo>
                  <a:lnTo>
                    <a:pt x="390" y="681"/>
                  </a:lnTo>
                  <a:lnTo>
                    <a:pt x="389" y="683"/>
                  </a:lnTo>
                  <a:lnTo>
                    <a:pt x="389" y="683"/>
                  </a:lnTo>
                  <a:lnTo>
                    <a:pt x="380" y="704"/>
                  </a:lnTo>
                  <a:lnTo>
                    <a:pt x="372" y="720"/>
                  </a:lnTo>
                  <a:lnTo>
                    <a:pt x="365" y="732"/>
                  </a:lnTo>
                  <a:lnTo>
                    <a:pt x="357" y="740"/>
                  </a:lnTo>
                  <a:lnTo>
                    <a:pt x="348" y="746"/>
                  </a:lnTo>
                  <a:lnTo>
                    <a:pt x="335" y="751"/>
                  </a:lnTo>
                  <a:lnTo>
                    <a:pt x="301" y="764"/>
                  </a:lnTo>
                  <a:lnTo>
                    <a:pt x="301" y="764"/>
                  </a:lnTo>
                  <a:lnTo>
                    <a:pt x="291" y="766"/>
                  </a:lnTo>
                  <a:lnTo>
                    <a:pt x="283" y="769"/>
                  </a:lnTo>
                  <a:lnTo>
                    <a:pt x="270" y="778"/>
                  </a:lnTo>
                  <a:lnTo>
                    <a:pt x="263" y="782"/>
                  </a:lnTo>
                  <a:lnTo>
                    <a:pt x="256" y="786"/>
                  </a:lnTo>
                  <a:lnTo>
                    <a:pt x="248" y="788"/>
                  </a:lnTo>
                  <a:lnTo>
                    <a:pt x="238" y="789"/>
                  </a:lnTo>
                  <a:lnTo>
                    <a:pt x="238" y="789"/>
                  </a:lnTo>
                  <a:lnTo>
                    <a:pt x="233" y="788"/>
                  </a:lnTo>
                  <a:lnTo>
                    <a:pt x="228" y="787"/>
                  </a:lnTo>
                  <a:lnTo>
                    <a:pt x="219" y="780"/>
                  </a:lnTo>
                  <a:lnTo>
                    <a:pt x="214" y="776"/>
                  </a:lnTo>
                  <a:lnTo>
                    <a:pt x="210" y="774"/>
                  </a:lnTo>
                  <a:lnTo>
                    <a:pt x="204" y="772"/>
                  </a:lnTo>
                  <a:lnTo>
                    <a:pt x="198" y="771"/>
                  </a:lnTo>
                  <a:lnTo>
                    <a:pt x="198" y="771"/>
                  </a:lnTo>
                  <a:lnTo>
                    <a:pt x="183" y="771"/>
                  </a:lnTo>
                  <a:lnTo>
                    <a:pt x="183" y="771"/>
                  </a:lnTo>
                  <a:lnTo>
                    <a:pt x="179" y="771"/>
                  </a:lnTo>
                  <a:lnTo>
                    <a:pt x="173" y="769"/>
                  </a:lnTo>
                  <a:lnTo>
                    <a:pt x="169" y="767"/>
                  </a:lnTo>
                  <a:lnTo>
                    <a:pt x="167" y="765"/>
                  </a:lnTo>
                  <a:lnTo>
                    <a:pt x="166" y="761"/>
                  </a:lnTo>
                  <a:lnTo>
                    <a:pt x="165" y="756"/>
                  </a:lnTo>
                  <a:lnTo>
                    <a:pt x="165" y="756"/>
                  </a:lnTo>
                  <a:lnTo>
                    <a:pt x="165" y="751"/>
                  </a:lnTo>
                  <a:lnTo>
                    <a:pt x="166" y="748"/>
                  </a:lnTo>
                  <a:lnTo>
                    <a:pt x="168" y="744"/>
                  </a:lnTo>
                  <a:lnTo>
                    <a:pt x="171" y="741"/>
                  </a:lnTo>
                  <a:lnTo>
                    <a:pt x="176" y="737"/>
                  </a:lnTo>
                  <a:lnTo>
                    <a:pt x="183" y="735"/>
                  </a:lnTo>
                  <a:lnTo>
                    <a:pt x="190" y="732"/>
                  </a:lnTo>
                  <a:lnTo>
                    <a:pt x="196" y="729"/>
                  </a:lnTo>
                  <a:lnTo>
                    <a:pt x="198" y="727"/>
                  </a:lnTo>
                  <a:lnTo>
                    <a:pt x="199" y="723"/>
                  </a:lnTo>
                  <a:lnTo>
                    <a:pt x="200" y="720"/>
                  </a:lnTo>
                  <a:lnTo>
                    <a:pt x="202" y="715"/>
                  </a:lnTo>
                  <a:lnTo>
                    <a:pt x="202" y="715"/>
                  </a:lnTo>
                  <a:lnTo>
                    <a:pt x="200" y="712"/>
                  </a:lnTo>
                  <a:lnTo>
                    <a:pt x="197" y="710"/>
                  </a:lnTo>
                  <a:lnTo>
                    <a:pt x="192" y="708"/>
                  </a:lnTo>
                  <a:lnTo>
                    <a:pt x="188" y="708"/>
                  </a:lnTo>
                  <a:lnTo>
                    <a:pt x="176" y="708"/>
                  </a:lnTo>
                  <a:lnTo>
                    <a:pt x="168" y="708"/>
                  </a:lnTo>
                  <a:lnTo>
                    <a:pt x="168" y="708"/>
                  </a:lnTo>
                  <a:lnTo>
                    <a:pt x="166" y="707"/>
                  </a:lnTo>
                  <a:lnTo>
                    <a:pt x="163" y="704"/>
                  </a:lnTo>
                  <a:lnTo>
                    <a:pt x="152" y="692"/>
                  </a:lnTo>
                  <a:lnTo>
                    <a:pt x="139" y="676"/>
                  </a:lnTo>
                  <a:lnTo>
                    <a:pt x="139" y="676"/>
                  </a:lnTo>
                  <a:lnTo>
                    <a:pt x="134" y="682"/>
                  </a:lnTo>
                  <a:lnTo>
                    <a:pt x="129" y="687"/>
                  </a:lnTo>
                  <a:lnTo>
                    <a:pt x="125" y="690"/>
                  </a:lnTo>
                  <a:lnTo>
                    <a:pt x="118" y="690"/>
                  </a:lnTo>
                  <a:lnTo>
                    <a:pt x="118" y="690"/>
                  </a:lnTo>
                  <a:lnTo>
                    <a:pt x="113" y="690"/>
                  </a:lnTo>
                  <a:lnTo>
                    <a:pt x="111" y="688"/>
                  </a:lnTo>
                  <a:lnTo>
                    <a:pt x="107" y="685"/>
                  </a:lnTo>
                  <a:lnTo>
                    <a:pt x="106" y="682"/>
                  </a:lnTo>
                  <a:lnTo>
                    <a:pt x="103" y="673"/>
                  </a:lnTo>
                  <a:lnTo>
                    <a:pt x="99" y="662"/>
                  </a:lnTo>
                  <a:lnTo>
                    <a:pt x="97" y="652"/>
                  </a:lnTo>
                  <a:lnTo>
                    <a:pt x="92" y="644"/>
                  </a:lnTo>
                  <a:lnTo>
                    <a:pt x="90" y="641"/>
                  </a:lnTo>
                  <a:lnTo>
                    <a:pt x="87" y="637"/>
                  </a:lnTo>
                  <a:lnTo>
                    <a:pt x="82" y="636"/>
                  </a:lnTo>
                  <a:lnTo>
                    <a:pt x="77" y="635"/>
                  </a:lnTo>
                  <a:lnTo>
                    <a:pt x="77" y="635"/>
                  </a:lnTo>
                  <a:lnTo>
                    <a:pt x="73" y="636"/>
                  </a:lnTo>
                  <a:lnTo>
                    <a:pt x="67" y="637"/>
                  </a:lnTo>
                  <a:lnTo>
                    <a:pt x="59" y="643"/>
                  </a:lnTo>
                  <a:lnTo>
                    <a:pt x="51" y="648"/>
                  </a:lnTo>
                  <a:lnTo>
                    <a:pt x="46" y="649"/>
                  </a:lnTo>
                  <a:lnTo>
                    <a:pt x="41" y="650"/>
                  </a:lnTo>
                  <a:lnTo>
                    <a:pt x="41" y="650"/>
                  </a:lnTo>
                  <a:lnTo>
                    <a:pt x="37" y="650"/>
                  </a:lnTo>
                  <a:lnTo>
                    <a:pt x="32" y="648"/>
                  </a:lnTo>
                  <a:lnTo>
                    <a:pt x="23" y="644"/>
                  </a:lnTo>
                  <a:lnTo>
                    <a:pt x="13" y="641"/>
                  </a:lnTo>
                  <a:lnTo>
                    <a:pt x="7" y="639"/>
                  </a:lnTo>
                  <a:lnTo>
                    <a:pt x="0" y="638"/>
                  </a:lnTo>
                  <a:lnTo>
                    <a:pt x="0" y="638"/>
                  </a:lnTo>
                  <a:lnTo>
                    <a:pt x="0" y="616"/>
                  </a:lnTo>
                  <a:lnTo>
                    <a:pt x="0" y="616"/>
                  </a:lnTo>
                  <a:lnTo>
                    <a:pt x="0" y="616"/>
                  </a:lnTo>
                  <a:lnTo>
                    <a:pt x="8" y="612"/>
                  </a:lnTo>
                  <a:lnTo>
                    <a:pt x="15" y="606"/>
                  </a:lnTo>
                  <a:lnTo>
                    <a:pt x="20" y="599"/>
                  </a:lnTo>
                  <a:lnTo>
                    <a:pt x="24" y="592"/>
                  </a:lnTo>
                  <a:lnTo>
                    <a:pt x="29" y="584"/>
                  </a:lnTo>
                  <a:lnTo>
                    <a:pt x="31" y="576"/>
                  </a:lnTo>
                  <a:lnTo>
                    <a:pt x="32" y="566"/>
                  </a:lnTo>
                  <a:lnTo>
                    <a:pt x="34" y="554"/>
                  </a:lnTo>
                  <a:lnTo>
                    <a:pt x="34" y="554"/>
                  </a:lnTo>
                  <a:lnTo>
                    <a:pt x="29" y="536"/>
                  </a:lnTo>
                  <a:lnTo>
                    <a:pt x="19" y="504"/>
                  </a:lnTo>
                  <a:lnTo>
                    <a:pt x="7" y="473"/>
                  </a:lnTo>
                  <a:lnTo>
                    <a:pt x="3" y="462"/>
                  </a:lnTo>
                  <a:lnTo>
                    <a:pt x="0" y="459"/>
                  </a:lnTo>
                  <a:lnTo>
                    <a:pt x="0" y="459"/>
                  </a:lnTo>
                  <a:lnTo>
                    <a:pt x="5" y="451"/>
                  </a:lnTo>
                  <a:lnTo>
                    <a:pt x="9" y="443"/>
                  </a:lnTo>
                  <a:lnTo>
                    <a:pt x="13" y="433"/>
                  </a:lnTo>
                  <a:lnTo>
                    <a:pt x="15" y="423"/>
                  </a:lnTo>
                  <a:lnTo>
                    <a:pt x="18" y="401"/>
                  </a:lnTo>
                  <a:lnTo>
                    <a:pt x="19" y="382"/>
                  </a:lnTo>
                  <a:lnTo>
                    <a:pt x="19" y="382"/>
                  </a:lnTo>
                  <a:lnTo>
                    <a:pt x="20" y="372"/>
                  </a:lnTo>
                  <a:lnTo>
                    <a:pt x="22" y="367"/>
                  </a:lnTo>
                  <a:lnTo>
                    <a:pt x="27" y="362"/>
                  </a:lnTo>
                  <a:lnTo>
                    <a:pt x="31" y="360"/>
                  </a:lnTo>
                  <a:lnTo>
                    <a:pt x="42" y="359"/>
                  </a:lnTo>
                  <a:lnTo>
                    <a:pt x="47" y="358"/>
                  </a:lnTo>
                  <a:lnTo>
                    <a:pt x="52" y="355"/>
                  </a:lnTo>
                  <a:lnTo>
                    <a:pt x="52" y="355"/>
                  </a:lnTo>
                  <a:lnTo>
                    <a:pt x="54" y="351"/>
                  </a:lnTo>
                  <a:lnTo>
                    <a:pt x="57" y="344"/>
                  </a:lnTo>
                  <a:lnTo>
                    <a:pt x="58" y="336"/>
                  </a:lnTo>
                  <a:lnTo>
                    <a:pt x="59" y="326"/>
                  </a:lnTo>
                  <a:lnTo>
                    <a:pt x="59" y="309"/>
                  </a:lnTo>
                  <a:lnTo>
                    <a:pt x="60" y="302"/>
                  </a:lnTo>
                  <a:lnTo>
                    <a:pt x="62" y="297"/>
                  </a:lnTo>
                  <a:lnTo>
                    <a:pt x="62" y="297"/>
                  </a:lnTo>
                  <a:lnTo>
                    <a:pt x="67" y="291"/>
                  </a:lnTo>
                  <a:lnTo>
                    <a:pt x="73" y="286"/>
                  </a:lnTo>
                  <a:lnTo>
                    <a:pt x="80" y="283"/>
                  </a:lnTo>
                  <a:lnTo>
                    <a:pt x="88" y="279"/>
                  </a:lnTo>
                  <a:lnTo>
                    <a:pt x="104" y="274"/>
                  </a:lnTo>
                  <a:lnTo>
                    <a:pt x="121" y="269"/>
                  </a:lnTo>
                  <a:lnTo>
                    <a:pt x="135" y="263"/>
                  </a:lnTo>
                  <a:lnTo>
                    <a:pt x="141" y="261"/>
                  </a:lnTo>
                  <a:lnTo>
                    <a:pt x="145" y="257"/>
                  </a:lnTo>
                  <a:lnTo>
                    <a:pt x="149" y="253"/>
                  </a:lnTo>
                  <a:lnTo>
                    <a:pt x="150" y="248"/>
                  </a:lnTo>
                  <a:lnTo>
                    <a:pt x="150" y="241"/>
                  </a:lnTo>
                  <a:lnTo>
                    <a:pt x="146" y="234"/>
                  </a:lnTo>
                  <a:lnTo>
                    <a:pt x="146" y="234"/>
                  </a:lnTo>
                  <a:lnTo>
                    <a:pt x="142" y="223"/>
                  </a:lnTo>
                  <a:lnTo>
                    <a:pt x="138" y="211"/>
                  </a:lnTo>
                  <a:lnTo>
                    <a:pt x="130" y="191"/>
                  </a:lnTo>
                  <a:lnTo>
                    <a:pt x="127" y="181"/>
                  </a:lnTo>
                  <a:lnTo>
                    <a:pt x="121" y="175"/>
                  </a:lnTo>
                  <a:lnTo>
                    <a:pt x="119" y="172"/>
                  </a:lnTo>
                  <a:lnTo>
                    <a:pt x="114" y="170"/>
                  </a:lnTo>
                  <a:lnTo>
                    <a:pt x="111" y="169"/>
                  </a:lnTo>
                  <a:lnTo>
                    <a:pt x="106" y="168"/>
                  </a:lnTo>
                  <a:lnTo>
                    <a:pt x="106" y="168"/>
                  </a:lnTo>
                  <a:lnTo>
                    <a:pt x="102" y="169"/>
                  </a:lnTo>
                  <a:lnTo>
                    <a:pt x="98" y="170"/>
                  </a:lnTo>
                  <a:lnTo>
                    <a:pt x="96" y="172"/>
                  </a:lnTo>
                  <a:lnTo>
                    <a:pt x="95" y="176"/>
                  </a:lnTo>
                  <a:lnTo>
                    <a:pt x="91" y="180"/>
                  </a:lnTo>
                  <a:lnTo>
                    <a:pt x="90" y="183"/>
                  </a:lnTo>
                  <a:lnTo>
                    <a:pt x="88" y="183"/>
                  </a:lnTo>
                  <a:lnTo>
                    <a:pt x="88" y="183"/>
                  </a:lnTo>
                  <a:lnTo>
                    <a:pt x="83" y="183"/>
                  </a:lnTo>
                  <a:lnTo>
                    <a:pt x="80" y="180"/>
                  </a:lnTo>
                  <a:lnTo>
                    <a:pt x="76" y="177"/>
                  </a:lnTo>
                  <a:lnTo>
                    <a:pt x="74" y="173"/>
                  </a:lnTo>
                  <a:lnTo>
                    <a:pt x="70" y="164"/>
                  </a:lnTo>
                  <a:lnTo>
                    <a:pt x="69" y="157"/>
                  </a:lnTo>
                  <a:lnTo>
                    <a:pt x="69" y="157"/>
                  </a:lnTo>
                  <a:lnTo>
                    <a:pt x="70" y="153"/>
                  </a:lnTo>
                  <a:lnTo>
                    <a:pt x="72" y="149"/>
                  </a:lnTo>
                  <a:lnTo>
                    <a:pt x="75" y="142"/>
                  </a:lnTo>
                  <a:lnTo>
                    <a:pt x="87" y="129"/>
                  </a:lnTo>
                  <a:lnTo>
                    <a:pt x="91" y="122"/>
                  </a:lnTo>
                  <a:lnTo>
                    <a:pt x="93" y="117"/>
                  </a:lnTo>
                  <a:lnTo>
                    <a:pt x="95" y="112"/>
                  </a:lnTo>
                  <a:lnTo>
                    <a:pt x="95" y="107"/>
                  </a:lnTo>
                  <a:lnTo>
                    <a:pt x="93" y="100"/>
                  </a:lnTo>
                  <a:lnTo>
                    <a:pt x="91" y="93"/>
                  </a:lnTo>
                  <a:lnTo>
                    <a:pt x="88" y="84"/>
                  </a:lnTo>
                  <a:lnTo>
                    <a:pt x="88" y="84"/>
                  </a:lnTo>
                  <a:lnTo>
                    <a:pt x="92" y="73"/>
                  </a:lnTo>
                  <a:lnTo>
                    <a:pt x="99" y="59"/>
                  </a:lnTo>
                  <a:lnTo>
                    <a:pt x="108" y="46"/>
                  </a:lnTo>
                  <a:lnTo>
                    <a:pt x="118" y="32"/>
                  </a:lnTo>
                  <a:lnTo>
                    <a:pt x="128" y="19"/>
                  </a:lnTo>
                  <a:lnTo>
                    <a:pt x="139" y="9"/>
                  </a:lnTo>
                  <a:lnTo>
                    <a:pt x="144" y="5"/>
                  </a:lnTo>
                  <a:lnTo>
                    <a:pt x="150" y="2"/>
                  </a:lnTo>
                  <a:lnTo>
                    <a:pt x="156" y="0"/>
                  </a:lnTo>
                  <a:lnTo>
                    <a:pt x="161" y="0"/>
                  </a:lnTo>
                  <a:lnTo>
                    <a:pt x="161" y="0"/>
                  </a:lnTo>
                  <a:lnTo>
                    <a:pt x="165" y="0"/>
                  </a:lnTo>
                  <a:lnTo>
                    <a:pt x="168" y="2"/>
                  </a:lnTo>
                  <a:lnTo>
                    <a:pt x="171" y="4"/>
                  </a:lnTo>
                  <a:lnTo>
                    <a:pt x="173" y="8"/>
                  </a:lnTo>
                  <a:lnTo>
                    <a:pt x="175" y="17"/>
                  </a:lnTo>
                  <a:lnTo>
                    <a:pt x="176" y="25"/>
                  </a:lnTo>
                  <a:lnTo>
                    <a:pt x="176" y="25"/>
                  </a:lnTo>
                  <a:lnTo>
                    <a:pt x="175" y="31"/>
                  </a:lnTo>
                  <a:lnTo>
                    <a:pt x="174" y="34"/>
                  </a:lnTo>
                  <a:lnTo>
                    <a:pt x="172" y="38"/>
                  </a:lnTo>
                  <a:lnTo>
                    <a:pt x="168" y="41"/>
                  </a:lnTo>
                  <a:lnTo>
                    <a:pt x="164" y="46"/>
                  </a:lnTo>
                  <a:lnTo>
                    <a:pt x="163" y="48"/>
                  </a:lnTo>
                  <a:lnTo>
                    <a:pt x="161" y="50"/>
                  </a:lnTo>
                  <a:lnTo>
                    <a:pt x="161" y="50"/>
                  </a:lnTo>
                  <a:lnTo>
                    <a:pt x="163" y="54"/>
                  </a:lnTo>
                  <a:lnTo>
                    <a:pt x="166" y="57"/>
                  </a:lnTo>
                  <a:lnTo>
                    <a:pt x="177" y="65"/>
                  </a:lnTo>
                  <a:lnTo>
                    <a:pt x="195" y="74"/>
                  </a:lnTo>
                  <a:lnTo>
                    <a:pt x="215" y="84"/>
                  </a:lnTo>
                  <a:lnTo>
                    <a:pt x="237" y="92"/>
                  </a:lnTo>
                  <a:lnTo>
                    <a:pt x="257" y="100"/>
                  </a:lnTo>
                  <a:lnTo>
                    <a:pt x="274" y="104"/>
                  </a:lnTo>
                  <a:lnTo>
                    <a:pt x="286" y="106"/>
                  </a:lnTo>
                  <a:lnTo>
                    <a:pt x="286" y="106"/>
                  </a:lnTo>
                  <a:lnTo>
                    <a:pt x="291" y="106"/>
                  </a:lnTo>
                  <a:lnTo>
                    <a:pt x="296" y="104"/>
                  </a:lnTo>
                  <a:lnTo>
                    <a:pt x="306" y="100"/>
                  </a:lnTo>
                  <a:lnTo>
                    <a:pt x="317" y="96"/>
                  </a:lnTo>
                  <a:lnTo>
                    <a:pt x="321" y="95"/>
                  </a:lnTo>
                  <a:lnTo>
                    <a:pt x="327" y="95"/>
                  </a:lnTo>
                  <a:lnTo>
                    <a:pt x="327" y="95"/>
                  </a:lnTo>
                  <a:lnTo>
                    <a:pt x="339" y="96"/>
                  </a:lnTo>
                  <a:lnTo>
                    <a:pt x="349" y="99"/>
                  </a:lnTo>
                  <a:lnTo>
                    <a:pt x="359" y="102"/>
                  </a:lnTo>
                  <a:lnTo>
                    <a:pt x="368" y="107"/>
                  </a:lnTo>
                  <a:lnTo>
                    <a:pt x="378" y="110"/>
                  </a:lnTo>
                  <a:lnTo>
                    <a:pt x="387" y="114"/>
                  </a:lnTo>
                  <a:lnTo>
                    <a:pt x="396" y="115"/>
                  </a:lnTo>
                  <a:lnTo>
                    <a:pt x="408" y="114"/>
                  </a:lnTo>
                  <a:lnTo>
                    <a:pt x="408" y="114"/>
                  </a:lnTo>
                  <a:lnTo>
                    <a:pt x="428" y="107"/>
                  </a:lnTo>
                  <a:lnTo>
                    <a:pt x="435" y="103"/>
                  </a:lnTo>
                  <a:lnTo>
                    <a:pt x="441" y="100"/>
                  </a:lnTo>
                  <a:lnTo>
                    <a:pt x="447" y="95"/>
                  </a:lnTo>
                  <a:lnTo>
                    <a:pt x="451" y="91"/>
                  </a:lnTo>
                  <a:lnTo>
                    <a:pt x="455" y="84"/>
                  </a:lnTo>
                  <a:lnTo>
                    <a:pt x="459" y="77"/>
                  </a:lnTo>
                  <a:lnTo>
                    <a:pt x="459" y="77"/>
                  </a:lnTo>
                  <a:lnTo>
                    <a:pt x="473" y="55"/>
                  </a:lnTo>
                  <a:lnTo>
                    <a:pt x="473" y="55"/>
                  </a:lnTo>
                  <a:close/>
                </a:path>
              </a:pathLst>
            </a:custGeom>
            <a:solidFill>
              <a:schemeClr val="tx2">
                <a:lumMod val="40000"/>
                <a:lumOff val="6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44" name="Freeform 59"/>
            <p:cNvSpPr>
              <a:spLocks/>
            </p:cNvSpPr>
            <p:nvPr/>
          </p:nvSpPr>
          <p:spPr bwMode="auto">
            <a:xfrm>
              <a:off x="3525452" y="4967872"/>
              <a:ext cx="613169" cy="470954"/>
            </a:xfrm>
            <a:custGeom>
              <a:avLst/>
              <a:gdLst/>
              <a:ahLst/>
              <a:cxnLst>
                <a:cxn ang="0">
                  <a:pos x="162" y="25"/>
                </a:cxn>
                <a:cxn ang="0">
                  <a:pos x="139" y="83"/>
                </a:cxn>
                <a:cxn ang="0">
                  <a:pos x="130" y="116"/>
                </a:cxn>
                <a:cxn ang="0">
                  <a:pos x="140" y="136"/>
                </a:cxn>
                <a:cxn ang="0">
                  <a:pos x="125" y="159"/>
                </a:cxn>
                <a:cxn ang="0">
                  <a:pos x="73" y="164"/>
                </a:cxn>
                <a:cxn ang="0">
                  <a:pos x="55" y="214"/>
                </a:cxn>
                <a:cxn ang="0">
                  <a:pos x="31" y="262"/>
                </a:cxn>
                <a:cxn ang="0">
                  <a:pos x="27" y="302"/>
                </a:cxn>
                <a:cxn ang="0">
                  <a:pos x="54" y="369"/>
                </a:cxn>
                <a:cxn ang="0">
                  <a:pos x="49" y="393"/>
                </a:cxn>
                <a:cxn ang="0">
                  <a:pos x="32" y="422"/>
                </a:cxn>
                <a:cxn ang="0">
                  <a:pos x="0" y="459"/>
                </a:cxn>
                <a:cxn ang="0">
                  <a:pos x="71" y="439"/>
                </a:cxn>
                <a:cxn ang="0">
                  <a:pos x="140" y="432"/>
                </a:cxn>
                <a:cxn ang="0">
                  <a:pos x="118" y="465"/>
                </a:cxn>
                <a:cxn ang="0">
                  <a:pos x="103" y="491"/>
                </a:cxn>
                <a:cxn ang="0">
                  <a:pos x="183" y="588"/>
                </a:cxn>
                <a:cxn ang="0">
                  <a:pos x="199" y="602"/>
                </a:cxn>
                <a:cxn ang="0">
                  <a:pos x="222" y="580"/>
                </a:cxn>
                <a:cxn ang="0">
                  <a:pos x="252" y="592"/>
                </a:cxn>
                <a:cxn ang="0">
                  <a:pos x="279" y="583"/>
                </a:cxn>
                <a:cxn ang="0">
                  <a:pos x="361" y="579"/>
                </a:cxn>
                <a:cxn ang="0">
                  <a:pos x="434" y="530"/>
                </a:cxn>
                <a:cxn ang="0">
                  <a:pos x="489" y="514"/>
                </a:cxn>
                <a:cxn ang="0">
                  <a:pos x="514" y="528"/>
                </a:cxn>
                <a:cxn ang="0">
                  <a:pos x="547" y="565"/>
                </a:cxn>
                <a:cxn ang="0">
                  <a:pos x="554" y="605"/>
                </a:cxn>
                <a:cxn ang="0">
                  <a:pos x="604" y="645"/>
                </a:cxn>
                <a:cxn ang="0">
                  <a:pos x="628" y="634"/>
                </a:cxn>
                <a:cxn ang="0">
                  <a:pos x="661" y="572"/>
                </a:cxn>
                <a:cxn ang="0">
                  <a:pos x="713" y="559"/>
                </a:cxn>
                <a:cxn ang="0">
                  <a:pos x="749" y="553"/>
                </a:cxn>
                <a:cxn ang="0">
                  <a:pos x="798" y="557"/>
                </a:cxn>
                <a:cxn ang="0">
                  <a:pos x="824" y="524"/>
                </a:cxn>
                <a:cxn ang="0">
                  <a:pos x="832" y="489"/>
                </a:cxn>
                <a:cxn ang="0">
                  <a:pos x="840" y="463"/>
                </a:cxn>
                <a:cxn ang="0">
                  <a:pos x="831" y="412"/>
                </a:cxn>
                <a:cxn ang="0">
                  <a:pos x="820" y="355"/>
                </a:cxn>
                <a:cxn ang="0">
                  <a:pos x="809" y="268"/>
                </a:cxn>
                <a:cxn ang="0">
                  <a:pos x="767" y="282"/>
                </a:cxn>
                <a:cxn ang="0">
                  <a:pos x="734" y="314"/>
                </a:cxn>
                <a:cxn ang="0">
                  <a:pos x="710" y="327"/>
                </a:cxn>
                <a:cxn ang="0">
                  <a:pos x="717" y="279"/>
                </a:cxn>
                <a:cxn ang="0">
                  <a:pos x="698" y="249"/>
                </a:cxn>
                <a:cxn ang="0">
                  <a:pos x="709" y="221"/>
                </a:cxn>
                <a:cxn ang="0">
                  <a:pos x="704" y="198"/>
                </a:cxn>
                <a:cxn ang="0">
                  <a:pos x="674" y="197"/>
                </a:cxn>
                <a:cxn ang="0">
                  <a:pos x="617" y="211"/>
                </a:cxn>
                <a:cxn ang="0">
                  <a:pos x="541" y="175"/>
                </a:cxn>
                <a:cxn ang="0">
                  <a:pos x="469" y="170"/>
                </a:cxn>
                <a:cxn ang="0">
                  <a:pos x="449" y="139"/>
                </a:cxn>
                <a:cxn ang="0">
                  <a:pos x="428" y="94"/>
                </a:cxn>
                <a:cxn ang="0">
                  <a:pos x="337" y="48"/>
                </a:cxn>
                <a:cxn ang="0">
                  <a:pos x="226" y="25"/>
                </a:cxn>
                <a:cxn ang="0">
                  <a:pos x="159" y="0"/>
                </a:cxn>
              </a:cxnLst>
              <a:rect l="0" t="0" r="r" b="b"/>
              <a:pathLst>
                <a:path w="842" h="645">
                  <a:moveTo>
                    <a:pt x="159" y="0"/>
                  </a:moveTo>
                  <a:lnTo>
                    <a:pt x="159" y="0"/>
                  </a:lnTo>
                  <a:lnTo>
                    <a:pt x="161" y="5"/>
                  </a:lnTo>
                  <a:lnTo>
                    <a:pt x="162" y="11"/>
                  </a:lnTo>
                  <a:lnTo>
                    <a:pt x="162" y="25"/>
                  </a:lnTo>
                  <a:lnTo>
                    <a:pt x="162" y="25"/>
                  </a:lnTo>
                  <a:lnTo>
                    <a:pt x="162" y="32"/>
                  </a:lnTo>
                  <a:lnTo>
                    <a:pt x="161" y="39"/>
                  </a:lnTo>
                  <a:lnTo>
                    <a:pt x="157" y="52"/>
                  </a:lnTo>
                  <a:lnTo>
                    <a:pt x="152" y="63"/>
                  </a:lnTo>
                  <a:lnTo>
                    <a:pt x="146" y="73"/>
                  </a:lnTo>
                  <a:lnTo>
                    <a:pt x="139" y="83"/>
                  </a:lnTo>
                  <a:lnTo>
                    <a:pt x="134" y="93"/>
                  </a:lnTo>
                  <a:lnTo>
                    <a:pt x="131" y="103"/>
                  </a:lnTo>
                  <a:lnTo>
                    <a:pt x="130" y="108"/>
                  </a:lnTo>
                  <a:lnTo>
                    <a:pt x="129" y="114"/>
                  </a:lnTo>
                  <a:lnTo>
                    <a:pt x="129" y="114"/>
                  </a:lnTo>
                  <a:lnTo>
                    <a:pt x="130" y="116"/>
                  </a:lnTo>
                  <a:lnTo>
                    <a:pt x="131" y="118"/>
                  </a:lnTo>
                  <a:lnTo>
                    <a:pt x="134" y="123"/>
                  </a:lnTo>
                  <a:lnTo>
                    <a:pt x="139" y="127"/>
                  </a:lnTo>
                  <a:lnTo>
                    <a:pt x="140" y="131"/>
                  </a:lnTo>
                  <a:lnTo>
                    <a:pt x="140" y="136"/>
                  </a:lnTo>
                  <a:lnTo>
                    <a:pt x="140" y="136"/>
                  </a:lnTo>
                  <a:lnTo>
                    <a:pt x="140" y="142"/>
                  </a:lnTo>
                  <a:lnTo>
                    <a:pt x="138" y="147"/>
                  </a:lnTo>
                  <a:lnTo>
                    <a:pt x="136" y="152"/>
                  </a:lnTo>
                  <a:lnTo>
                    <a:pt x="133" y="155"/>
                  </a:lnTo>
                  <a:lnTo>
                    <a:pt x="130" y="157"/>
                  </a:lnTo>
                  <a:lnTo>
                    <a:pt x="125" y="159"/>
                  </a:lnTo>
                  <a:lnTo>
                    <a:pt x="116" y="160"/>
                  </a:lnTo>
                  <a:lnTo>
                    <a:pt x="94" y="160"/>
                  </a:lnTo>
                  <a:lnTo>
                    <a:pt x="83" y="161"/>
                  </a:lnTo>
                  <a:lnTo>
                    <a:pt x="78" y="162"/>
                  </a:lnTo>
                  <a:lnTo>
                    <a:pt x="73" y="164"/>
                  </a:lnTo>
                  <a:lnTo>
                    <a:pt x="73" y="164"/>
                  </a:lnTo>
                  <a:lnTo>
                    <a:pt x="70" y="168"/>
                  </a:lnTo>
                  <a:lnTo>
                    <a:pt x="67" y="171"/>
                  </a:lnTo>
                  <a:lnTo>
                    <a:pt x="61" y="179"/>
                  </a:lnTo>
                  <a:lnTo>
                    <a:pt x="58" y="187"/>
                  </a:lnTo>
                  <a:lnTo>
                    <a:pt x="57" y="197"/>
                  </a:lnTo>
                  <a:lnTo>
                    <a:pt x="55" y="214"/>
                  </a:lnTo>
                  <a:lnTo>
                    <a:pt x="53" y="223"/>
                  </a:lnTo>
                  <a:lnTo>
                    <a:pt x="48" y="231"/>
                  </a:lnTo>
                  <a:lnTo>
                    <a:pt x="48" y="231"/>
                  </a:lnTo>
                  <a:lnTo>
                    <a:pt x="40" y="243"/>
                  </a:lnTo>
                  <a:lnTo>
                    <a:pt x="33" y="255"/>
                  </a:lnTo>
                  <a:lnTo>
                    <a:pt x="31" y="262"/>
                  </a:lnTo>
                  <a:lnTo>
                    <a:pt x="29" y="270"/>
                  </a:lnTo>
                  <a:lnTo>
                    <a:pt x="26" y="277"/>
                  </a:lnTo>
                  <a:lnTo>
                    <a:pt x="26" y="285"/>
                  </a:lnTo>
                  <a:lnTo>
                    <a:pt x="26" y="285"/>
                  </a:lnTo>
                  <a:lnTo>
                    <a:pt x="26" y="294"/>
                  </a:lnTo>
                  <a:lnTo>
                    <a:pt x="27" y="302"/>
                  </a:lnTo>
                  <a:lnTo>
                    <a:pt x="31" y="316"/>
                  </a:lnTo>
                  <a:lnTo>
                    <a:pt x="35" y="328"/>
                  </a:lnTo>
                  <a:lnTo>
                    <a:pt x="41" y="338"/>
                  </a:lnTo>
                  <a:lnTo>
                    <a:pt x="46" y="347"/>
                  </a:lnTo>
                  <a:lnTo>
                    <a:pt x="52" y="358"/>
                  </a:lnTo>
                  <a:lnTo>
                    <a:pt x="54" y="369"/>
                  </a:lnTo>
                  <a:lnTo>
                    <a:pt x="56" y="382"/>
                  </a:lnTo>
                  <a:lnTo>
                    <a:pt x="56" y="382"/>
                  </a:lnTo>
                  <a:lnTo>
                    <a:pt x="55" y="386"/>
                  </a:lnTo>
                  <a:lnTo>
                    <a:pt x="54" y="390"/>
                  </a:lnTo>
                  <a:lnTo>
                    <a:pt x="52" y="392"/>
                  </a:lnTo>
                  <a:lnTo>
                    <a:pt x="49" y="393"/>
                  </a:lnTo>
                  <a:lnTo>
                    <a:pt x="45" y="396"/>
                  </a:lnTo>
                  <a:lnTo>
                    <a:pt x="42" y="398"/>
                  </a:lnTo>
                  <a:lnTo>
                    <a:pt x="41" y="400"/>
                  </a:lnTo>
                  <a:lnTo>
                    <a:pt x="41" y="400"/>
                  </a:lnTo>
                  <a:lnTo>
                    <a:pt x="37" y="412"/>
                  </a:lnTo>
                  <a:lnTo>
                    <a:pt x="32" y="422"/>
                  </a:lnTo>
                  <a:lnTo>
                    <a:pt x="27" y="431"/>
                  </a:lnTo>
                  <a:lnTo>
                    <a:pt x="22" y="439"/>
                  </a:lnTo>
                  <a:lnTo>
                    <a:pt x="17" y="445"/>
                  </a:lnTo>
                  <a:lnTo>
                    <a:pt x="11" y="451"/>
                  </a:lnTo>
                  <a:lnTo>
                    <a:pt x="6" y="455"/>
                  </a:lnTo>
                  <a:lnTo>
                    <a:pt x="0" y="459"/>
                  </a:lnTo>
                  <a:lnTo>
                    <a:pt x="0" y="459"/>
                  </a:lnTo>
                  <a:lnTo>
                    <a:pt x="17" y="457"/>
                  </a:lnTo>
                  <a:lnTo>
                    <a:pt x="32" y="453"/>
                  </a:lnTo>
                  <a:lnTo>
                    <a:pt x="46" y="449"/>
                  </a:lnTo>
                  <a:lnTo>
                    <a:pt x="58" y="444"/>
                  </a:lnTo>
                  <a:lnTo>
                    <a:pt x="71" y="439"/>
                  </a:lnTo>
                  <a:lnTo>
                    <a:pt x="85" y="436"/>
                  </a:lnTo>
                  <a:lnTo>
                    <a:pt x="99" y="434"/>
                  </a:lnTo>
                  <a:lnTo>
                    <a:pt x="115" y="432"/>
                  </a:lnTo>
                  <a:lnTo>
                    <a:pt x="115" y="432"/>
                  </a:lnTo>
                  <a:lnTo>
                    <a:pt x="140" y="432"/>
                  </a:lnTo>
                  <a:lnTo>
                    <a:pt x="140" y="432"/>
                  </a:lnTo>
                  <a:lnTo>
                    <a:pt x="140" y="442"/>
                  </a:lnTo>
                  <a:lnTo>
                    <a:pt x="138" y="449"/>
                  </a:lnTo>
                  <a:lnTo>
                    <a:pt x="134" y="454"/>
                  </a:lnTo>
                  <a:lnTo>
                    <a:pt x="130" y="459"/>
                  </a:lnTo>
                  <a:lnTo>
                    <a:pt x="125" y="462"/>
                  </a:lnTo>
                  <a:lnTo>
                    <a:pt x="118" y="465"/>
                  </a:lnTo>
                  <a:lnTo>
                    <a:pt x="111" y="466"/>
                  </a:lnTo>
                  <a:lnTo>
                    <a:pt x="103" y="466"/>
                  </a:lnTo>
                  <a:lnTo>
                    <a:pt x="103" y="466"/>
                  </a:lnTo>
                  <a:lnTo>
                    <a:pt x="103" y="491"/>
                  </a:lnTo>
                  <a:lnTo>
                    <a:pt x="103" y="491"/>
                  </a:lnTo>
                  <a:lnTo>
                    <a:pt x="103" y="491"/>
                  </a:lnTo>
                  <a:lnTo>
                    <a:pt x="115" y="506"/>
                  </a:lnTo>
                  <a:lnTo>
                    <a:pt x="126" y="520"/>
                  </a:lnTo>
                  <a:lnTo>
                    <a:pt x="151" y="545"/>
                  </a:lnTo>
                  <a:lnTo>
                    <a:pt x="162" y="559"/>
                  </a:lnTo>
                  <a:lnTo>
                    <a:pt x="172" y="573"/>
                  </a:lnTo>
                  <a:lnTo>
                    <a:pt x="183" y="588"/>
                  </a:lnTo>
                  <a:lnTo>
                    <a:pt x="192" y="605"/>
                  </a:lnTo>
                  <a:lnTo>
                    <a:pt x="192" y="605"/>
                  </a:lnTo>
                  <a:lnTo>
                    <a:pt x="192" y="605"/>
                  </a:lnTo>
                  <a:lnTo>
                    <a:pt x="192" y="605"/>
                  </a:lnTo>
                  <a:lnTo>
                    <a:pt x="192" y="605"/>
                  </a:lnTo>
                  <a:lnTo>
                    <a:pt x="199" y="602"/>
                  </a:lnTo>
                  <a:lnTo>
                    <a:pt x="203" y="597"/>
                  </a:lnTo>
                  <a:lnTo>
                    <a:pt x="208" y="593"/>
                  </a:lnTo>
                  <a:lnTo>
                    <a:pt x="211" y="589"/>
                  </a:lnTo>
                  <a:lnTo>
                    <a:pt x="214" y="585"/>
                  </a:lnTo>
                  <a:lnTo>
                    <a:pt x="218" y="582"/>
                  </a:lnTo>
                  <a:lnTo>
                    <a:pt x="222" y="580"/>
                  </a:lnTo>
                  <a:lnTo>
                    <a:pt x="229" y="579"/>
                  </a:lnTo>
                  <a:lnTo>
                    <a:pt x="229" y="579"/>
                  </a:lnTo>
                  <a:lnTo>
                    <a:pt x="232" y="580"/>
                  </a:lnTo>
                  <a:lnTo>
                    <a:pt x="237" y="581"/>
                  </a:lnTo>
                  <a:lnTo>
                    <a:pt x="244" y="587"/>
                  </a:lnTo>
                  <a:lnTo>
                    <a:pt x="252" y="592"/>
                  </a:lnTo>
                  <a:lnTo>
                    <a:pt x="258" y="597"/>
                  </a:lnTo>
                  <a:lnTo>
                    <a:pt x="258" y="597"/>
                  </a:lnTo>
                  <a:lnTo>
                    <a:pt x="263" y="592"/>
                  </a:lnTo>
                  <a:lnTo>
                    <a:pt x="268" y="588"/>
                  </a:lnTo>
                  <a:lnTo>
                    <a:pt x="274" y="585"/>
                  </a:lnTo>
                  <a:lnTo>
                    <a:pt x="279" y="583"/>
                  </a:lnTo>
                  <a:lnTo>
                    <a:pt x="292" y="581"/>
                  </a:lnTo>
                  <a:lnTo>
                    <a:pt x="305" y="580"/>
                  </a:lnTo>
                  <a:lnTo>
                    <a:pt x="332" y="581"/>
                  </a:lnTo>
                  <a:lnTo>
                    <a:pt x="347" y="581"/>
                  </a:lnTo>
                  <a:lnTo>
                    <a:pt x="361" y="579"/>
                  </a:lnTo>
                  <a:lnTo>
                    <a:pt x="361" y="579"/>
                  </a:lnTo>
                  <a:lnTo>
                    <a:pt x="369" y="576"/>
                  </a:lnTo>
                  <a:lnTo>
                    <a:pt x="377" y="572"/>
                  </a:lnTo>
                  <a:lnTo>
                    <a:pt x="392" y="562"/>
                  </a:lnTo>
                  <a:lnTo>
                    <a:pt x="406" y="552"/>
                  </a:lnTo>
                  <a:lnTo>
                    <a:pt x="420" y="541"/>
                  </a:lnTo>
                  <a:lnTo>
                    <a:pt x="434" y="530"/>
                  </a:lnTo>
                  <a:lnTo>
                    <a:pt x="442" y="526"/>
                  </a:lnTo>
                  <a:lnTo>
                    <a:pt x="450" y="522"/>
                  </a:lnTo>
                  <a:lnTo>
                    <a:pt x="458" y="519"/>
                  </a:lnTo>
                  <a:lnTo>
                    <a:pt x="467" y="516"/>
                  </a:lnTo>
                  <a:lnTo>
                    <a:pt x="477" y="514"/>
                  </a:lnTo>
                  <a:lnTo>
                    <a:pt x="489" y="514"/>
                  </a:lnTo>
                  <a:lnTo>
                    <a:pt x="489" y="514"/>
                  </a:lnTo>
                  <a:lnTo>
                    <a:pt x="495" y="514"/>
                  </a:lnTo>
                  <a:lnTo>
                    <a:pt x="499" y="515"/>
                  </a:lnTo>
                  <a:lnTo>
                    <a:pt x="503" y="518"/>
                  </a:lnTo>
                  <a:lnTo>
                    <a:pt x="507" y="521"/>
                  </a:lnTo>
                  <a:lnTo>
                    <a:pt x="514" y="528"/>
                  </a:lnTo>
                  <a:lnTo>
                    <a:pt x="520" y="536"/>
                  </a:lnTo>
                  <a:lnTo>
                    <a:pt x="526" y="545"/>
                  </a:lnTo>
                  <a:lnTo>
                    <a:pt x="533" y="553"/>
                  </a:lnTo>
                  <a:lnTo>
                    <a:pt x="539" y="560"/>
                  </a:lnTo>
                  <a:lnTo>
                    <a:pt x="543" y="562"/>
                  </a:lnTo>
                  <a:lnTo>
                    <a:pt x="547" y="565"/>
                  </a:lnTo>
                  <a:lnTo>
                    <a:pt x="547" y="565"/>
                  </a:lnTo>
                  <a:lnTo>
                    <a:pt x="547" y="590"/>
                  </a:lnTo>
                  <a:lnTo>
                    <a:pt x="547" y="590"/>
                  </a:lnTo>
                  <a:lnTo>
                    <a:pt x="549" y="593"/>
                  </a:lnTo>
                  <a:lnTo>
                    <a:pt x="550" y="597"/>
                  </a:lnTo>
                  <a:lnTo>
                    <a:pt x="554" y="605"/>
                  </a:lnTo>
                  <a:lnTo>
                    <a:pt x="562" y="614"/>
                  </a:lnTo>
                  <a:lnTo>
                    <a:pt x="572" y="623"/>
                  </a:lnTo>
                  <a:lnTo>
                    <a:pt x="582" y="631"/>
                  </a:lnTo>
                  <a:lnTo>
                    <a:pt x="591" y="638"/>
                  </a:lnTo>
                  <a:lnTo>
                    <a:pt x="599" y="644"/>
                  </a:lnTo>
                  <a:lnTo>
                    <a:pt x="604" y="645"/>
                  </a:lnTo>
                  <a:lnTo>
                    <a:pt x="606" y="645"/>
                  </a:lnTo>
                  <a:lnTo>
                    <a:pt x="606" y="645"/>
                  </a:lnTo>
                  <a:lnTo>
                    <a:pt x="612" y="644"/>
                  </a:lnTo>
                  <a:lnTo>
                    <a:pt x="618" y="642"/>
                  </a:lnTo>
                  <a:lnTo>
                    <a:pt x="622" y="638"/>
                  </a:lnTo>
                  <a:lnTo>
                    <a:pt x="628" y="634"/>
                  </a:lnTo>
                  <a:lnTo>
                    <a:pt x="637" y="622"/>
                  </a:lnTo>
                  <a:lnTo>
                    <a:pt x="645" y="608"/>
                  </a:lnTo>
                  <a:lnTo>
                    <a:pt x="652" y="595"/>
                  </a:lnTo>
                  <a:lnTo>
                    <a:pt x="657" y="583"/>
                  </a:lnTo>
                  <a:lnTo>
                    <a:pt x="661" y="572"/>
                  </a:lnTo>
                  <a:lnTo>
                    <a:pt x="661" y="572"/>
                  </a:lnTo>
                  <a:lnTo>
                    <a:pt x="698" y="572"/>
                  </a:lnTo>
                  <a:lnTo>
                    <a:pt x="698" y="572"/>
                  </a:lnTo>
                  <a:lnTo>
                    <a:pt x="701" y="572"/>
                  </a:lnTo>
                  <a:lnTo>
                    <a:pt x="704" y="569"/>
                  </a:lnTo>
                  <a:lnTo>
                    <a:pt x="709" y="565"/>
                  </a:lnTo>
                  <a:lnTo>
                    <a:pt x="713" y="559"/>
                  </a:lnTo>
                  <a:lnTo>
                    <a:pt x="716" y="558"/>
                  </a:lnTo>
                  <a:lnTo>
                    <a:pt x="717" y="557"/>
                  </a:lnTo>
                  <a:lnTo>
                    <a:pt x="717" y="557"/>
                  </a:lnTo>
                  <a:lnTo>
                    <a:pt x="728" y="554"/>
                  </a:lnTo>
                  <a:lnTo>
                    <a:pt x="739" y="553"/>
                  </a:lnTo>
                  <a:lnTo>
                    <a:pt x="749" y="553"/>
                  </a:lnTo>
                  <a:lnTo>
                    <a:pt x="758" y="554"/>
                  </a:lnTo>
                  <a:lnTo>
                    <a:pt x="776" y="557"/>
                  </a:lnTo>
                  <a:lnTo>
                    <a:pt x="786" y="558"/>
                  </a:lnTo>
                  <a:lnTo>
                    <a:pt x="794" y="557"/>
                  </a:lnTo>
                  <a:lnTo>
                    <a:pt x="794" y="557"/>
                  </a:lnTo>
                  <a:lnTo>
                    <a:pt x="798" y="557"/>
                  </a:lnTo>
                  <a:lnTo>
                    <a:pt x="803" y="554"/>
                  </a:lnTo>
                  <a:lnTo>
                    <a:pt x="809" y="550"/>
                  </a:lnTo>
                  <a:lnTo>
                    <a:pt x="812" y="544"/>
                  </a:lnTo>
                  <a:lnTo>
                    <a:pt x="816" y="538"/>
                  </a:lnTo>
                  <a:lnTo>
                    <a:pt x="820" y="531"/>
                  </a:lnTo>
                  <a:lnTo>
                    <a:pt x="824" y="524"/>
                  </a:lnTo>
                  <a:lnTo>
                    <a:pt x="829" y="519"/>
                  </a:lnTo>
                  <a:lnTo>
                    <a:pt x="834" y="516"/>
                  </a:lnTo>
                  <a:lnTo>
                    <a:pt x="839" y="514"/>
                  </a:lnTo>
                  <a:lnTo>
                    <a:pt x="839" y="514"/>
                  </a:lnTo>
                  <a:lnTo>
                    <a:pt x="833" y="497"/>
                  </a:lnTo>
                  <a:lnTo>
                    <a:pt x="832" y="489"/>
                  </a:lnTo>
                  <a:lnTo>
                    <a:pt x="831" y="481"/>
                  </a:lnTo>
                  <a:lnTo>
                    <a:pt x="831" y="481"/>
                  </a:lnTo>
                  <a:lnTo>
                    <a:pt x="831" y="477"/>
                  </a:lnTo>
                  <a:lnTo>
                    <a:pt x="832" y="474"/>
                  </a:lnTo>
                  <a:lnTo>
                    <a:pt x="836" y="469"/>
                  </a:lnTo>
                  <a:lnTo>
                    <a:pt x="840" y="463"/>
                  </a:lnTo>
                  <a:lnTo>
                    <a:pt x="841" y="460"/>
                  </a:lnTo>
                  <a:lnTo>
                    <a:pt x="842" y="455"/>
                  </a:lnTo>
                  <a:lnTo>
                    <a:pt x="842" y="455"/>
                  </a:lnTo>
                  <a:lnTo>
                    <a:pt x="841" y="445"/>
                  </a:lnTo>
                  <a:lnTo>
                    <a:pt x="839" y="434"/>
                  </a:lnTo>
                  <a:lnTo>
                    <a:pt x="831" y="412"/>
                  </a:lnTo>
                  <a:lnTo>
                    <a:pt x="824" y="391"/>
                  </a:lnTo>
                  <a:lnTo>
                    <a:pt x="821" y="382"/>
                  </a:lnTo>
                  <a:lnTo>
                    <a:pt x="820" y="374"/>
                  </a:lnTo>
                  <a:lnTo>
                    <a:pt x="820" y="374"/>
                  </a:lnTo>
                  <a:lnTo>
                    <a:pt x="820" y="355"/>
                  </a:lnTo>
                  <a:lnTo>
                    <a:pt x="820" y="355"/>
                  </a:lnTo>
                  <a:lnTo>
                    <a:pt x="819" y="341"/>
                  </a:lnTo>
                  <a:lnTo>
                    <a:pt x="817" y="329"/>
                  </a:lnTo>
                  <a:lnTo>
                    <a:pt x="813" y="318"/>
                  </a:lnTo>
                  <a:lnTo>
                    <a:pt x="809" y="308"/>
                  </a:lnTo>
                  <a:lnTo>
                    <a:pt x="809" y="308"/>
                  </a:lnTo>
                  <a:lnTo>
                    <a:pt x="809" y="268"/>
                  </a:lnTo>
                  <a:lnTo>
                    <a:pt x="809" y="275"/>
                  </a:lnTo>
                  <a:lnTo>
                    <a:pt x="809" y="275"/>
                  </a:lnTo>
                  <a:lnTo>
                    <a:pt x="809" y="275"/>
                  </a:lnTo>
                  <a:lnTo>
                    <a:pt x="794" y="276"/>
                  </a:lnTo>
                  <a:lnTo>
                    <a:pt x="780" y="278"/>
                  </a:lnTo>
                  <a:lnTo>
                    <a:pt x="767" y="282"/>
                  </a:lnTo>
                  <a:lnTo>
                    <a:pt x="757" y="287"/>
                  </a:lnTo>
                  <a:lnTo>
                    <a:pt x="747" y="294"/>
                  </a:lnTo>
                  <a:lnTo>
                    <a:pt x="743" y="298"/>
                  </a:lnTo>
                  <a:lnTo>
                    <a:pt x="740" y="302"/>
                  </a:lnTo>
                  <a:lnTo>
                    <a:pt x="736" y="308"/>
                  </a:lnTo>
                  <a:lnTo>
                    <a:pt x="734" y="314"/>
                  </a:lnTo>
                  <a:lnTo>
                    <a:pt x="733" y="320"/>
                  </a:lnTo>
                  <a:lnTo>
                    <a:pt x="732" y="327"/>
                  </a:lnTo>
                  <a:lnTo>
                    <a:pt x="732" y="327"/>
                  </a:lnTo>
                  <a:lnTo>
                    <a:pt x="710" y="327"/>
                  </a:lnTo>
                  <a:lnTo>
                    <a:pt x="710" y="327"/>
                  </a:lnTo>
                  <a:lnTo>
                    <a:pt x="710" y="327"/>
                  </a:lnTo>
                  <a:lnTo>
                    <a:pt x="711" y="316"/>
                  </a:lnTo>
                  <a:lnTo>
                    <a:pt x="713" y="306"/>
                  </a:lnTo>
                  <a:lnTo>
                    <a:pt x="716" y="297"/>
                  </a:lnTo>
                  <a:lnTo>
                    <a:pt x="717" y="285"/>
                  </a:lnTo>
                  <a:lnTo>
                    <a:pt x="717" y="285"/>
                  </a:lnTo>
                  <a:lnTo>
                    <a:pt x="717" y="279"/>
                  </a:lnTo>
                  <a:lnTo>
                    <a:pt x="714" y="275"/>
                  </a:lnTo>
                  <a:lnTo>
                    <a:pt x="711" y="270"/>
                  </a:lnTo>
                  <a:lnTo>
                    <a:pt x="707" y="266"/>
                  </a:lnTo>
                  <a:lnTo>
                    <a:pt x="702" y="259"/>
                  </a:lnTo>
                  <a:lnTo>
                    <a:pt x="699" y="254"/>
                  </a:lnTo>
                  <a:lnTo>
                    <a:pt x="698" y="249"/>
                  </a:lnTo>
                  <a:lnTo>
                    <a:pt x="698" y="249"/>
                  </a:lnTo>
                  <a:lnTo>
                    <a:pt x="698" y="244"/>
                  </a:lnTo>
                  <a:lnTo>
                    <a:pt x="701" y="239"/>
                  </a:lnTo>
                  <a:lnTo>
                    <a:pt x="704" y="231"/>
                  </a:lnTo>
                  <a:lnTo>
                    <a:pt x="707" y="224"/>
                  </a:lnTo>
                  <a:lnTo>
                    <a:pt x="709" y="221"/>
                  </a:lnTo>
                  <a:lnTo>
                    <a:pt x="710" y="216"/>
                  </a:lnTo>
                  <a:lnTo>
                    <a:pt x="710" y="216"/>
                  </a:lnTo>
                  <a:lnTo>
                    <a:pt x="709" y="208"/>
                  </a:lnTo>
                  <a:lnTo>
                    <a:pt x="707" y="205"/>
                  </a:lnTo>
                  <a:lnTo>
                    <a:pt x="706" y="201"/>
                  </a:lnTo>
                  <a:lnTo>
                    <a:pt x="704" y="198"/>
                  </a:lnTo>
                  <a:lnTo>
                    <a:pt x="701" y="195"/>
                  </a:lnTo>
                  <a:lnTo>
                    <a:pt x="696" y="194"/>
                  </a:lnTo>
                  <a:lnTo>
                    <a:pt x="691" y="194"/>
                  </a:lnTo>
                  <a:lnTo>
                    <a:pt x="691" y="194"/>
                  </a:lnTo>
                  <a:lnTo>
                    <a:pt x="682" y="194"/>
                  </a:lnTo>
                  <a:lnTo>
                    <a:pt x="674" y="197"/>
                  </a:lnTo>
                  <a:lnTo>
                    <a:pt x="658" y="203"/>
                  </a:lnTo>
                  <a:lnTo>
                    <a:pt x="642" y="209"/>
                  </a:lnTo>
                  <a:lnTo>
                    <a:pt x="634" y="211"/>
                  </a:lnTo>
                  <a:lnTo>
                    <a:pt x="625" y="213"/>
                  </a:lnTo>
                  <a:lnTo>
                    <a:pt x="625" y="213"/>
                  </a:lnTo>
                  <a:lnTo>
                    <a:pt x="617" y="211"/>
                  </a:lnTo>
                  <a:lnTo>
                    <a:pt x="610" y="210"/>
                  </a:lnTo>
                  <a:lnTo>
                    <a:pt x="596" y="207"/>
                  </a:lnTo>
                  <a:lnTo>
                    <a:pt x="583" y="200"/>
                  </a:lnTo>
                  <a:lnTo>
                    <a:pt x="572" y="193"/>
                  </a:lnTo>
                  <a:lnTo>
                    <a:pt x="551" y="180"/>
                  </a:lnTo>
                  <a:lnTo>
                    <a:pt x="541" y="175"/>
                  </a:lnTo>
                  <a:lnTo>
                    <a:pt x="535" y="173"/>
                  </a:lnTo>
                  <a:lnTo>
                    <a:pt x="529" y="172"/>
                  </a:lnTo>
                  <a:lnTo>
                    <a:pt x="529" y="172"/>
                  </a:lnTo>
                  <a:lnTo>
                    <a:pt x="493" y="173"/>
                  </a:lnTo>
                  <a:lnTo>
                    <a:pt x="476" y="172"/>
                  </a:lnTo>
                  <a:lnTo>
                    <a:pt x="469" y="170"/>
                  </a:lnTo>
                  <a:lnTo>
                    <a:pt x="463" y="168"/>
                  </a:lnTo>
                  <a:lnTo>
                    <a:pt x="463" y="168"/>
                  </a:lnTo>
                  <a:lnTo>
                    <a:pt x="460" y="164"/>
                  </a:lnTo>
                  <a:lnTo>
                    <a:pt x="457" y="160"/>
                  </a:lnTo>
                  <a:lnTo>
                    <a:pt x="452" y="149"/>
                  </a:lnTo>
                  <a:lnTo>
                    <a:pt x="449" y="139"/>
                  </a:lnTo>
                  <a:lnTo>
                    <a:pt x="446" y="129"/>
                  </a:lnTo>
                  <a:lnTo>
                    <a:pt x="443" y="117"/>
                  </a:lnTo>
                  <a:lnTo>
                    <a:pt x="438" y="108"/>
                  </a:lnTo>
                  <a:lnTo>
                    <a:pt x="436" y="103"/>
                  </a:lnTo>
                  <a:lnTo>
                    <a:pt x="432" y="99"/>
                  </a:lnTo>
                  <a:lnTo>
                    <a:pt x="428" y="94"/>
                  </a:lnTo>
                  <a:lnTo>
                    <a:pt x="423" y="91"/>
                  </a:lnTo>
                  <a:lnTo>
                    <a:pt x="423" y="91"/>
                  </a:lnTo>
                  <a:lnTo>
                    <a:pt x="397" y="77"/>
                  </a:lnTo>
                  <a:lnTo>
                    <a:pt x="368" y="61"/>
                  </a:lnTo>
                  <a:lnTo>
                    <a:pt x="353" y="54"/>
                  </a:lnTo>
                  <a:lnTo>
                    <a:pt x="337" y="48"/>
                  </a:lnTo>
                  <a:lnTo>
                    <a:pt x="320" y="43"/>
                  </a:lnTo>
                  <a:lnTo>
                    <a:pt x="302" y="40"/>
                  </a:lnTo>
                  <a:lnTo>
                    <a:pt x="302" y="40"/>
                  </a:lnTo>
                  <a:lnTo>
                    <a:pt x="279" y="35"/>
                  </a:lnTo>
                  <a:lnTo>
                    <a:pt x="245" y="30"/>
                  </a:lnTo>
                  <a:lnTo>
                    <a:pt x="226" y="25"/>
                  </a:lnTo>
                  <a:lnTo>
                    <a:pt x="211" y="20"/>
                  </a:lnTo>
                  <a:lnTo>
                    <a:pt x="200" y="16"/>
                  </a:lnTo>
                  <a:lnTo>
                    <a:pt x="197" y="14"/>
                  </a:lnTo>
                  <a:lnTo>
                    <a:pt x="195" y="10"/>
                  </a:lnTo>
                  <a:lnTo>
                    <a:pt x="195" y="10"/>
                  </a:lnTo>
                  <a:lnTo>
                    <a:pt x="159" y="0"/>
                  </a:lnTo>
                  <a:lnTo>
                    <a:pt x="159" y="0"/>
                  </a:lnTo>
                  <a:lnTo>
                    <a:pt x="159" y="0"/>
                  </a:lnTo>
                  <a:close/>
                </a:path>
              </a:pathLst>
            </a:custGeom>
            <a:solidFill>
              <a:schemeClr val="tx2">
                <a:lumMod val="40000"/>
                <a:lumOff val="6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sp>
          <p:nvSpPr>
            <p:cNvPr id="145" name="Freeform 109"/>
            <p:cNvSpPr>
              <a:spLocks/>
            </p:cNvSpPr>
            <p:nvPr/>
          </p:nvSpPr>
          <p:spPr bwMode="auto">
            <a:xfrm>
              <a:off x="4047081" y="5556929"/>
              <a:ext cx="389406" cy="383471"/>
            </a:xfrm>
            <a:custGeom>
              <a:avLst/>
              <a:gdLst/>
              <a:ahLst/>
              <a:cxnLst>
                <a:cxn ang="0">
                  <a:pos x="3" y="300"/>
                </a:cxn>
                <a:cxn ang="0">
                  <a:pos x="1" y="315"/>
                </a:cxn>
                <a:cxn ang="0">
                  <a:pos x="9" y="336"/>
                </a:cxn>
                <a:cxn ang="0">
                  <a:pos x="42" y="355"/>
                </a:cxn>
                <a:cxn ang="0">
                  <a:pos x="71" y="372"/>
                </a:cxn>
                <a:cxn ang="0">
                  <a:pos x="70" y="407"/>
                </a:cxn>
                <a:cxn ang="0">
                  <a:pos x="73" y="425"/>
                </a:cxn>
                <a:cxn ang="0">
                  <a:pos x="88" y="440"/>
                </a:cxn>
                <a:cxn ang="0">
                  <a:pos x="135" y="451"/>
                </a:cxn>
                <a:cxn ang="0">
                  <a:pos x="149" y="462"/>
                </a:cxn>
                <a:cxn ang="0">
                  <a:pos x="162" y="475"/>
                </a:cxn>
                <a:cxn ang="0">
                  <a:pos x="178" y="476"/>
                </a:cxn>
                <a:cxn ang="0">
                  <a:pos x="200" y="463"/>
                </a:cxn>
                <a:cxn ang="0">
                  <a:pos x="225" y="438"/>
                </a:cxn>
                <a:cxn ang="0">
                  <a:pos x="242" y="432"/>
                </a:cxn>
                <a:cxn ang="0">
                  <a:pos x="246" y="491"/>
                </a:cxn>
                <a:cxn ang="0">
                  <a:pos x="269" y="517"/>
                </a:cxn>
                <a:cxn ang="0">
                  <a:pos x="292" y="525"/>
                </a:cxn>
                <a:cxn ang="0">
                  <a:pos x="339" y="516"/>
                </a:cxn>
                <a:cxn ang="0">
                  <a:pos x="356" y="502"/>
                </a:cxn>
                <a:cxn ang="0">
                  <a:pos x="374" y="472"/>
                </a:cxn>
                <a:cxn ang="0">
                  <a:pos x="405" y="463"/>
                </a:cxn>
                <a:cxn ang="0">
                  <a:pos x="463" y="458"/>
                </a:cxn>
                <a:cxn ang="0">
                  <a:pos x="497" y="436"/>
                </a:cxn>
                <a:cxn ang="0">
                  <a:pos x="506" y="399"/>
                </a:cxn>
                <a:cxn ang="0">
                  <a:pos x="496" y="370"/>
                </a:cxn>
                <a:cxn ang="0">
                  <a:pos x="499" y="354"/>
                </a:cxn>
                <a:cxn ang="0">
                  <a:pos x="513" y="339"/>
                </a:cxn>
                <a:cxn ang="0">
                  <a:pos x="536" y="337"/>
                </a:cxn>
                <a:cxn ang="0">
                  <a:pos x="530" y="315"/>
                </a:cxn>
                <a:cxn ang="0">
                  <a:pos x="500" y="285"/>
                </a:cxn>
                <a:cxn ang="0">
                  <a:pos x="465" y="249"/>
                </a:cxn>
                <a:cxn ang="0">
                  <a:pos x="455" y="214"/>
                </a:cxn>
                <a:cxn ang="0">
                  <a:pos x="437" y="171"/>
                </a:cxn>
                <a:cxn ang="0">
                  <a:pos x="414" y="197"/>
                </a:cxn>
                <a:cxn ang="0">
                  <a:pos x="398" y="200"/>
                </a:cxn>
                <a:cxn ang="0">
                  <a:pos x="364" y="187"/>
                </a:cxn>
                <a:cxn ang="0">
                  <a:pos x="361" y="171"/>
                </a:cxn>
                <a:cxn ang="0">
                  <a:pos x="367" y="135"/>
                </a:cxn>
                <a:cxn ang="0">
                  <a:pos x="358" y="128"/>
                </a:cxn>
                <a:cxn ang="0">
                  <a:pos x="358" y="113"/>
                </a:cxn>
                <a:cxn ang="0">
                  <a:pos x="381" y="80"/>
                </a:cxn>
                <a:cxn ang="0">
                  <a:pos x="408" y="51"/>
                </a:cxn>
                <a:cxn ang="0">
                  <a:pos x="389" y="27"/>
                </a:cxn>
                <a:cxn ang="0">
                  <a:pos x="340" y="18"/>
                </a:cxn>
                <a:cxn ang="0">
                  <a:pos x="293" y="4"/>
                </a:cxn>
                <a:cxn ang="0">
                  <a:pos x="263" y="5"/>
                </a:cxn>
                <a:cxn ang="0">
                  <a:pos x="244" y="23"/>
                </a:cxn>
                <a:cxn ang="0">
                  <a:pos x="245" y="46"/>
                </a:cxn>
                <a:cxn ang="0">
                  <a:pos x="257" y="69"/>
                </a:cxn>
                <a:cxn ang="0">
                  <a:pos x="260" y="89"/>
                </a:cxn>
                <a:cxn ang="0">
                  <a:pos x="245" y="107"/>
                </a:cxn>
                <a:cxn ang="0">
                  <a:pos x="191" y="119"/>
                </a:cxn>
                <a:cxn ang="0">
                  <a:pos x="157" y="124"/>
                </a:cxn>
                <a:cxn ang="0">
                  <a:pos x="129" y="139"/>
                </a:cxn>
                <a:cxn ang="0">
                  <a:pos x="36" y="182"/>
                </a:cxn>
                <a:cxn ang="0">
                  <a:pos x="2" y="208"/>
                </a:cxn>
                <a:cxn ang="0">
                  <a:pos x="2" y="219"/>
                </a:cxn>
                <a:cxn ang="0">
                  <a:pos x="23" y="234"/>
                </a:cxn>
                <a:cxn ang="0">
                  <a:pos x="42" y="248"/>
                </a:cxn>
                <a:cxn ang="0">
                  <a:pos x="43" y="261"/>
                </a:cxn>
                <a:cxn ang="0">
                  <a:pos x="34" y="277"/>
                </a:cxn>
                <a:cxn ang="0">
                  <a:pos x="3" y="296"/>
                </a:cxn>
              </a:cxnLst>
              <a:rect l="0" t="0" r="r" b="b"/>
              <a:pathLst>
                <a:path w="536" h="525">
                  <a:moveTo>
                    <a:pt x="7" y="293"/>
                  </a:moveTo>
                  <a:lnTo>
                    <a:pt x="7" y="293"/>
                  </a:lnTo>
                  <a:lnTo>
                    <a:pt x="7" y="296"/>
                  </a:lnTo>
                  <a:lnTo>
                    <a:pt x="3" y="300"/>
                  </a:lnTo>
                  <a:lnTo>
                    <a:pt x="1" y="304"/>
                  </a:lnTo>
                  <a:lnTo>
                    <a:pt x="0" y="307"/>
                  </a:lnTo>
                  <a:lnTo>
                    <a:pt x="0" y="307"/>
                  </a:lnTo>
                  <a:lnTo>
                    <a:pt x="1" y="315"/>
                  </a:lnTo>
                  <a:lnTo>
                    <a:pt x="2" y="321"/>
                  </a:lnTo>
                  <a:lnTo>
                    <a:pt x="3" y="326"/>
                  </a:lnTo>
                  <a:lnTo>
                    <a:pt x="7" y="331"/>
                  </a:lnTo>
                  <a:lnTo>
                    <a:pt x="9" y="336"/>
                  </a:lnTo>
                  <a:lnTo>
                    <a:pt x="13" y="339"/>
                  </a:lnTo>
                  <a:lnTo>
                    <a:pt x="22" y="346"/>
                  </a:lnTo>
                  <a:lnTo>
                    <a:pt x="32" y="350"/>
                  </a:lnTo>
                  <a:lnTo>
                    <a:pt x="42" y="355"/>
                  </a:lnTo>
                  <a:lnTo>
                    <a:pt x="63" y="362"/>
                  </a:lnTo>
                  <a:lnTo>
                    <a:pt x="63" y="362"/>
                  </a:lnTo>
                  <a:lnTo>
                    <a:pt x="68" y="367"/>
                  </a:lnTo>
                  <a:lnTo>
                    <a:pt x="71" y="372"/>
                  </a:lnTo>
                  <a:lnTo>
                    <a:pt x="72" y="379"/>
                  </a:lnTo>
                  <a:lnTo>
                    <a:pt x="73" y="385"/>
                  </a:lnTo>
                  <a:lnTo>
                    <a:pt x="71" y="400"/>
                  </a:lnTo>
                  <a:lnTo>
                    <a:pt x="70" y="407"/>
                  </a:lnTo>
                  <a:lnTo>
                    <a:pt x="70" y="414"/>
                  </a:lnTo>
                  <a:lnTo>
                    <a:pt x="70" y="414"/>
                  </a:lnTo>
                  <a:lnTo>
                    <a:pt x="71" y="420"/>
                  </a:lnTo>
                  <a:lnTo>
                    <a:pt x="73" y="425"/>
                  </a:lnTo>
                  <a:lnTo>
                    <a:pt x="76" y="430"/>
                  </a:lnTo>
                  <a:lnTo>
                    <a:pt x="79" y="433"/>
                  </a:lnTo>
                  <a:lnTo>
                    <a:pt x="84" y="437"/>
                  </a:lnTo>
                  <a:lnTo>
                    <a:pt x="88" y="440"/>
                  </a:lnTo>
                  <a:lnTo>
                    <a:pt x="99" y="445"/>
                  </a:lnTo>
                  <a:lnTo>
                    <a:pt x="111" y="448"/>
                  </a:lnTo>
                  <a:lnTo>
                    <a:pt x="123" y="449"/>
                  </a:lnTo>
                  <a:lnTo>
                    <a:pt x="135" y="451"/>
                  </a:lnTo>
                  <a:lnTo>
                    <a:pt x="147" y="451"/>
                  </a:lnTo>
                  <a:lnTo>
                    <a:pt x="147" y="451"/>
                  </a:lnTo>
                  <a:lnTo>
                    <a:pt x="148" y="458"/>
                  </a:lnTo>
                  <a:lnTo>
                    <a:pt x="149" y="462"/>
                  </a:lnTo>
                  <a:lnTo>
                    <a:pt x="152" y="467"/>
                  </a:lnTo>
                  <a:lnTo>
                    <a:pt x="154" y="470"/>
                  </a:lnTo>
                  <a:lnTo>
                    <a:pt x="158" y="474"/>
                  </a:lnTo>
                  <a:lnTo>
                    <a:pt x="162" y="475"/>
                  </a:lnTo>
                  <a:lnTo>
                    <a:pt x="167" y="476"/>
                  </a:lnTo>
                  <a:lnTo>
                    <a:pt x="172" y="477"/>
                  </a:lnTo>
                  <a:lnTo>
                    <a:pt x="172" y="477"/>
                  </a:lnTo>
                  <a:lnTo>
                    <a:pt x="178" y="476"/>
                  </a:lnTo>
                  <a:lnTo>
                    <a:pt x="184" y="475"/>
                  </a:lnTo>
                  <a:lnTo>
                    <a:pt x="188" y="472"/>
                  </a:lnTo>
                  <a:lnTo>
                    <a:pt x="192" y="470"/>
                  </a:lnTo>
                  <a:lnTo>
                    <a:pt x="200" y="463"/>
                  </a:lnTo>
                  <a:lnTo>
                    <a:pt x="207" y="456"/>
                  </a:lnTo>
                  <a:lnTo>
                    <a:pt x="213" y="448"/>
                  </a:lnTo>
                  <a:lnTo>
                    <a:pt x="221" y="440"/>
                  </a:lnTo>
                  <a:lnTo>
                    <a:pt x="225" y="438"/>
                  </a:lnTo>
                  <a:lnTo>
                    <a:pt x="230" y="436"/>
                  </a:lnTo>
                  <a:lnTo>
                    <a:pt x="236" y="433"/>
                  </a:lnTo>
                  <a:lnTo>
                    <a:pt x="242" y="432"/>
                  </a:lnTo>
                  <a:lnTo>
                    <a:pt x="242" y="432"/>
                  </a:lnTo>
                  <a:lnTo>
                    <a:pt x="242" y="477"/>
                  </a:lnTo>
                  <a:lnTo>
                    <a:pt x="242" y="477"/>
                  </a:lnTo>
                  <a:lnTo>
                    <a:pt x="244" y="484"/>
                  </a:lnTo>
                  <a:lnTo>
                    <a:pt x="246" y="491"/>
                  </a:lnTo>
                  <a:lnTo>
                    <a:pt x="249" y="497"/>
                  </a:lnTo>
                  <a:lnTo>
                    <a:pt x="254" y="501"/>
                  </a:lnTo>
                  <a:lnTo>
                    <a:pt x="264" y="512"/>
                  </a:lnTo>
                  <a:lnTo>
                    <a:pt x="269" y="517"/>
                  </a:lnTo>
                  <a:lnTo>
                    <a:pt x="271" y="524"/>
                  </a:lnTo>
                  <a:lnTo>
                    <a:pt x="271" y="524"/>
                  </a:lnTo>
                  <a:lnTo>
                    <a:pt x="282" y="525"/>
                  </a:lnTo>
                  <a:lnTo>
                    <a:pt x="292" y="525"/>
                  </a:lnTo>
                  <a:lnTo>
                    <a:pt x="305" y="525"/>
                  </a:lnTo>
                  <a:lnTo>
                    <a:pt x="318" y="524"/>
                  </a:lnTo>
                  <a:lnTo>
                    <a:pt x="332" y="520"/>
                  </a:lnTo>
                  <a:lnTo>
                    <a:pt x="339" y="516"/>
                  </a:lnTo>
                  <a:lnTo>
                    <a:pt x="345" y="513"/>
                  </a:lnTo>
                  <a:lnTo>
                    <a:pt x="352" y="508"/>
                  </a:lnTo>
                  <a:lnTo>
                    <a:pt x="356" y="502"/>
                  </a:lnTo>
                  <a:lnTo>
                    <a:pt x="356" y="502"/>
                  </a:lnTo>
                  <a:lnTo>
                    <a:pt x="359" y="492"/>
                  </a:lnTo>
                  <a:lnTo>
                    <a:pt x="363" y="484"/>
                  </a:lnTo>
                  <a:lnTo>
                    <a:pt x="368" y="478"/>
                  </a:lnTo>
                  <a:lnTo>
                    <a:pt x="374" y="472"/>
                  </a:lnTo>
                  <a:lnTo>
                    <a:pt x="381" y="469"/>
                  </a:lnTo>
                  <a:lnTo>
                    <a:pt x="389" y="467"/>
                  </a:lnTo>
                  <a:lnTo>
                    <a:pt x="397" y="464"/>
                  </a:lnTo>
                  <a:lnTo>
                    <a:pt x="405" y="463"/>
                  </a:lnTo>
                  <a:lnTo>
                    <a:pt x="422" y="462"/>
                  </a:lnTo>
                  <a:lnTo>
                    <a:pt x="439" y="461"/>
                  </a:lnTo>
                  <a:lnTo>
                    <a:pt x="456" y="459"/>
                  </a:lnTo>
                  <a:lnTo>
                    <a:pt x="463" y="458"/>
                  </a:lnTo>
                  <a:lnTo>
                    <a:pt x="470" y="454"/>
                  </a:lnTo>
                  <a:lnTo>
                    <a:pt x="470" y="454"/>
                  </a:lnTo>
                  <a:lnTo>
                    <a:pt x="484" y="446"/>
                  </a:lnTo>
                  <a:lnTo>
                    <a:pt x="497" y="436"/>
                  </a:lnTo>
                  <a:lnTo>
                    <a:pt x="522" y="417"/>
                  </a:lnTo>
                  <a:lnTo>
                    <a:pt x="522" y="417"/>
                  </a:lnTo>
                  <a:lnTo>
                    <a:pt x="514" y="410"/>
                  </a:lnTo>
                  <a:lnTo>
                    <a:pt x="506" y="399"/>
                  </a:lnTo>
                  <a:lnTo>
                    <a:pt x="501" y="393"/>
                  </a:lnTo>
                  <a:lnTo>
                    <a:pt x="499" y="386"/>
                  </a:lnTo>
                  <a:lnTo>
                    <a:pt x="497" y="378"/>
                  </a:lnTo>
                  <a:lnTo>
                    <a:pt x="496" y="370"/>
                  </a:lnTo>
                  <a:lnTo>
                    <a:pt x="496" y="370"/>
                  </a:lnTo>
                  <a:lnTo>
                    <a:pt x="496" y="364"/>
                  </a:lnTo>
                  <a:lnTo>
                    <a:pt x="497" y="360"/>
                  </a:lnTo>
                  <a:lnTo>
                    <a:pt x="499" y="354"/>
                  </a:lnTo>
                  <a:lnTo>
                    <a:pt x="501" y="349"/>
                  </a:lnTo>
                  <a:lnTo>
                    <a:pt x="505" y="345"/>
                  </a:lnTo>
                  <a:lnTo>
                    <a:pt x="508" y="341"/>
                  </a:lnTo>
                  <a:lnTo>
                    <a:pt x="513" y="339"/>
                  </a:lnTo>
                  <a:lnTo>
                    <a:pt x="519" y="337"/>
                  </a:lnTo>
                  <a:lnTo>
                    <a:pt x="519" y="337"/>
                  </a:lnTo>
                  <a:lnTo>
                    <a:pt x="536" y="337"/>
                  </a:lnTo>
                  <a:lnTo>
                    <a:pt x="536" y="337"/>
                  </a:lnTo>
                  <a:lnTo>
                    <a:pt x="536" y="337"/>
                  </a:lnTo>
                  <a:lnTo>
                    <a:pt x="536" y="329"/>
                  </a:lnTo>
                  <a:lnTo>
                    <a:pt x="534" y="322"/>
                  </a:lnTo>
                  <a:lnTo>
                    <a:pt x="530" y="315"/>
                  </a:lnTo>
                  <a:lnTo>
                    <a:pt x="526" y="308"/>
                  </a:lnTo>
                  <a:lnTo>
                    <a:pt x="520" y="302"/>
                  </a:lnTo>
                  <a:lnTo>
                    <a:pt x="514" y="296"/>
                  </a:lnTo>
                  <a:lnTo>
                    <a:pt x="500" y="285"/>
                  </a:lnTo>
                  <a:lnTo>
                    <a:pt x="486" y="273"/>
                  </a:lnTo>
                  <a:lnTo>
                    <a:pt x="475" y="262"/>
                  </a:lnTo>
                  <a:lnTo>
                    <a:pt x="469" y="256"/>
                  </a:lnTo>
                  <a:lnTo>
                    <a:pt x="465" y="249"/>
                  </a:lnTo>
                  <a:lnTo>
                    <a:pt x="461" y="241"/>
                  </a:lnTo>
                  <a:lnTo>
                    <a:pt x="459" y="233"/>
                  </a:lnTo>
                  <a:lnTo>
                    <a:pt x="459" y="233"/>
                  </a:lnTo>
                  <a:lnTo>
                    <a:pt x="455" y="214"/>
                  </a:lnTo>
                  <a:lnTo>
                    <a:pt x="451" y="197"/>
                  </a:lnTo>
                  <a:lnTo>
                    <a:pt x="445" y="184"/>
                  </a:lnTo>
                  <a:lnTo>
                    <a:pt x="437" y="171"/>
                  </a:lnTo>
                  <a:lnTo>
                    <a:pt x="437" y="171"/>
                  </a:lnTo>
                  <a:lnTo>
                    <a:pt x="431" y="179"/>
                  </a:lnTo>
                  <a:lnTo>
                    <a:pt x="423" y="189"/>
                  </a:lnTo>
                  <a:lnTo>
                    <a:pt x="419" y="194"/>
                  </a:lnTo>
                  <a:lnTo>
                    <a:pt x="414" y="197"/>
                  </a:lnTo>
                  <a:lnTo>
                    <a:pt x="409" y="200"/>
                  </a:lnTo>
                  <a:lnTo>
                    <a:pt x="404" y="201"/>
                  </a:lnTo>
                  <a:lnTo>
                    <a:pt x="404" y="201"/>
                  </a:lnTo>
                  <a:lnTo>
                    <a:pt x="398" y="200"/>
                  </a:lnTo>
                  <a:lnTo>
                    <a:pt x="391" y="199"/>
                  </a:lnTo>
                  <a:lnTo>
                    <a:pt x="376" y="194"/>
                  </a:lnTo>
                  <a:lnTo>
                    <a:pt x="370" y="191"/>
                  </a:lnTo>
                  <a:lnTo>
                    <a:pt x="364" y="187"/>
                  </a:lnTo>
                  <a:lnTo>
                    <a:pt x="361" y="182"/>
                  </a:lnTo>
                  <a:lnTo>
                    <a:pt x="360" y="179"/>
                  </a:lnTo>
                  <a:lnTo>
                    <a:pt x="360" y="179"/>
                  </a:lnTo>
                  <a:lnTo>
                    <a:pt x="361" y="171"/>
                  </a:lnTo>
                  <a:lnTo>
                    <a:pt x="362" y="164"/>
                  </a:lnTo>
                  <a:lnTo>
                    <a:pt x="367" y="149"/>
                  </a:lnTo>
                  <a:lnTo>
                    <a:pt x="367" y="149"/>
                  </a:lnTo>
                  <a:lnTo>
                    <a:pt x="367" y="135"/>
                  </a:lnTo>
                  <a:lnTo>
                    <a:pt x="367" y="135"/>
                  </a:lnTo>
                  <a:lnTo>
                    <a:pt x="367" y="135"/>
                  </a:lnTo>
                  <a:lnTo>
                    <a:pt x="362" y="132"/>
                  </a:lnTo>
                  <a:lnTo>
                    <a:pt x="358" y="128"/>
                  </a:lnTo>
                  <a:lnTo>
                    <a:pt x="356" y="126"/>
                  </a:lnTo>
                  <a:lnTo>
                    <a:pt x="356" y="124"/>
                  </a:lnTo>
                  <a:lnTo>
                    <a:pt x="356" y="124"/>
                  </a:lnTo>
                  <a:lnTo>
                    <a:pt x="358" y="113"/>
                  </a:lnTo>
                  <a:lnTo>
                    <a:pt x="361" y="103"/>
                  </a:lnTo>
                  <a:lnTo>
                    <a:pt x="366" y="95"/>
                  </a:lnTo>
                  <a:lnTo>
                    <a:pt x="372" y="87"/>
                  </a:lnTo>
                  <a:lnTo>
                    <a:pt x="381" y="80"/>
                  </a:lnTo>
                  <a:lnTo>
                    <a:pt x="389" y="73"/>
                  </a:lnTo>
                  <a:lnTo>
                    <a:pt x="407" y="62"/>
                  </a:lnTo>
                  <a:lnTo>
                    <a:pt x="407" y="62"/>
                  </a:lnTo>
                  <a:lnTo>
                    <a:pt x="408" y="51"/>
                  </a:lnTo>
                  <a:lnTo>
                    <a:pt x="406" y="43"/>
                  </a:lnTo>
                  <a:lnTo>
                    <a:pt x="401" y="36"/>
                  </a:lnTo>
                  <a:lnTo>
                    <a:pt x="395" y="32"/>
                  </a:lnTo>
                  <a:lnTo>
                    <a:pt x="389" y="27"/>
                  </a:lnTo>
                  <a:lnTo>
                    <a:pt x="381" y="25"/>
                  </a:lnTo>
                  <a:lnTo>
                    <a:pt x="371" y="23"/>
                  </a:lnTo>
                  <a:lnTo>
                    <a:pt x="361" y="20"/>
                  </a:lnTo>
                  <a:lnTo>
                    <a:pt x="340" y="18"/>
                  </a:lnTo>
                  <a:lnTo>
                    <a:pt x="318" y="14"/>
                  </a:lnTo>
                  <a:lnTo>
                    <a:pt x="309" y="12"/>
                  </a:lnTo>
                  <a:lnTo>
                    <a:pt x="300" y="9"/>
                  </a:lnTo>
                  <a:lnTo>
                    <a:pt x="293" y="4"/>
                  </a:lnTo>
                  <a:lnTo>
                    <a:pt x="286" y="0"/>
                  </a:lnTo>
                  <a:lnTo>
                    <a:pt x="286" y="0"/>
                  </a:lnTo>
                  <a:lnTo>
                    <a:pt x="270" y="3"/>
                  </a:lnTo>
                  <a:lnTo>
                    <a:pt x="263" y="5"/>
                  </a:lnTo>
                  <a:lnTo>
                    <a:pt x="256" y="8"/>
                  </a:lnTo>
                  <a:lnTo>
                    <a:pt x="251" y="12"/>
                  </a:lnTo>
                  <a:lnTo>
                    <a:pt x="246" y="17"/>
                  </a:lnTo>
                  <a:lnTo>
                    <a:pt x="244" y="23"/>
                  </a:lnTo>
                  <a:lnTo>
                    <a:pt x="242" y="28"/>
                  </a:lnTo>
                  <a:lnTo>
                    <a:pt x="242" y="28"/>
                  </a:lnTo>
                  <a:lnTo>
                    <a:pt x="244" y="39"/>
                  </a:lnTo>
                  <a:lnTo>
                    <a:pt x="245" y="46"/>
                  </a:lnTo>
                  <a:lnTo>
                    <a:pt x="248" y="52"/>
                  </a:lnTo>
                  <a:lnTo>
                    <a:pt x="252" y="57"/>
                  </a:lnTo>
                  <a:lnTo>
                    <a:pt x="255" y="63"/>
                  </a:lnTo>
                  <a:lnTo>
                    <a:pt x="257" y="69"/>
                  </a:lnTo>
                  <a:lnTo>
                    <a:pt x="260" y="74"/>
                  </a:lnTo>
                  <a:lnTo>
                    <a:pt x="261" y="84"/>
                  </a:lnTo>
                  <a:lnTo>
                    <a:pt x="261" y="84"/>
                  </a:lnTo>
                  <a:lnTo>
                    <a:pt x="260" y="89"/>
                  </a:lnTo>
                  <a:lnTo>
                    <a:pt x="257" y="94"/>
                  </a:lnTo>
                  <a:lnTo>
                    <a:pt x="254" y="98"/>
                  </a:lnTo>
                  <a:lnTo>
                    <a:pt x="249" y="103"/>
                  </a:lnTo>
                  <a:lnTo>
                    <a:pt x="245" y="107"/>
                  </a:lnTo>
                  <a:lnTo>
                    <a:pt x="238" y="109"/>
                  </a:lnTo>
                  <a:lnTo>
                    <a:pt x="224" y="113"/>
                  </a:lnTo>
                  <a:lnTo>
                    <a:pt x="208" y="117"/>
                  </a:lnTo>
                  <a:lnTo>
                    <a:pt x="191" y="119"/>
                  </a:lnTo>
                  <a:lnTo>
                    <a:pt x="176" y="121"/>
                  </a:lnTo>
                  <a:lnTo>
                    <a:pt x="162" y="124"/>
                  </a:lnTo>
                  <a:lnTo>
                    <a:pt x="162" y="124"/>
                  </a:lnTo>
                  <a:lnTo>
                    <a:pt x="157" y="124"/>
                  </a:lnTo>
                  <a:lnTo>
                    <a:pt x="153" y="125"/>
                  </a:lnTo>
                  <a:lnTo>
                    <a:pt x="145" y="128"/>
                  </a:lnTo>
                  <a:lnTo>
                    <a:pt x="138" y="133"/>
                  </a:lnTo>
                  <a:lnTo>
                    <a:pt x="129" y="139"/>
                  </a:lnTo>
                  <a:lnTo>
                    <a:pt x="129" y="139"/>
                  </a:lnTo>
                  <a:lnTo>
                    <a:pt x="102" y="150"/>
                  </a:lnTo>
                  <a:lnTo>
                    <a:pt x="58" y="171"/>
                  </a:lnTo>
                  <a:lnTo>
                    <a:pt x="36" y="182"/>
                  </a:lnTo>
                  <a:lnTo>
                    <a:pt x="18" y="194"/>
                  </a:lnTo>
                  <a:lnTo>
                    <a:pt x="11" y="199"/>
                  </a:lnTo>
                  <a:lnTo>
                    <a:pt x="5" y="204"/>
                  </a:lnTo>
                  <a:lnTo>
                    <a:pt x="2" y="208"/>
                  </a:lnTo>
                  <a:lnTo>
                    <a:pt x="0" y="212"/>
                  </a:lnTo>
                  <a:lnTo>
                    <a:pt x="0" y="212"/>
                  </a:lnTo>
                  <a:lnTo>
                    <a:pt x="1" y="216"/>
                  </a:lnTo>
                  <a:lnTo>
                    <a:pt x="2" y="219"/>
                  </a:lnTo>
                  <a:lnTo>
                    <a:pt x="4" y="222"/>
                  </a:lnTo>
                  <a:lnTo>
                    <a:pt x="7" y="225"/>
                  </a:lnTo>
                  <a:lnTo>
                    <a:pt x="15" y="230"/>
                  </a:lnTo>
                  <a:lnTo>
                    <a:pt x="23" y="234"/>
                  </a:lnTo>
                  <a:lnTo>
                    <a:pt x="31" y="238"/>
                  </a:lnTo>
                  <a:lnTo>
                    <a:pt x="38" y="242"/>
                  </a:lnTo>
                  <a:lnTo>
                    <a:pt x="40" y="246"/>
                  </a:lnTo>
                  <a:lnTo>
                    <a:pt x="42" y="248"/>
                  </a:lnTo>
                  <a:lnTo>
                    <a:pt x="43" y="252"/>
                  </a:lnTo>
                  <a:lnTo>
                    <a:pt x="45" y="256"/>
                  </a:lnTo>
                  <a:lnTo>
                    <a:pt x="45" y="256"/>
                  </a:lnTo>
                  <a:lnTo>
                    <a:pt x="43" y="261"/>
                  </a:lnTo>
                  <a:lnTo>
                    <a:pt x="43" y="265"/>
                  </a:lnTo>
                  <a:lnTo>
                    <a:pt x="41" y="269"/>
                  </a:lnTo>
                  <a:lnTo>
                    <a:pt x="40" y="272"/>
                  </a:lnTo>
                  <a:lnTo>
                    <a:pt x="34" y="277"/>
                  </a:lnTo>
                  <a:lnTo>
                    <a:pt x="28" y="280"/>
                  </a:lnTo>
                  <a:lnTo>
                    <a:pt x="15" y="286"/>
                  </a:lnTo>
                  <a:lnTo>
                    <a:pt x="9" y="291"/>
                  </a:lnTo>
                  <a:lnTo>
                    <a:pt x="3" y="296"/>
                  </a:lnTo>
                  <a:lnTo>
                    <a:pt x="3" y="296"/>
                  </a:lnTo>
                  <a:lnTo>
                    <a:pt x="7" y="293"/>
                  </a:lnTo>
                  <a:lnTo>
                    <a:pt x="7" y="293"/>
                  </a:lnTo>
                  <a:close/>
                </a:path>
              </a:pathLst>
            </a:custGeom>
            <a:solidFill>
              <a:schemeClr val="tx2">
                <a:lumMod val="40000"/>
                <a:lumOff val="60000"/>
              </a:schemeClr>
            </a:solidFill>
            <a:ln w="9525" cap="flat" cmpd="sng" algn="ctr">
              <a:solidFill>
                <a:srgbClr val="FFFFFF"/>
              </a:solidFill>
              <a:prstDash val="solid"/>
              <a:headEnd/>
              <a:tailEnd/>
            </a:ln>
            <a:effectLst/>
          </p:spPr>
          <p:txBody>
            <a:bodyPr lIns="0" tIns="36000" rIns="0" bIns="0" anchor="ctr" anchorCtr="1"/>
            <a:lstStyle/>
            <a:p>
              <a:pPr indent="-268288">
                <a:lnSpc>
                  <a:spcPct val="90000"/>
                </a:lnSpc>
                <a:spcAft>
                  <a:spcPts val="900"/>
                </a:spcAft>
              </a:pPr>
              <a:endParaRPr lang="ru-RU" sz="2000" b="1" kern="0" dirty="0">
                <a:solidFill>
                  <a:srgbClr val="FFFFFF"/>
                </a:solidFill>
                <a:latin typeface="Arial"/>
              </a:endParaRPr>
            </a:p>
          </p:txBody>
        </p:sp>
      </p:grpSp>
      <p:sp>
        <p:nvSpPr>
          <p:cNvPr id="204" name="Freeform 90"/>
          <p:cNvSpPr>
            <a:spLocks/>
          </p:cNvSpPr>
          <p:nvPr/>
        </p:nvSpPr>
        <p:spPr bwMode="auto">
          <a:xfrm>
            <a:off x="5912252" y="1704401"/>
            <a:ext cx="82852" cy="107148"/>
          </a:xfrm>
          <a:custGeom>
            <a:avLst/>
            <a:gdLst>
              <a:gd name="connsiteX0" fmla="*/ 10000 w 10000"/>
              <a:gd name="connsiteY0" fmla="*/ 6652 h 10811"/>
              <a:gd name="connsiteX1" fmla="*/ 10000 w 10000"/>
              <a:gd name="connsiteY1" fmla="*/ 6652 h 10811"/>
              <a:gd name="connsiteX2" fmla="*/ 10000 w 10000"/>
              <a:gd name="connsiteY2" fmla="*/ 7014 h 10811"/>
              <a:gd name="connsiteX3" fmla="*/ 9892 w 10000"/>
              <a:gd name="connsiteY3" fmla="*/ 7376 h 10811"/>
              <a:gd name="connsiteX4" fmla="*/ 9730 w 10000"/>
              <a:gd name="connsiteY4" fmla="*/ 7647 h 10811"/>
              <a:gd name="connsiteX5" fmla="*/ 9568 w 10000"/>
              <a:gd name="connsiteY5" fmla="*/ 7919 h 10811"/>
              <a:gd name="connsiteX6" fmla="*/ 9405 w 10000"/>
              <a:gd name="connsiteY6" fmla="*/ 8145 h 10811"/>
              <a:gd name="connsiteX7" fmla="*/ 9135 w 10000"/>
              <a:gd name="connsiteY7" fmla="*/ 8326 h 10811"/>
              <a:gd name="connsiteX8" fmla="*/ 8595 w 10000"/>
              <a:gd name="connsiteY8" fmla="*/ 8643 h 10811"/>
              <a:gd name="connsiteX9" fmla="*/ 8000 w 10000"/>
              <a:gd name="connsiteY9" fmla="*/ 8869 h 10811"/>
              <a:gd name="connsiteX10" fmla="*/ 8912 w 10000"/>
              <a:gd name="connsiteY10" fmla="*/ 10811 h 10811"/>
              <a:gd name="connsiteX11" fmla="*/ 6811 w 10000"/>
              <a:gd name="connsiteY11" fmla="*/ 9367 h 10811"/>
              <a:gd name="connsiteX12" fmla="*/ 6378 w 10000"/>
              <a:gd name="connsiteY12" fmla="*/ 9683 h 10811"/>
              <a:gd name="connsiteX13" fmla="*/ 6378 w 10000"/>
              <a:gd name="connsiteY13" fmla="*/ 9683 h 10811"/>
              <a:gd name="connsiteX14" fmla="*/ 6000 w 10000"/>
              <a:gd name="connsiteY14" fmla="*/ 10000 h 10811"/>
              <a:gd name="connsiteX15" fmla="*/ 6000 w 10000"/>
              <a:gd name="connsiteY15" fmla="*/ 10000 h 10811"/>
              <a:gd name="connsiteX16" fmla="*/ 6000 w 10000"/>
              <a:gd name="connsiteY16" fmla="*/ 10000 h 10811"/>
              <a:gd name="connsiteX17" fmla="*/ 5405 w 10000"/>
              <a:gd name="connsiteY17" fmla="*/ 9095 h 10811"/>
              <a:gd name="connsiteX18" fmla="*/ 4649 w 10000"/>
              <a:gd name="connsiteY18" fmla="*/ 8190 h 10811"/>
              <a:gd name="connsiteX19" fmla="*/ 3081 w 10000"/>
              <a:gd name="connsiteY19" fmla="*/ 6380 h 10811"/>
              <a:gd name="connsiteX20" fmla="*/ 2270 w 10000"/>
              <a:gd name="connsiteY20" fmla="*/ 5430 h 10811"/>
              <a:gd name="connsiteX21" fmla="*/ 1568 w 10000"/>
              <a:gd name="connsiteY21" fmla="*/ 4480 h 10811"/>
              <a:gd name="connsiteX22" fmla="*/ 865 w 10000"/>
              <a:gd name="connsiteY22" fmla="*/ 3439 h 10811"/>
              <a:gd name="connsiteX23" fmla="*/ 216 w 10000"/>
              <a:gd name="connsiteY23" fmla="*/ 2308 h 10811"/>
              <a:gd name="connsiteX24" fmla="*/ 216 w 10000"/>
              <a:gd name="connsiteY24" fmla="*/ 2308 h 10811"/>
              <a:gd name="connsiteX25" fmla="*/ 54 w 10000"/>
              <a:gd name="connsiteY25" fmla="*/ 1765 h 10811"/>
              <a:gd name="connsiteX26" fmla="*/ 0 w 10000"/>
              <a:gd name="connsiteY26" fmla="*/ 1403 h 10811"/>
              <a:gd name="connsiteX27" fmla="*/ 54 w 10000"/>
              <a:gd name="connsiteY27" fmla="*/ 1222 h 10811"/>
              <a:gd name="connsiteX28" fmla="*/ 108 w 10000"/>
              <a:gd name="connsiteY28" fmla="*/ 1086 h 10811"/>
              <a:gd name="connsiteX29" fmla="*/ 324 w 10000"/>
              <a:gd name="connsiteY29" fmla="*/ 860 h 10811"/>
              <a:gd name="connsiteX30" fmla="*/ 541 w 10000"/>
              <a:gd name="connsiteY30" fmla="*/ 769 h 10811"/>
              <a:gd name="connsiteX31" fmla="*/ 919 w 10000"/>
              <a:gd name="connsiteY31" fmla="*/ 588 h 10811"/>
              <a:gd name="connsiteX32" fmla="*/ 1297 w 10000"/>
              <a:gd name="connsiteY32" fmla="*/ 498 h 10811"/>
              <a:gd name="connsiteX33" fmla="*/ 1676 w 10000"/>
              <a:gd name="connsiteY33" fmla="*/ 362 h 10811"/>
              <a:gd name="connsiteX34" fmla="*/ 1676 w 10000"/>
              <a:gd name="connsiteY34" fmla="*/ 362 h 10811"/>
              <a:gd name="connsiteX35" fmla="*/ 2000 w 10000"/>
              <a:gd name="connsiteY35" fmla="*/ 181 h 10811"/>
              <a:gd name="connsiteX36" fmla="*/ 2270 w 10000"/>
              <a:gd name="connsiteY36" fmla="*/ 90 h 10811"/>
              <a:gd name="connsiteX37" fmla="*/ 2595 w 10000"/>
              <a:gd name="connsiteY37" fmla="*/ 45 h 10811"/>
              <a:gd name="connsiteX38" fmla="*/ 2811 w 10000"/>
              <a:gd name="connsiteY38" fmla="*/ 0 h 10811"/>
              <a:gd name="connsiteX39" fmla="*/ 3027 w 10000"/>
              <a:gd name="connsiteY39" fmla="*/ 45 h 10811"/>
              <a:gd name="connsiteX40" fmla="*/ 3243 w 10000"/>
              <a:gd name="connsiteY40" fmla="*/ 90 h 10811"/>
              <a:gd name="connsiteX41" fmla="*/ 3730 w 10000"/>
              <a:gd name="connsiteY41" fmla="*/ 317 h 10811"/>
              <a:gd name="connsiteX42" fmla="*/ 4216 w 10000"/>
              <a:gd name="connsiteY42" fmla="*/ 498 h 10811"/>
              <a:gd name="connsiteX43" fmla="*/ 4973 w 10000"/>
              <a:gd name="connsiteY43" fmla="*/ 769 h 10811"/>
              <a:gd name="connsiteX44" fmla="*/ 5405 w 10000"/>
              <a:gd name="connsiteY44" fmla="*/ 860 h 10811"/>
              <a:gd name="connsiteX45" fmla="*/ 5892 w 10000"/>
              <a:gd name="connsiteY45" fmla="*/ 905 h 10811"/>
              <a:gd name="connsiteX46" fmla="*/ 6541 w 10000"/>
              <a:gd name="connsiteY46" fmla="*/ 995 h 10811"/>
              <a:gd name="connsiteX47" fmla="*/ 7189 w 10000"/>
              <a:gd name="connsiteY47" fmla="*/ 995 h 10811"/>
              <a:gd name="connsiteX48" fmla="*/ 7189 w 10000"/>
              <a:gd name="connsiteY48" fmla="*/ 995 h 10811"/>
              <a:gd name="connsiteX49" fmla="*/ 8649 w 10000"/>
              <a:gd name="connsiteY49" fmla="*/ 2986 h 10811"/>
              <a:gd name="connsiteX50" fmla="*/ 8649 w 10000"/>
              <a:gd name="connsiteY50" fmla="*/ 2986 h 10811"/>
              <a:gd name="connsiteX51" fmla="*/ 9081 w 10000"/>
              <a:gd name="connsiteY51" fmla="*/ 3801 h 10811"/>
              <a:gd name="connsiteX52" fmla="*/ 9459 w 10000"/>
              <a:gd name="connsiteY52" fmla="*/ 4615 h 10811"/>
              <a:gd name="connsiteX53" fmla="*/ 9838 w 10000"/>
              <a:gd name="connsiteY53" fmla="*/ 5566 h 10811"/>
              <a:gd name="connsiteX54" fmla="*/ 10000 w 10000"/>
              <a:gd name="connsiteY54" fmla="*/ 6652 h 10811"/>
              <a:gd name="connsiteX55" fmla="*/ 10000 w 10000"/>
              <a:gd name="connsiteY55" fmla="*/ 6652 h 10811"/>
              <a:gd name="connsiteX56" fmla="*/ 10000 w 10000"/>
              <a:gd name="connsiteY56" fmla="*/ 6652 h 10811"/>
              <a:gd name="connsiteX0" fmla="*/ 10000 w 10000"/>
              <a:gd name="connsiteY0" fmla="*/ 6652 h 10811"/>
              <a:gd name="connsiteX1" fmla="*/ 10000 w 10000"/>
              <a:gd name="connsiteY1" fmla="*/ 6652 h 10811"/>
              <a:gd name="connsiteX2" fmla="*/ 10000 w 10000"/>
              <a:gd name="connsiteY2" fmla="*/ 7014 h 10811"/>
              <a:gd name="connsiteX3" fmla="*/ 9892 w 10000"/>
              <a:gd name="connsiteY3" fmla="*/ 7376 h 10811"/>
              <a:gd name="connsiteX4" fmla="*/ 9730 w 10000"/>
              <a:gd name="connsiteY4" fmla="*/ 7647 h 10811"/>
              <a:gd name="connsiteX5" fmla="*/ 9568 w 10000"/>
              <a:gd name="connsiteY5" fmla="*/ 7919 h 10811"/>
              <a:gd name="connsiteX6" fmla="*/ 9405 w 10000"/>
              <a:gd name="connsiteY6" fmla="*/ 8145 h 10811"/>
              <a:gd name="connsiteX7" fmla="*/ 9135 w 10000"/>
              <a:gd name="connsiteY7" fmla="*/ 8326 h 10811"/>
              <a:gd name="connsiteX8" fmla="*/ 8595 w 10000"/>
              <a:gd name="connsiteY8" fmla="*/ 8643 h 10811"/>
              <a:gd name="connsiteX9" fmla="*/ 8000 w 10000"/>
              <a:gd name="connsiteY9" fmla="*/ 8869 h 10811"/>
              <a:gd name="connsiteX10" fmla="*/ 8912 w 10000"/>
              <a:gd name="connsiteY10" fmla="*/ 10811 h 10811"/>
              <a:gd name="connsiteX11" fmla="*/ 6811 w 10000"/>
              <a:gd name="connsiteY11" fmla="*/ 9367 h 10811"/>
              <a:gd name="connsiteX12" fmla="*/ 6378 w 10000"/>
              <a:gd name="connsiteY12" fmla="*/ 9683 h 10811"/>
              <a:gd name="connsiteX13" fmla="*/ 6378 w 10000"/>
              <a:gd name="connsiteY13" fmla="*/ 9683 h 10811"/>
              <a:gd name="connsiteX14" fmla="*/ 6000 w 10000"/>
              <a:gd name="connsiteY14" fmla="*/ 10000 h 10811"/>
              <a:gd name="connsiteX15" fmla="*/ 6000 w 10000"/>
              <a:gd name="connsiteY15" fmla="*/ 10000 h 10811"/>
              <a:gd name="connsiteX16" fmla="*/ 6000 w 10000"/>
              <a:gd name="connsiteY16" fmla="*/ 10000 h 10811"/>
              <a:gd name="connsiteX17" fmla="*/ 5405 w 10000"/>
              <a:gd name="connsiteY17" fmla="*/ 9095 h 10811"/>
              <a:gd name="connsiteX18" fmla="*/ 4649 w 10000"/>
              <a:gd name="connsiteY18" fmla="*/ 8190 h 10811"/>
              <a:gd name="connsiteX19" fmla="*/ 3081 w 10000"/>
              <a:gd name="connsiteY19" fmla="*/ 6380 h 10811"/>
              <a:gd name="connsiteX20" fmla="*/ 0 w 10000"/>
              <a:gd name="connsiteY20" fmla="*/ 8198 h 10811"/>
              <a:gd name="connsiteX21" fmla="*/ 1568 w 10000"/>
              <a:gd name="connsiteY21" fmla="*/ 4480 h 10811"/>
              <a:gd name="connsiteX22" fmla="*/ 865 w 10000"/>
              <a:gd name="connsiteY22" fmla="*/ 3439 h 10811"/>
              <a:gd name="connsiteX23" fmla="*/ 216 w 10000"/>
              <a:gd name="connsiteY23" fmla="*/ 2308 h 10811"/>
              <a:gd name="connsiteX24" fmla="*/ 216 w 10000"/>
              <a:gd name="connsiteY24" fmla="*/ 2308 h 10811"/>
              <a:gd name="connsiteX25" fmla="*/ 54 w 10000"/>
              <a:gd name="connsiteY25" fmla="*/ 1765 h 10811"/>
              <a:gd name="connsiteX26" fmla="*/ 0 w 10000"/>
              <a:gd name="connsiteY26" fmla="*/ 1403 h 10811"/>
              <a:gd name="connsiteX27" fmla="*/ 54 w 10000"/>
              <a:gd name="connsiteY27" fmla="*/ 1222 h 10811"/>
              <a:gd name="connsiteX28" fmla="*/ 108 w 10000"/>
              <a:gd name="connsiteY28" fmla="*/ 1086 h 10811"/>
              <a:gd name="connsiteX29" fmla="*/ 324 w 10000"/>
              <a:gd name="connsiteY29" fmla="*/ 860 h 10811"/>
              <a:gd name="connsiteX30" fmla="*/ 541 w 10000"/>
              <a:gd name="connsiteY30" fmla="*/ 769 h 10811"/>
              <a:gd name="connsiteX31" fmla="*/ 919 w 10000"/>
              <a:gd name="connsiteY31" fmla="*/ 588 h 10811"/>
              <a:gd name="connsiteX32" fmla="*/ 1297 w 10000"/>
              <a:gd name="connsiteY32" fmla="*/ 498 h 10811"/>
              <a:gd name="connsiteX33" fmla="*/ 1676 w 10000"/>
              <a:gd name="connsiteY33" fmla="*/ 362 h 10811"/>
              <a:gd name="connsiteX34" fmla="*/ 1676 w 10000"/>
              <a:gd name="connsiteY34" fmla="*/ 362 h 10811"/>
              <a:gd name="connsiteX35" fmla="*/ 2000 w 10000"/>
              <a:gd name="connsiteY35" fmla="*/ 181 h 10811"/>
              <a:gd name="connsiteX36" fmla="*/ 2270 w 10000"/>
              <a:gd name="connsiteY36" fmla="*/ 90 h 10811"/>
              <a:gd name="connsiteX37" fmla="*/ 2595 w 10000"/>
              <a:gd name="connsiteY37" fmla="*/ 45 h 10811"/>
              <a:gd name="connsiteX38" fmla="*/ 2811 w 10000"/>
              <a:gd name="connsiteY38" fmla="*/ 0 h 10811"/>
              <a:gd name="connsiteX39" fmla="*/ 3027 w 10000"/>
              <a:gd name="connsiteY39" fmla="*/ 45 h 10811"/>
              <a:gd name="connsiteX40" fmla="*/ 3243 w 10000"/>
              <a:gd name="connsiteY40" fmla="*/ 90 h 10811"/>
              <a:gd name="connsiteX41" fmla="*/ 3730 w 10000"/>
              <a:gd name="connsiteY41" fmla="*/ 317 h 10811"/>
              <a:gd name="connsiteX42" fmla="*/ 4216 w 10000"/>
              <a:gd name="connsiteY42" fmla="*/ 498 h 10811"/>
              <a:gd name="connsiteX43" fmla="*/ 4973 w 10000"/>
              <a:gd name="connsiteY43" fmla="*/ 769 h 10811"/>
              <a:gd name="connsiteX44" fmla="*/ 5405 w 10000"/>
              <a:gd name="connsiteY44" fmla="*/ 860 h 10811"/>
              <a:gd name="connsiteX45" fmla="*/ 5892 w 10000"/>
              <a:gd name="connsiteY45" fmla="*/ 905 h 10811"/>
              <a:gd name="connsiteX46" fmla="*/ 6541 w 10000"/>
              <a:gd name="connsiteY46" fmla="*/ 995 h 10811"/>
              <a:gd name="connsiteX47" fmla="*/ 7189 w 10000"/>
              <a:gd name="connsiteY47" fmla="*/ 995 h 10811"/>
              <a:gd name="connsiteX48" fmla="*/ 7189 w 10000"/>
              <a:gd name="connsiteY48" fmla="*/ 995 h 10811"/>
              <a:gd name="connsiteX49" fmla="*/ 8649 w 10000"/>
              <a:gd name="connsiteY49" fmla="*/ 2986 h 10811"/>
              <a:gd name="connsiteX50" fmla="*/ 8649 w 10000"/>
              <a:gd name="connsiteY50" fmla="*/ 2986 h 10811"/>
              <a:gd name="connsiteX51" fmla="*/ 9081 w 10000"/>
              <a:gd name="connsiteY51" fmla="*/ 3801 h 10811"/>
              <a:gd name="connsiteX52" fmla="*/ 9459 w 10000"/>
              <a:gd name="connsiteY52" fmla="*/ 4615 h 10811"/>
              <a:gd name="connsiteX53" fmla="*/ 9838 w 10000"/>
              <a:gd name="connsiteY53" fmla="*/ 5566 h 10811"/>
              <a:gd name="connsiteX54" fmla="*/ 10000 w 10000"/>
              <a:gd name="connsiteY54" fmla="*/ 6652 h 10811"/>
              <a:gd name="connsiteX55" fmla="*/ 10000 w 10000"/>
              <a:gd name="connsiteY55" fmla="*/ 6652 h 10811"/>
              <a:gd name="connsiteX56" fmla="*/ 10000 w 10000"/>
              <a:gd name="connsiteY56" fmla="*/ 6652 h 10811"/>
              <a:gd name="connsiteX0" fmla="*/ 10000 w 10000"/>
              <a:gd name="connsiteY0" fmla="*/ 6652 h 10811"/>
              <a:gd name="connsiteX1" fmla="*/ 10000 w 10000"/>
              <a:gd name="connsiteY1" fmla="*/ 6652 h 10811"/>
              <a:gd name="connsiteX2" fmla="*/ 10000 w 10000"/>
              <a:gd name="connsiteY2" fmla="*/ 7014 h 10811"/>
              <a:gd name="connsiteX3" fmla="*/ 9892 w 10000"/>
              <a:gd name="connsiteY3" fmla="*/ 7376 h 10811"/>
              <a:gd name="connsiteX4" fmla="*/ 9730 w 10000"/>
              <a:gd name="connsiteY4" fmla="*/ 7647 h 10811"/>
              <a:gd name="connsiteX5" fmla="*/ 9568 w 10000"/>
              <a:gd name="connsiteY5" fmla="*/ 7919 h 10811"/>
              <a:gd name="connsiteX6" fmla="*/ 9405 w 10000"/>
              <a:gd name="connsiteY6" fmla="*/ 8145 h 10811"/>
              <a:gd name="connsiteX7" fmla="*/ 9135 w 10000"/>
              <a:gd name="connsiteY7" fmla="*/ 8326 h 10811"/>
              <a:gd name="connsiteX8" fmla="*/ 8595 w 10000"/>
              <a:gd name="connsiteY8" fmla="*/ 8643 h 10811"/>
              <a:gd name="connsiteX9" fmla="*/ 8000 w 10000"/>
              <a:gd name="connsiteY9" fmla="*/ 8869 h 10811"/>
              <a:gd name="connsiteX10" fmla="*/ 8912 w 10000"/>
              <a:gd name="connsiteY10" fmla="*/ 10811 h 10811"/>
              <a:gd name="connsiteX11" fmla="*/ 6811 w 10000"/>
              <a:gd name="connsiteY11" fmla="*/ 9367 h 10811"/>
              <a:gd name="connsiteX12" fmla="*/ 6378 w 10000"/>
              <a:gd name="connsiteY12" fmla="*/ 9683 h 10811"/>
              <a:gd name="connsiteX13" fmla="*/ 6378 w 10000"/>
              <a:gd name="connsiteY13" fmla="*/ 9683 h 10811"/>
              <a:gd name="connsiteX14" fmla="*/ 6000 w 10000"/>
              <a:gd name="connsiteY14" fmla="*/ 10000 h 10811"/>
              <a:gd name="connsiteX15" fmla="*/ 6000 w 10000"/>
              <a:gd name="connsiteY15" fmla="*/ 10000 h 10811"/>
              <a:gd name="connsiteX16" fmla="*/ 6000 w 10000"/>
              <a:gd name="connsiteY16" fmla="*/ 10000 h 10811"/>
              <a:gd name="connsiteX17" fmla="*/ 5405 w 10000"/>
              <a:gd name="connsiteY17" fmla="*/ 9095 h 10811"/>
              <a:gd name="connsiteX18" fmla="*/ 4649 w 10000"/>
              <a:gd name="connsiteY18" fmla="*/ 8190 h 10811"/>
              <a:gd name="connsiteX19" fmla="*/ 1317 w 10000"/>
              <a:gd name="connsiteY19" fmla="*/ 10000 h 10811"/>
              <a:gd name="connsiteX20" fmla="*/ 0 w 10000"/>
              <a:gd name="connsiteY20" fmla="*/ 8198 h 10811"/>
              <a:gd name="connsiteX21" fmla="*/ 1568 w 10000"/>
              <a:gd name="connsiteY21" fmla="*/ 4480 h 10811"/>
              <a:gd name="connsiteX22" fmla="*/ 865 w 10000"/>
              <a:gd name="connsiteY22" fmla="*/ 3439 h 10811"/>
              <a:gd name="connsiteX23" fmla="*/ 216 w 10000"/>
              <a:gd name="connsiteY23" fmla="*/ 2308 h 10811"/>
              <a:gd name="connsiteX24" fmla="*/ 216 w 10000"/>
              <a:gd name="connsiteY24" fmla="*/ 2308 h 10811"/>
              <a:gd name="connsiteX25" fmla="*/ 54 w 10000"/>
              <a:gd name="connsiteY25" fmla="*/ 1765 h 10811"/>
              <a:gd name="connsiteX26" fmla="*/ 0 w 10000"/>
              <a:gd name="connsiteY26" fmla="*/ 1403 h 10811"/>
              <a:gd name="connsiteX27" fmla="*/ 54 w 10000"/>
              <a:gd name="connsiteY27" fmla="*/ 1222 h 10811"/>
              <a:gd name="connsiteX28" fmla="*/ 108 w 10000"/>
              <a:gd name="connsiteY28" fmla="*/ 1086 h 10811"/>
              <a:gd name="connsiteX29" fmla="*/ 324 w 10000"/>
              <a:gd name="connsiteY29" fmla="*/ 860 h 10811"/>
              <a:gd name="connsiteX30" fmla="*/ 541 w 10000"/>
              <a:gd name="connsiteY30" fmla="*/ 769 h 10811"/>
              <a:gd name="connsiteX31" fmla="*/ 919 w 10000"/>
              <a:gd name="connsiteY31" fmla="*/ 588 h 10811"/>
              <a:gd name="connsiteX32" fmla="*/ 1297 w 10000"/>
              <a:gd name="connsiteY32" fmla="*/ 498 h 10811"/>
              <a:gd name="connsiteX33" fmla="*/ 1676 w 10000"/>
              <a:gd name="connsiteY33" fmla="*/ 362 h 10811"/>
              <a:gd name="connsiteX34" fmla="*/ 1676 w 10000"/>
              <a:gd name="connsiteY34" fmla="*/ 362 h 10811"/>
              <a:gd name="connsiteX35" fmla="*/ 2000 w 10000"/>
              <a:gd name="connsiteY35" fmla="*/ 181 h 10811"/>
              <a:gd name="connsiteX36" fmla="*/ 2270 w 10000"/>
              <a:gd name="connsiteY36" fmla="*/ 90 h 10811"/>
              <a:gd name="connsiteX37" fmla="*/ 2595 w 10000"/>
              <a:gd name="connsiteY37" fmla="*/ 45 h 10811"/>
              <a:gd name="connsiteX38" fmla="*/ 2811 w 10000"/>
              <a:gd name="connsiteY38" fmla="*/ 0 h 10811"/>
              <a:gd name="connsiteX39" fmla="*/ 3027 w 10000"/>
              <a:gd name="connsiteY39" fmla="*/ 45 h 10811"/>
              <a:gd name="connsiteX40" fmla="*/ 3243 w 10000"/>
              <a:gd name="connsiteY40" fmla="*/ 90 h 10811"/>
              <a:gd name="connsiteX41" fmla="*/ 3730 w 10000"/>
              <a:gd name="connsiteY41" fmla="*/ 317 h 10811"/>
              <a:gd name="connsiteX42" fmla="*/ 4216 w 10000"/>
              <a:gd name="connsiteY42" fmla="*/ 498 h 10811"/>
              <a:gd name="connsiteX43" fmla="*/ 4973 w 10000"/>
              <a:gd name="connsiteY43" fmla="*/ 769 h 10811"/>
              <a:gd name="connsiteX44" fmla="*/ 5405 w 10000"/>
              <a:gd name="connsiteY44" fmla="*/ 860 h 10811"/>
              <a:gd name="connsiteX45" fmla="*/ 5892 w 10000"/>
              <a:gd name="connsiteY45" fmla="*/ 905 h 10811"/>
              <a:gd name="connsiteX46" fmla="*/ 6541 w 10000"/>
              <a:gd name="connsiteY46" fmla="*/ 995 h 10811"/>
              <a:gd name="connsiteX47" fmla="*/ 7189 w 10000"/>
              <a:gd name="connsiteY47" fmla="*/ 995 h 10811"/>
              <a:gd name="connsiteX48" fmla="*/ 7189 w 10000"/>
              <a:gd name="connsiteY48" fmla="*/ 995 h 10811"/>
              <a:gd name="connsiteX49" fmla="*/ 8649 w 10000"/>
              <a:gd name="connsiteY49" fmla="*/ 2986 h 10811"/>
              <a:gd name="connsiteX50" fmla="*/ 8649 w 10000"/>
              <a:gd name="connsiteY50" fmla="*/ 2986 h 10811"/>
              <a:gd name="connsiteX51" fmla="*/ 9081 w 10000"/>
              <a:gd name="connsiteY51" fmla="*/ 3801 h 10811"/>
              <a:gd name="connsiteX52" fmla="*/ 9459 w 10000"/>
              <a:gd name="connsiteY52" fmla="*/ 4615 h 10811"/>
              <a:gd name="connsiteX53" fmla="*/ 9838 w 10000"/>
              <a:gd name="connsiteY53" fmla="*/ 5566 h 10811"/>
              <a:gd name="connsiteX54" fmla="*/ 10000 w 10000"/>
              <a:gd name="connsiteY54" fmla="*/ 6652 h 10811"/>
              <a:gd name="connsiteX55" fmla="*/ 10000 w 10000"/>
              <a:gd name="connsiteY55" fmla="*/ 6652 h 10811"/>
              <a:gd name="connsiteX56" fmla="*/ 10000 w 10000"/>
              <a:gd name="connsiteY56" fmla="*/ 6652 h 10811"/>
              <a:gd name="connsiteX0" fmla="*/ 10000 w 10000"/>
              <a:gd name="connsiteY0" fmla="*/ 6652 h 10811"/>
              <a:gd name="connsiteX1" fmla="*/ 10000 w 10000"/>
              <a:gd name="connsiteY1" fmla="*/ 6652 h 10811"/>
              <a:gd name="connsiteX2" fmla="*/ 10000 w 10000"/>
              <a:gd name="connsiteY2" fmla="*/ 7014 h 10811"/>
              <a:gd name="connsiteX3" fmla="*/ 9892 w 10000"/>
              <a:gd name="connsiteY3" fmla="*/ 7376 h 10811"/>
              <a:gd name="connsiteX4" fmla="*/ 9730 w 10000"/>
              <a:gd name="connsiteY4" fmla="*/ 7647 h 10811"/>
              <a:gd name="connsiteX5" fmla="*/ 9568 w 10000"/>
              <a:gd name="connsiteY5" fmla="*/ 7919 h 10811"/>
              <a:gd name="connsiteX6" fmla="*/ 9405 w 10000"/>
              <a:gd name="connsiteY6" fmla="*/ 8145 h 10811"/>
              <a:gd name="connsiteX7" fmla="*/ 9135 w 10000"/>
              <a:gd name="connsiteY7" fmla="*/ 8326 h 10811"/>
              <a:gd name="connsiteX8" fmla="*/ 8595 w 10000"/>
              <a:gd name="connsiteY8" fmla="*/ 8643 h 10811"/>
              <a:gd name="connsiteX9" fmla="*/ 8000 w 10000"/>
              <a:gd name="connsiteY9" fmla="*/ 8869 h 10811"/>
              <a:gd name="connsiteX10" fmla="*/ 8912 w 10000"/>
              <a:gd name="connsiteY10" fmla="*/ 10811 h 10811"/>
              <a:gd name="connsiteX11" fmla="*/ 6811 w 10000"/>
              <a:gd name="connsiteY11" fmla="*/ 9367 h 10811"/>
              <a:gd name="connsiteX12" fmla="*/ 6378 w 10000"/>
              <a:gd name="connsiteY12" fmla="*/ 9683 h 10811"/>
              <a:gd name="connsiteX13" fmla="*/ 6378 w 10000"/>
              <a:gd name="connsiteY13" fmla="*/ 9683 h 10811"/>
              <a:gd name="connsiteX14" fmla="*/ 6000 w 10000"/>
              <a:gd name="connsiteY14" fmla="*/ 10000 h 10811"/>
              <a:gd name="connsiteX15" fmla="*/ 6000 w 10000"/>
              <a:gd name="connsiteY15" fmla="*/ 10000 h 10811"/>
              <a:gd name="connsiteX16" fmla="*/ 6000 w 10000"/>
              <a:gd name="connsiteY16" fmla="*/ 10000 h 10811"/>
              <a:gd name="connsiteX17" fmla="*/ 5405 w 10000"/>
              <a:gd name="connsiteY17" fmla="*/ 9095 h 10811"/>
              <a:gd name="connsiteX18" fmla="*/ 2128 w 10000"/>
              <a:gd name="connsiteY18" fmla="*/ 10811 h 10811"/>
              <a:gd name="connsiteX19" fmla="*/ 1317 w 10000"/>
              <a:gd name="connsiteY19" fmla="*/ 10000 h 10811"/>
              <a:gd name="connsiteX20" fmla="*/ 0 w 10000"/>
              <a:gd name="connsiteY20" fmla="*/ 8198 h 10811"/>
              <a:gd name="connsiteX21" fmla="*/ 1568 w 10000"/>
              <a:gd name="connsiteY21" fmla="*/ 4480 h 10811"/>
              <a:gd name="connsiteX22" fmla="*/ 865 w 10000"/>
              <a:gd name="connsiteY22" fmla="*/ 3439 h 10811"/>
              <a:gd name="connsiteX23" fmla="*/ 216 w 10000"/>
              <a:gd name="connsiteY23" fmla="*/ 2308 h 10811"/>
              <a:gd name="connsiteX24" fmla="*/ 216 w 10000"/>
              <a:gd name="connsiteY24" fmla="*/ 2308 h 10811"/>
              <a:gd name="connsiteX25" fmla="*/ 54 w 10000"/>
              <a:gd name="connsiteY25" fmla="*/ 1765 h 10811"/>
              <a:gd name="connsiteX26" fmla="*/ 0 w 10000"/>
              <a:gd name="connsiteY26" fmla="*/ 1403 h 10811"/>
              <a:gd name="connsiteX27" fmla="*/ 54 w 10000"/>
              <a:gd name="connsiteY27" fmla="*/ 1222 h 10811"/>
              <a:gd name="connsiteX28" fmla="*/ 108 w 10000"/>
              <a:gd name="connsiteY28" fmla="*/ 1086 h 10811"/>
              <a:gd name="connsiteX29" fmla="*/ 324 w 10000"/>
              <a:gd name="connsiteY29" fmla="*/ 860 h 10811"/>
              <a:gd name="connsiteX30" fmla="*/ 541 w 10000"/>
              <a:gd name="connsiteY30" fmla="*/ 769 h 10811"/>
              <a:gd name="connsiteX31" fmla="*/ 919 w 10000"/>
              <a:gd name="connsiteY31" fmla="*/ 588 h 10811"/>
              <a:gd name="connsiteX32" fmla="*/ 1297 w 10000"/>
              <a:gd name="connsiteY32" fmla="*/ 498 h 10811"/>
              <a:gd name="connsiteX33" fmla="*/ 1676 w 10000"/>
              <a:gd name="connsiteY33" fmla="*/ 362 h 10811"/>
              <a:gd name="connsiteX34" fmla="*/ 1676 w 10000"/>
              <a:gd name="connsiteY34" fmla="*/ 362 h 10811"/>
              <a:gd name="connsiteX35" fmla="*/ 2000 w 10000"/>
              <a:gd name="connsiteY35" fmla="*/ 181 h 10811"/>
              <a:gd name="connsiteX36" fmla="*/ 2270 w 10000"/>
              <a:gd name="connsiteY36" fmla="*/ 90 h 10811"/>
              <a:gd name="connsiteX37" fmla="*/ 2595 w 10000"/>
              <a:gd name="connsiteY37" fmla="*/ 45 h 10811"/>
              <a:gd name="connsiteX38" fmla="*/ 2811 w 10000"/>
              <a:gd name="connsiteY38" fmla="*/ 0 h 10811"/>
              <a:gd name="connsiteX39" fmla="*/ 3027 w 10000"/>
              <a:gd name="connsiteY39" fmla="*/ 45 h 10811"/>
              <a:gd name="connsiteX40" fmla="*/ 3243 w 10000"/>
              <a:gd name="connsiteY40" fmla="*/ 90 h 10811"/>
              <a:gd name="connsiteX41" fmla="*/ 3730 w 10000"/>
              <a:gd name="connsiteY41" fmla="*/ 317 h 10811"/>
              <a:gd name="connsiteX42" fmla="*/ 4216 w 10000"/>
              <a:gd name="connsiteY42" fmla="*/ 498 h 10811"/>
              <a:gd name="connsiteX43" fmla="*/ 4973 w 10000"/>
              <a:gd name="connsiteY43" fmla="*/ 769 h 10811"/>
              <a:gd name="connsiteX44" fmla="*/ 5405 w 10000"/>
              <a:gd name="connsiteY44" fmla="*/ 860 h 10811"/>
              <a:gd name="connsiteX45" fmla="*/ 5892 w 10000"/>
              <a:gd name="connsiteY45" fmla="*/ 905 h 10811"/>
              <a:gd name="connsiteX46" fmla="*/ 6541 w 10000"/>
              <a:gd name="connsiteY46" fmla="*/ 995 h 10811"/>
              <a:gd name="connsiteX47" fmla="*/ 7189 w 10000"/>
              <a:gd name="connsiteY47" fmla="*/ 995 h 10811"/>
              <a:gd name="connsiteX48" fmla="*/ 7189 w 10000"/>
              <a:gd name="connsiteY48" fmla="*/ 995 h 10811"/>
              <a:gd name="connsiteX49" fmla="*/ 8649 w 10000"/>
              <a:gd name="connsiteY49" fmla="*/ 2986 h 10811"/>
              <a:gd name="connsiteX50" fmla="*/ 8649 w 10000"/>
              <a:gd name="connsiteY50" fmla="*/ 2986 h 10811"/>
              <a:gd name="connsiteX51" fmla="*/ 9081 w 10000"/>
              <a:gd name="connsiteY51" fmla="*/ 3801 h 10811"/>
              <a:gd name="connsiteX52" fmla="*/ 9459 w 10000"/>
              <a:gd name="connsiteY52" fmla="*/ 4615 h 10811"/>
              <a:gd name="connsiteX53" fmla="*/ 9838 w 10000"/>
              <a:gd name="connsiteY53" fmla="*/ 5566 h 10811"/>
              <a:gd name="connsiteX54" fmla="*/ 10000 w 10000"/>
              <a:gd name="connsiteY54" fmla="*/ 6652 h 10811"/>
              <a:gd name="connsiteX55" fmla="*/ 10000 w 10000"/>
              <a:gd name="connsiteY55" fmla="*/ 6652 h 10811"/>
              <a:gd name="connsiteX56" fmla="*/ 10000 w 10000"/>
              <a:gd name="connsiteY56" fmla="*/ 6652 h 10811"/>
              <a:gd name="connsiteX0" fmla="*/ 10000 w 10539"/>
              <a:gd name="connsiteY0" fmla="*/ 6652 h 10811"/>
              <a:gd name="connsiteX1" fmla="*/ 10000 w 10539"/>
              <a:gd name="connsiteY1" fmla="*/ 6652 h 10811"/>
              <a:gd name="connsiteX2" fmla="*/ 10000 w 10539"/>
              <a:gd name="connsiteY2" fmla="*/ 7014 h 10811"/>
              <a:gd name="connsiteX3" fmla="*/ 9892 w 10539"/>
              <a:gd name="connsiteY3" fmla="*/ 7376 h 10811"/>
              <a:gd name="connsiteX4" fmla="*/ 9730 w 10539"/>
              <a:gd name="connsiteY4" fmla="*/ 7647 h 10811"/>
              <a:gd name="connsiteX5" fmla="*/ 9568 w 10539"/>
              <a:gd name="connsiteY5" fmla="*/ 7919 h 10811"/>
              <a:gd name="connsiteX6" fmla="*/ 9405 w 10539"/>
              <a:gd name="connsiteY6" fmla="*/ 8145 h 10811"/>
              <a:gd name="connsiteX7" fmla="*/ 9135 w 10539"/>
              <a:gd name="connsiteY7" fmla="*/ 8326 h 10811"/>
              <a:gd name="connsiteX8" fmla="*/ 8595 w 10539"/>
              <a:gd name="connsiteY8" fmla="*/ 8643 h 10811"/>
              <a:gd name="connsiteX9" fmla="*/ 8000 w 10539"/>
              <a:gd name="connsiteY9" fmla="*/ 8869 h 10811"/>
              <a:gd name="connsiteX10" fmla="*/ 8912 w 10539"/>
              <a:gd name="connsiteY10" fmla="*/ 10811 h 10811"/>
              <a:gd name="connsiteX11" fmla="*/ 6811 w 10539"/>
              <a:gd name="connsiteY11" fmla="*/ 9367 h 10811"/>
              <a:gd name="connsiteX12" fmla="*/ 6378 w 10539"/>
              <a:gd name="connsiteY12" fmla="*/ 9683 h 10811"/>
              <a:gd name="connsiteX13" fmla="*/ 6378 w 10539"/>
              <a:gd name="connsiteY13" fmla="*/ 9683 h 10811"/>
              <a:gd name="connsiteX14" fmla="*/ 6000 w 10539"/>
              <a:gd name="connsiteY14" fmla="*/ 10000 h 10811"/>
              <a:gd name="connsiteX15" fmla="*/ 6000 w 10539"/>
              <a:gd name="connsiteY15" fmla="*/ 10000 h 10811"/>
              <a:gd name="connsiteX16" fmla="*/ 6000 w 10539"/>
              <a:gd name="connsiteY16" fmla="*/ 10000 h 10811"/>
              <a:gd name="connsiteX17" fmla="*/ 5405 w 10539"/>
              <a:gd name="connsiteY17" fmla="*/ 9095 h 10811"/>
              <a:gd name="connsiteX18" fmla="*/ 2128 w 10539"/>
              <a:gd name="connsiteY18" fmla="*/ 10811 h 10811"/>
              <a:gd name="connsiteX19" fmla="*/ 1317 w 10539"/>
              <a:gd name="connsiteY19" fmla="*/ 10000 h 10811"/>
              <a:gd name="connsiteX20" fmla="*/ 0 w 10539"/>
              <a:gd name="connsiteY20" fmla="*/ 8198 h 10811"/>
              <a:gd name="connsiteX21" fmla="*/ 1568 w 10539"/>
              <a:gd name="connsiteY21" fmla="*/ 4480 h 10811"/>
              <a:gd name="connsiteX22" fmla="*/ 865 w 10539"/>
              <a:gd name="connsiteY22" fmla="*/ 3439 h 10811"/>
              <a:gd name="connsiteX23" fmla="*/ 216 w 10539"/>
              <a:gd name="connsiteY23" fmla="*/ 2308 h 10811"/>
              <a:gd name="connsiteX24" fmla="*/ 216 w 10539"/>
              <a:gd name="connsiteY24" fmla="*/ 2308 h 10811"/>
              <a:gd name="connsiteX25" fmla="*/ 54 w 10539"/>
              <a:gd name="connsiteY25" fmla="*/ 1765 h 10811"/>
              <a:gd name="connsiteX26" fmla="*/ 0 w 10539"/>
              <a:gd name="connsiteY26" fmla="*/ 1403 h 10811"/>
              <a:gd name="connsiteX27" fmla="*/ 54 w 10539"/>
              <a:gd name="connsiteY27" fmla="*/ 1222 h 10811"/>
              <a:gd name="connsiteX28" fmla="*/ 108 w 10539"/>
              <a:gd name="connsiteY28" fmla="*/ 1086 h 10811"/>
              <a:gd name="connsiteX29" fmla="*/ 324 w 10539"/>
              <a:gd name="connsiteY29" fmla="*/ 860 h 10811"/>
              <a:gd name="connsiteX30" fmla="*/ 541 w 10539"/>
              <a:gd name="connsiteY30" fmla="*/ 769 h 10811"/>
              <a:gd name="connsiteX31" fmla="*/ 919 w 10539"/>
              <a:gd name="connsiteY31" fmla="*/ 588 h 10811"/>
              <a:gd name="connsiteX32" fmla="*/ 1297 w 10539"/>
              <a:gd name="connsiteY32" fmla="*/ 498 h 10811"/>
              <a:gd name="connsiteX33" fmla="*/ 1676 w 10539"/>
              <a:gd name="connsiteY33" fmla="*/ 362 h 10811"/>
              <a:gd name="connsiteX34" fmla="*/ 1676 w 10539"/>
              <a:gd name="connsiteY34" fmla="*/ 362 h 10811"/>
              <a:gd name="connsiteX35" fmla="*/ 2000 w 10539"/>
              <a:gd name="connsiteY35" fmla="*/ 181 h 10811"/>
              <a:gd name="connsiteX36" fmla="*/ 2270 w 10539"/>
              <a:gd name="connsiteY36" fmla="*/ 90 h 10811"/>
              <a:gd name="connsiteX37" fmla="*/ 2595 w 10539"/>
              <a:gd name="connsiteY37" fmla="*/ 45 h 10811"/>
              <a:gd name="connsiteX38" fmla="*/ 2811 w 10539"/>
              <a:gd name="connsiteY38" fmla="*/ 0 h 10811"/>
              <a:gd name="connsiteX39" fmla="*/ 3027 w 10539"/>
              <a:gd name="connsiteY39" fmla="*/ 45 h 10811"/>
              <a:gd name="connsiteX40" fmla="*/ 3243 w 10539"/>
              <a:gd name="connsiteY40" fmla="*/ 90 h 10811"/>
              <a:gd name="connsiteX41" fmla="*/ 3730 w 10539"/>
              <a:gd name="connsiteY41" fmla="*/ 317 h 10811"/>
              <a:gd name="connsiteX42" fmla="*/ 4216 w 10539"/>
              <a:gd name="connsiteY42" fmla="*/ 498 h 10811"/>
              <a:gd name="connsiteX43" fmla="*/ 4973 w 10539"/>
              <a:gd name="connsiteY43" fmla="*/ 769 h 10811"/>
              <a:gd name="connsiteX44" fmla="*/ 5405 w 10539"/>
              <a:gd name="connsiteY44" fmla="*/ 860 h 10811"/>
              <a:gd name="connsiteX45" fmla="*/ 5892 w 10539"/>
              <a:gd name="connsiteY45" fmla="*/ 905 h 10811"/>
              <a:gd name="connsiteX46" fmla="*/ 6541 w 10539"/>
              <a:gd name="connsiteY46" fmla="*/ 995 h 10811"/>
              <a:gd name="connsiteX47" fmla="*/ 7189 w 10539"/>
              <a:gd name="connsiteY47" fmla="*/ 995 h 10811"/>
              <a:gd name="connsiteX48" fmla="*/ 7189 w 10539"/>
              <a:gd name="connsiteY48" fmla="*/ 995 h 10811"/>
              <a:gd name="connsiteX49" fmla="*/ 8649 w 10539"/>
              <a:gd name="connsiteY49" fmla="*/ 2986 h 10811"/>
              <a:gd name="connsiteX50" fmla="*/ 10539 w 10539"/>
              <a:gd name="connsiteY50" fmla="*/ 721 h 10811"/>
              <a:gd name="connsiteX51" fmla="*/ 9081 w 10539"/>
              <a:gd name="connsiteY51" fmla="*/ 3801 h 10811"/>
              <a:gd name="connsiteX52" fmla="*/ 9459 w 10539"/>
              <a:gd name="connsiteY52" fmla="*/ 4615 h 10811"/>
              <a:gd name="connsiteX53" fmla="*/ 9838 w 10539"/>
              <a:gd name="connsiteY53" fmla="*/ 5566 h 10811"/>
              <a:gd name="connsiteX54" fmla="*/ 10000 w 10539"/>
              <a:gd name="connsiteY54" fmla="*/ 6652 h 10811"/>
              <a:gd name="connsiteX55" fmla="*/ 10000 w 10539"/>
              <a:gd name="connsiteY55" fmla="*/ 6652 h 10811"/>
              <a:gd name="connsiteX56" fmla="*/ 10000 w 10539"/>
              <a:gd name="connsiteY56" fmla="*/ 6652 h 10811"/>
              <a:gd name="connsiteX0" fmla="*/ 10000 w 10539"/>
              <a:gd name="connsiteY0" fmla="*/ 6652 h 10811"/>
              <a:gd name="connsiteX1" fmla="*/ 10000 w 10539"/>
              <a:gd name="connsiteY1" fmla="*/ 6652 h 10811"/>
              <a:gd name="connsiteX2" fmla="*/ 10000 w 10539"/>
              <a:gd name="connsiteY2" fmla="*/ 7014 h 10811"/>
              <a:gd name="connsiteX3" fmla="*/ 9892 w 10539"/>
              <a:gd name="connsiteY3" fmla="*/ 7376 h 10811"/>
              <a:gd name="connsiteX4" fmla="*/ 9730 w 10539"/>
              <a:gd name="connsiteY4" fmla="*/ 7647 h 10811"/>
              <a:gd name="connsiteX5" fmla="*/ 9568 w 10539"/>
              <a:gd name="connsiteY5" fmla="*/ 7919 h 10811"/>
              <a:gd name="connsiteX6" fmla="*/ 9405 w 10539"/>
              <a:gd name="connsiteY6" fmla="*/ 8145 h 10811"/>
              <a:gd name="connsiteX7" fmla="*/ 9135 w 10539"/>
              <a:gd name="connsiteY7" fmla="*/ 8326 h 10811"/>
              <a:gd name="connsiteX8" fmla="*/ 8595 w 10539"/>
              <a:gd name="connsiteY8" fmla="*/ 8643 h 10811"/>
              <a:gd name="connsiteX9" fmla="*/ 8000 w 10539"/>
              <a:gd name="connsiteY9" fmla="*/ 8869 h 10811"/>
              <a:gd name="connsiteX10" fmla="*/ 8912 w 10539"/>
              <a:gd name="connsiteY10" fmla="*/ 10811 h 10811"/>
              <a:gd name="connsiteX11" fmla="*/ 6811 w 10539"/>
              <a:gd name="connsiteY11" fmla="*/ 9367 h 10811"/>
              <a:gd name="connsiteX12" fmla="*/ 6378 w 10539"/>
              <a:gd name="connsiteY12" fmla="*/ 9683 h 10811"/>
              <a:gd name="connsiteX13" fmla="*/ 6378 w 10539"/>
              <a:gd name="connsiteY13" fmla="*/ 9683 h 10811"/>
              <a:gd name="connsiteX14" fmla="*/ 6000 w 10539"/>
              <a:gd name="connsiteY14" fmla="*/ 10000 h 10811"/>
              <a:gd name="connsiteX15" fmla="*/ 6000 w 10539"/>
              <a:gd name="connsiteY15" fmla="*/ 10000 h 10811"/>
              <a:gd name="connsiteX16" fmla="*/ 6000 w 10539"/>
              <a:gd name="connsiteY16" fmla="*/ 10000 h 10811"/>
              <a:gd name="connsiteX17" fmla="*/ 5405 w 10539"/>
              <a:gd name="connsiteY17" fmla="*/ 9095 h 10811"/>
              <a:gd name="connsiteX18" fmla="*/ 2128 w 10539"/>
              <a:gd name="connsiteY18" fmla="*/ 10811 h 10811"/>
              <a:gd name="connsiteX19" fmla="*/ 1317 w 10539"/>
              <a:gd name="connsiteY19" fmla="*/ 10000 h 10811"/>
              <a:gd name="connsiteX20" fmla="*/ 0 w 10539"/>
              <a:gd name="connsiteY20" fmla="*/ 8198 h 10811"/>
              <a:gd name="connsiteX21" fmla="*/ 1568 w 10539"/>
              <a:gd name="connsiteY21" fmla="*/ 4480 h 10811"/>
              <a:gd name="connsiteX22" fmla="*/ 865 w 10539"/>
              <a:gd name="connsiteY22" fmla="*/ 3439 h 10811"/>
              <a:gd name="connsiteX23" fmla="*/ 216 w 10539"/>
              <a:gd name="connsiteY23" fmla="*/ 2308 h 10811"/>
              <a:gd name="connsiteX24" fmla="*/ 216 w 10539"/>
              <a:gd name="connsiteY24" fmla="*/ 2308 h 10811"/>
              <a:gd name="connsiteX25" fmla="*/ 54 w 10539"/>
              <a:gd name="connsiteY25" fmla="*/ 1765 h 10811"/>
              <a:gd name="connsiteX26" fmla="*/ 0 w 10539"/>
              <a:gd name="connsiteY26" fmla="*/ 1403 h 10811"/>
              <a:gd name="connsiteX27" fmla="*/ 54 w 10539"/>
              <a:gd name="connsiteY27" fmla="*/ 1222 h 10811"/>
              <a:gd name="connsiteX28" fmla="*/ 108 w 10539"/>
              <a:gd name="connsiteY28" fmla="*/ 1086 h 10811"/>
              <a:gd name="connsiteX29" fmla="*/ 324 w 10539"/>
              <a:gd name="connsiteY29" fmla="*/ 860 h 10811"/>
              <a:gd name="connsiteX30" fmla="*/ 541 w 10539"/>
              <a:gd name="connsiteY30" fmla="*/ 769 h 10811"/>
              <a:gd name="connsiteX31" fmla="*/ 919 w 10539"/>
              <a:gd name="connsiteY31" fmla="*/ 588 h 10811"/>
              <a:gd name="connsiteX32" fmla="*/ 1297 w 10539"/>
              <a:gd name="connsiteY32" fmla="*/ 498 h 10811"/>
              <a:gd name="connsiteX33" fmla="*/ 1676 w 10539"/>
              <a:gd name="connsiteY33" fmla="*/ 362 h 10811"/>
              <a:gd name="connsiteX34" fmla="*/ 1676 w 10539"/>
              <a:gd name="connsiteY34" fmla="*/ 362 h 10811"/>
              <a:gd name="connsiteX35" fmla="*/ 2000 w 10539"/>
              <a:gd name="connsiteY35" fmla="*/ 181 h 10811"/>
              <a:gd name="connsiteX36" fmla="*/ 2270 w 10539"/>
              <a:gd name="connsiteY36" fmla="*/ 90 h 10811"/>
              <a:gd name="connsiteX37" fmla="*/ 2595 w 10539"/>
              <a:gd name="connsiteY37" fmla="*/ 45 h 10811"/>
              <a:gd name="connsiteX38" fmla="*/ 2811 w 10539"/>
              <a:gd name="connsiteY38" fmla="*/ 0 h 10811"/>
              <a:gd name="connsiteX39" fmla="*/ 3027 w 10539"/>
              <a:gd name="connsiteY39" fmla="*/ 45 h 10811"/>
              <a:gd name="connsiteX40" fmla="*/ 3243 w 10539"/>
              <a:gd name="connsiteY40" fmla="*/ 90 h 10811"/>
              <a:gd name="connsiteX41" fmla="*/ 3730 w 10539"/>
              <a:gd name="connsiteY41" fmla="*/ 317 h 10811"/>
              <a:gd name="connsiteX42" fmla="*/ 4216 w 10539"/>
              <a:gd name="connsiteY42" fmla="*/ 498 h 10811"/>
              <a:gd name="connsiteX43" fmla="*/ 4973 w 10539"/>
              <a:gd name="connsiteY43" fmla="*/ 769 h 10811"/>
              <a:gd name="connsiteX44" fmla="*/ 5405 w 10539"/>
              <a:gd name="connsiteY44" fmla="*/ 860 h 10811"/>
              <a:gd name="connsiteX45" fmla="*/ 5892 w 10539"/>
              <a:gd name="connsiteY45" fmla="*/ 905 h 10811"/>
              <a:gd name="connsiteX46" fmla="*/ 6541 w 10539"/>
              <a:gd name="connsiteY46" fmla="*/ 995 h 10811"/>
              <a:gd name="connsiteX47" fmla="*/ 7189 w 10539"/>
              <a:gd name="connsiteY47" fmla="*/ 995 h 10811"/>
              <a:gd name="connsiteX48" fmla="*/ 7189 w 10539"/>
              <a:gd name="connsiteY48" fmla="*/ 995 h 10811"/>
              <a:gd name="connsiteX49" fmla="*/ 8649 w 10539"/>
              <a:gd name="connsiteY49" fmla="*/ 2986 h 10811"/>
              <a:gd name="connsiteX50" fmla="*/ 10539 w 10539"/>
              <a:gd name="connsiteY50" fmla="*/ 721 h 10811"/>
              <a:gd name="connsiteX51" fmla="*/ 10539 w 10539"/>
              <a:gd name="connsiteY51" fmla="*/ 1441 h 10811"/>
              <a:gd name="connsiteX52" fmla="*/ 9459 w 10539"/>
              <a:gd name="connsiteY52" fmla="*/ 4615 h 10811"/>
              <a:gd name="connsiteX53" fmla="*/ 9838 w 10539"/>
              <a:gd name="connsiteY53" fmla="*/ 5566 h 10811"/>
              <a:gd name="connsiteX54" fmla="*/ 10000 w 10539"/>
              <a:gd name="connsiteY54" fmla="*/ 6652 h 10811"/>
              <a:gd name="connsiteX55" fmla="*/ 10000 w 10539"/>
              <a:gd name="connsiteY55" fmla="*/ 6652 h 10811"/>
              <a:gd name="connsiteX56" fmla="*/ 10000 w 10539"/>
              <a:gd name="connsiteY56" fmla="*/ 6652 h 10811"/>
              <a:gd name="connsiteX0" fmla="*/ 10000 w 10539"/>
              <a:gd name="connsiteY0" fmla="*/ 6688 h 10847"/>
              <a:gd name="connsiteX1" fmla="*/ 10000 w 10539"/>
              <a:gd name="connsiteY1" fmla="*/ 6688 h 10847"/>
              <a:gd name="connsiteX2" fmla="*/ 10000 w 10539"/>
              <a:gd name="connsiteY2" fmla="*/ 7050 h 10847"/>
              <a:gd name="connsiteX3" fmla="*/ 9892 w 10539"/>
              <a:gd name="connsiteY3" fmla="*/ 7412 h 10847"/>
              <a:gd name="connsiteX4" fmla="*/ 9730 w 10539"/>
              <a:gd name="connsiteY4" fmla="*/ 7683 h 10847"/>
              <a:gd name="connsiteX5" fmla="*/ 9568 w 10539"/>
              <a:gd name="connsiteY5" fmla="*/ 7955 h 10847"/>
              <a:gd name="connsiteX6" fmla="*/ 9405 w 10539"/>
              <a:gd name="connsiteY6" fmla="*/ 8181 h 10847"/>
              <a:gd name="connsiteX7" fmla="*/ 9135 w 10539"/>
              <a:gd name="connsiteY7" fmla="*/ 8362 h 10847"/>
              <a:gd name="connsiteX8" fmla="*/ 8595 w 10539"/>
              <a:gd name="connsiteY8" fmla="*/ 8679 h 10847"/>
              <a:gd name="connsiteX9" fmla="*/ 8000 w 10539"/>
              <a:gd name="connsiteY9" fmla="*/ 8905 h 10847"/>
              <a:gd name="connsiteX10" fmla="*/ 8912 w 10539"/>
              <a:gd name="connsiteY10" fmla="*/ 10847 h 10847"/>
              <a:gd name="connsiteX11" fmla="*/ 6811 w 10539"/>
              <a:gd name="connsiteY11" fmla="*/ 9403 h 10847"/>
              <a:gd name="connsiteX12" fmla="*/ 6378 w 10539"/>
              <a:gd name="connsiteY12" fmla="*/ 9719 h 10847"/>
              <a:gd name="connsiteX13" fmla="*/ 6378 w 10539"/>
              <a:gd name="connsiteY13" fmla="*/ 9719 h 10847"/>
              <a:gd name="connsiteX14" fmla="*/ 6000 w 10539"/>
              <a:gd name="connsiteY14" fmla="*/ 10036 h 10847"/>
              <a:gd name="connsiteX15" fmla="*/ 6000 w 10539"/>
              <a:gd name="connsiteY15" fmla="*/ 10036 h 10847"/>
              <a:gd name="connsiteX16" fmla="*/ 6000 w 10539"/>
              <a:gd name="connsiteY16" fmla="*/ 10036 h 10847"/>
              <a:gd name="connsiteX17" fmla="*/ 5405 w 10539"/>
              <a:gd name="connsiteY17" fmla="*/ 9131 h 10847"/>
              <a:gd name="connsiteX18" fmla="*/ 2128 w 10539"/>
              <a:gd name="connsiteY18" fmla="*/ 10847 h 10847"/>
              <a:gd name="connsiteX19" fmla="*/ 1317 w 10539"/>
              <a:gd name="connsiteY19" fmla="*/ 10036 h 10847"/>
              <a:gd name="connsiteX20" fmla="*/ 0 w 10539"/>
              <a:gd name="connsiteY20" fmla="*/ 8234 h 10847"/>
              <a:gd name="connsiteX21" fmla="*/ 1568 w 10539"/>
              <a:gd name="connsiteY21" fmla="*/ 4516 h 10847"/>
              <a:gd name="connsiteX22" fmla="*/ 865 w 10539"/>
              <a:gd name="connsiteY22" fmla="*/ 3475 h 10847"/>
              <a:gd name="connsiteX23" fmla="*/ 216 w 10539"/>
              <a:gd name="connsiteY23" fmla="*/ 2344 h 10847"/>
              <a:gd name="connsiteX24" fmla="*/ 216 w 10539"/>
              <a:gd name="connsiteY24" fmla="*/ 2344 h 10847"/>
              <a:gd name="connsiteX25" fmla="*/ 54 w 10539"/>
              <a:gd name="connsiteY25" fmla="*/ 1801 h 10847"/>
              <a:gd name="connsiteX26" fmla="*/ 0 w 10539"/>
              <a:gd name="connsiteY26" fmla="*/ 1439 h 10847"/>
              <a:gd name="connsiteX27" fmla="*/ 54 w 10539"/>
              <a:gd name="connsiteY27" fmla="*/ 1258 h 10847"/>
              <a:gd name="connsiteX28" fmla="*/ 108 w 10539"/>
              <a:gd name="connsiteY28" fmla="*/ 1122 h 10847"/>
              <a:gd name="connsiteX29" fmla="*/ 324 w 10539"/>
              <a:gd name="connsiteY29" fmla="*/ 896 h 10847"/>
              <a:gd name="connsiteX30" fmla="*/ 541 w 10539"/>
              <a:gd name="connsiteY30" fmla="*/ 805 h 10847"/>
              <a:gd name="connsiteX31" fmla="*/ 919 w 10539"/>
              <a:gd name="connsiteY31" fmla="*/ 624 h 10847"/>
              <a:gd name="connsiteX32" fmla="*/ 1297 w 10539"/>
              <a:gd name="connsiteY32" fmla="*/ 534 h 10847"/>
              <a:gd name="connsiteX33" fmla="*/ 1676 w 10539"/>
              <a:gd name="connsiteY33" fmla="*/ 398 h 10847"/>
              <a:gd name="connsiteX34" fmla="*/ 1676 w 10539"/>
              <a:gd name="connsiteY34" fmla="*/ 398 h 10847"/>
              <a:gd name="connsiteX35" fmla="*/ 2000 w 10539"/>
              <a:gd name="connsiteY35" fmla="*/ 217 h 10847"/>
              <a:gd name="connsiteX36" fmla="*/ 2270 w 10539"/>
              <a:gd name="connsiteY36" fmla="*/ 126 h 10847"/>
              <a:gd name="connsiteX37" fmla="*/ 2595 w 10539"/>
              <a:gd name="connsiteY37" fmla="*/ 81 h 10847"/>
              <a:gd name="connsiteX38" fmla="*/ 2811 w 10539"/>
              <a:gd name="connsiteY38" fmla="*/ 36 h 10847"/>
              <a:gd name="connsiteX39" fmla="*/ 3027 w 10539"/>
              <a:gd name="connsiteY39" fmla="*/ 81 h 10847"/>
              <a:gd name="connsiteX40" fmla="*/ 3243 w 10539"/>
              <a:gd name="connsiteY40" fmla="*/ 126 h 10847"/>
              <a:gd name="connsiteX41" fmla="*/ 3730 w 10539"/>
              <a:gd name="connsiteY41" fmla="*/ 353 h 10847"/>
              <a:gd name="connsiteX42" fmla="*/ 4216 w 10539"/>
              <a:gd name="connsiteY42" fmla="*/ 534 h 10847"/>
              <a:gd name="connsiteX43" fmla="*/ 4973 w 10539"/>
              <a:gd name="connsiteY43" fmla="*/ 805 h 10847"/>
              <a:gd name="connsiteX44" fmla="*/ 5405 w 10539"/>
              <a:gd name="connsiteY44" fmla="*/ 896 h 10847"/>
              <a:gd name="connsiteX45" fmla="*/ 5892 w 10539"/>
              <a:gd name="connsiteY45" fmla="*/ 941 h 10847"/>
              <a:gd name="connsiteX46" fmla="*/ 6541 w 10539"/>
              <a:gd name="connsiteY46" fmla="*/ 1031 h 10847"/>
              <a:gd name="connsiteX47" fmla="*/ 7189 w 10539"/>
              <a:gd name="connsiteY47" fmla="*/ 1031 h 10847"/>
              <a:gd name="connsiteX48" fmla="*/ 7189 w 10539"/>
              <a:gd name="connsiteY48" fmla="*/ 1031 h 10847"/>
              <a:gd name="connsiteX49" fmla="*/ 10539 w 10539"/>
              <a:gd name="connsiteY49" fmla="*/ 36 h 10847"/>
              <a:gd name="connsiteX50" fmla="*/ 8649 w 10539"/>
              <a:gd name="connsiteY50" fmla="*/ 3022 h 10847"/>
              <a:gd name="connsiteX51" fmla="*/ 10539 w 10539"/>
              <a:gd name="connsiteY51" fmla="*/ 757 h 10847"/>
              <a:gd name="connsiteX52" fmla="*/ 10539 w 10539"/>
              <a:gd name="connsiteY52" fmla="*/ 1477 h 10847"/>
              <a:gd name="connsiteX53" fmla="*/ 9459 w 10539"/>
              <a:gd name="connsiteY53" fmla="*/ 4651 h 10847"/>
              <a:gd name="connsiteX54" fmla="*/ 9838 w 10539"/>
              <a:gd name="connsiteY54" fmla="*/ 5602 h 10847"/>
              <a:gd name="connsiteX55" fmla="*/ 10000 w 10539"/>
              <a:gd name="connsiteY55" fmla="*/ 6688 h 10847"/>
              <a:gd name="connsiteX56" fmla="*/ 10000 w 10539"/>
              <a:gd name="connsiteY56" fmla="*/ 6688 h 10847"/>
              <a:gd name="connsiteX57" fmla="*/ 10000 w 10539"/>
              <a:gd name="connsiteY57" fmla="*/ 6688 h 10847"/>
              <a:gd name="connsiteX0" fmla="*/ 10000 w 10550"/>
              <a:gd name="connsiteY0" fmla="*/ 7553 h 11712"/>
              <a:gd name="connsiteX1" fmla="*/ 10000 w 10550"/>
              <a:gd name="connsiteY1" fmla="*/ 7553 h 11712"/>
              <a:gd name="connsiteX2" fmla="*/ 10000 w 10550"/>
              <a:gd name="connsiteY2" fmla="*/ 7915 h 11712"/>
              <a:gd name="connsiteX3" fmla="*/ 9892 w 10550"/>
              <a:gd name="connsiteY3" fmla="*/ 8277 h 11712"/>
              <a:gd name="connsiteX4" fmla="*/ 9730 w 10550"/>
              <a:gd name="connsiteY4" fmla="*/ 8548 h 11712"/>
              <a:gd name="connsiteX5" fmla="*/ 9568 w 10550"/>
              <a:gd name="connsiteY5" fmla="*/ 8820 h 11712"/>
              <a:gd name="connsiteX6" fmla="*/ 9405 w 10550"/>
              <a:gd name="connsiteY6" fmla="*/ 9046 h 11712"/>
              <a:gd name="connsiteX7" fmla="*/ 9135 w 10550"/>
              <a:gd name="connsiteY7" fmla="*/ 9227 h 11712"/>
              <a:gd name="connsiteX8" fmla="*/ 8595 w 10550"/>
              <a:gd name="connsiteY8" fmla="*/ 9544 h 11712"/>
              <a:gd name="connsiteX9" fmla="*/ 8000 w 10550"/>
              <a:gd name="connsiteY9" fmla="*/ 9770 h 11712"/>
              <a:gd name="connsiteX10" fmla="*/ 8912 w 10550"/>
              <a:gd name="connsiteY10" fmla="*/ 11712 h 11712"/>
              <a:gd name="connsiteX11" fmla="*/ 6811 w 10550"/>
              <a:gd name="connsiteY11" fmla="*/ 10268 h 11712"/>
              <a:gd name="connsiteX12" fmla="*/ 6378 w 10550"/>
              <a:gd name="connsiteY12" fmla="*/ 10584 h 11712"/>
              <a:gd name="connsiteX13" fmla="*/ 6378 w 10550"/>
              <a:gd name="connsiteY13" fmla="*/ 10584 h 11712"/>
              <a:gd name="connsiteX14" fmla="*/ 6000 w 10550"/>
              <a:gd name="connsiteY14" fmla="*/ 10901 h 11712"/>
              <a:gd name="connsiteX15" fmla="*/ 6000 w 10550"/>
              <a:gd name="connsiteY15" fmla="*/ 10901 h 11712"/>
              <a:gd name="connsiteX16" fmla="*/ 6000 w 10550"/>
              <a:gd name="connsiteY16" fmla="*/ 10901 h 11712"/>
              <a:gd name="connsiteX17" fmla="*/ 5405 w 10550"/>
              <a:gd name="connsiteY17" fmla="*/ 9996 h 11712"/>
              <a:gd name="connsiteX18" fmla="*/ 2128 w 10550"/>
              <a:gd name="connsiteY18" fmla="*/ 11712 h 11712"/>
              <a:gd name="connsiteX19" fmla="*/ 1317 w 10550"/>
              <a:gd name="connsiteY19" fmla="*/ 10901 h 11712"/>
              <a:gd name="connsiteX20" fmla="*/ 0 w 10550"/>
              <a:gd name="connsiteY20" fmla="*/ 9099 h 11712"/>
              <a:gd name="connsiteX21" fmla="*/ 1568 w 10550"/>
              <a:gd name="connsiteY21" fmla="*/ 5381 h 11712"/>
              <a:gd name="connsiteX22" fmla="*/ 865 w 10550"/>
              <a:gd name="connsiteY22" fmla="*/ 4340 h 11712"/>
              <a:gd name="connsiteX23" fmla="*/ 216 w 10550"/>
              <a:gd name="connsiteY23" fmla="*/ 3209 h 11712"/>
              <a:gd name="connsiteX24" fmla="*/ 216 w 10550"/>
              <a:gd name="connsiteY24" fmla="*/ 3209 h 11712"/>
              <a:gd name="connsiteX25" fmla="*/ 54 w 10550"/>
              <a:gd name="connsiteY25" fmla="*/ 2666 h 11712"/>
              <a:gd name="connsiteX26" fmla="*/ 0 w 10550"/>
              <a:gd name="connsiteY26" fmla="*/ 2304 h 11712"/>
              <a:gd name="connsiteX27" fmla="*/ 54 w 10550"/>
              <a:gd name="connsiteY27" fmla="*/ 2123 h 11712"/>
              <a:gd name="connsiteX28" fmla="*/ 108 w 10550"/>
              <a:gd name="connsiteY28" fmla="*/ 1987 h 11712"/>
              <a:gd name="connsiteX29" fmla="*/ 324 w 10550"/>
              <a:gd name="connsiteY29" fmla="*/ 1761 h 11712"/>
              <a:gd name="connsiteX30" fmla="*/ 541 w 10550"/>
              <a:gd name="connsiteY30" fmla="*/ 1670 h 11712"/>
              <a:gd name="connsiteX31" fmla="*/ 919 w 10550"/>
              <a:gd name="connsiteY31" fmla="*/ 1489 h 11712"/>
              <a:gd name="connsiteX32" fmla="*/ 1297 w 10550"/>
              <a:gd name="connsiteY32" fmla="*/ 1399 h 11712"/>
              <a:gd name="connsiteX33" fmla="*/ 1676 w 10550"/>
              <a:gd name="connsiteY33" fmla="*/ 1263 h 11712"/>
              <a:gd name="connsiteX34" fmla="*/ 1676 w 10550"/>
              <a:gd name="connsiteY34" fmla="*/ 1263 h 11712"/>
              <a:gd name="connsiteX35" fmla="*/ 2000 w 10550"/>
              <a:gd name="connsiteY35" fmla="*/ 1082 h 11712"/>
              <a:gd name="connsiteX36" fmla="*/ 2270 w 10550"/>
              <a:gd name="connsiteY36" fmla="*/ 991 h 11712"/>
              <a:gd name="connsiteX37" fmla="*/ 2595 w 10550"/>
              <a:gd name="connsiteY37" fmla="*/ 946 h 11712"/>
              <a:gd name="connsiteX38" fmla="*/ 2811 w 10550"/>
              <a:gd name="connsiteY38" fmla="*/ 901 h 11712"/>
              <a:gd name="connsiteX39" fmla="*/ 3027 w 10550"/>
              <a:gd name="connsiteY39" fmla="*/ 946 h 11712"/>
              <a:gd name="connsiteX40" fmla="*/ 3243 w 10550"/>
              <a:gd name="connsiteY40" fmla="*/ 991 h 11712"/>
              <a:gd name="connsiteX41" fmla="*/ 3730 w 10550"/>
              <a:gd name="connsiteY41" fmla="*/ 1218 h 11712"/>
              <a:gd name="connsiteX42" fmla="*/ 4216 w 10550"/>
              <a:gd name="connsiteY42" fmla="*/ 1399 h 11712"/>
              <a:gd name="connsiteX43" fmla="*/ 4973 w 10550"/>
              <a:gd name="connsiteY43" fmla="*/ 1670 h 11712"/>
              <a:gd name="connsiteX44" fmla="*/ 5405 w 10550"/>
              <a:gd name="connsiteY44" fmla="*/ 1761 h 11712"/>
              <a:gd name="connsiteX45" fmla="*/ 5892 w 10550"/>
              <a:gd name="connsiteY45" fmla="*/ 1806 h 11712"/>
              <a:gd name="connsiteX46" fmla="*/ 6541 w 10550"/>
              <a:gd name="connsiteY46" fmla="*/ 1896 h 11712"/>
              <a:gd name="connsiteX47" fmla="*/ 7189 w 10550"/>
              <a:gd name="connsiteY47" fmla="*/ 1896 h 11712"/>
              <a:gd name="connsiteX48" fmla="*/ 10539 w 10550"/>
              <a:gd name="connsiteY48" fmla="*/ 0 h 11712"/>
              <a:gd name="connsiteX49" fmla="*/ 10539 w 10550"/>
              <a:gd name="connsiteY49" fmla="*/ 901 h 11712"/>
              <a:gd name="connsiteX50" fmla="*/ 8649 w 10550"/>
              <a:gd name="connsiteY50" fmla="*/ 3887 h 11712"/>
              <a:gd name="connsiteX51" fmla="*/ 10539 w 10550"/>
              <a:gd name="connsiteY51" fmla="*/ 1622 h 11712"/>
              <a:gd name="connsiteX52" fmla="*/ 10539 w 10550"/>
              <a:gd name="connsiteY52" fmla="*/ 2342 h 11712"/>
              <a:gd name="connsiteX53" fmla="*/ 9459 w 10550"/>
              <a:gd name="connsiteY53" fmla="*/ 5516 h 11712"/>
              <a:gd name="connsiteX54" fmla="*/ 9838 w 10550"/>
              <a:gd name="connsiteY54" fmla="*/ 6467 h 11712"/>
              <a:gd name="connsiteX55" fmla="*/ 10000 w 10550"/>
              <a:gd name="connsiteY55" fmla="*/ 7553 h 11712"/>
              <a:gd name="connsiteX56" fmla="*/ 10000 w 10550"/>
              <a:gd name="connsiteY56" fmla="*/ 7553 h 11712"/>
              <a:gd name="connsiteX57" fmla="*/ 10000 w 10550"/>
              <a:gd name="connsiteY57" fmla="*/ 7553 h 11712"/>
              <a:gd name="connsiteX0" fmla="*/ 10000 w 10641"/>
              <a:gd name="connsiteY0" fmla="*/ 7553 h 11712"/>
              <a:gd name="connsiteX1" fmla="*/ 10000 w 10641"/>
              <a:gd name="connsiteY1" fmla="*/ 7553 h 11712"/>
              <a:gd name="connsiteX2" fmla="*/ 10000 w 10641"/>
              <a:gd name="connsiteY2" fmla="*/ 7915 h 11712"/>
              <a:gd name="connsiteX3" fmla="*/ 9892 w 10641"/>
              <a:gd name="connsiteY3" fmla="*/ 8277 h 11712"/>
              <a:gd name="connsiteX4" fmla="*/ 9730 w 10641"/>
              <a:gd name="connsiteY4" fmla="*/ 8548 h 11712"/>
              <a:gd name="connsiteX5" fmla="*/ 9568 w 10641"/>
              <a:gd name="connsiteY5" fmla="*/ 8820 h 11712"/>
              <a:gd name="connsiteX6" fmla="*/ 9405 w 10641"/>
              <a:gd name="connsiteY6" fmla="*/ 9046 h 11712"/>
              <a:gd name="connsiteX7" fmla="*/ 9135 w 10641"/>
              <a:gd name="connsiteY7" fmla="*/ 9227 h 11712"/>
              <a:gd name="connsiteX8" fmla="*/ 8595 w 10641"/>
              <a:gd name="connsiteY8" fmla="*/ 9544 h 11712"/>
              <a:gd name="connsiteX9" fmla="*/ 8000 w 10641"/>
              <a:gd name="connsiteY9" fmla="*/ 9770 h 11712"/>
              <a:gd name="connsiteX10" fmla="*/ 8912 w 10641"/>
              <a:gd name="connsiteY10" fmla="*/ 11712 h 11712"/>
              <a:gd name="connsiteX11" fmla="*/ 6811 w 10641"/>
              <a:gd name="connsiteY11" fmla="*/ 10268 h 11712"/>
              <a:gd name="connsiteX12" fmla="*/ 6378 w 10641"/>
              <a:gd name="connsiteY12" fmla="*/ 10584 h 11712"/>
              <a:gd name="connsiteX13" fmla="*/ 6378 w 10641"/>
              <a:gd name="connsiteY13" fmla="*/ 10584 h 11712"/>
              <a:gd name="connsiteX14" fmla="*/ 6000 w 10641"/>
              <a:gd name="connsiteY14" fmla="*/ 10901 h 11712"/>
              <a:gd name="connsiteX15" fmla="*/ 6000 w 10641"/>
              <a:gd name="connsiteY15" fmla="*/ 10901 h 11712"/>
              <a:gd name="connsiteX16" fmla="*/ 6000 w 10641"/>
              <a:gd name="connsiteY16" fmla="*/ 10901 h 11712"/>
              <a:gd name="connsiteX17" fmla="*/ 5405 w 10641"/>
              <a:gd name="connsiteY17" fmla="*/ 9996 h 11712"/>
              <a:gd name="connsiteX18" fmla="*/ 2128 w 10641"/>
              <a:gd name="connsiteY18" fmla="*/ 11712 h 11712"/>
              <a:gd name="connsiteX19" fmla="*/ 1317 w 10641"/>
              <a:gd name="connsiteY19" fmla="*/ 10901 h 11712"/>
              <a:gd name="connsiteX20" fmla="*/ 0 w 10641"/>
              <a:gd name="connsiteY20" fmla="*/ 9099 h 11712"/>
              <a:gd name="connsiteX21" fmla="*/ 1568 w 10641"/>
              <a:gd name="connsiteY21" fmla="*/ 5381 h 11712"/>
              <a:gd name="connsiteX22" fmla="*/ 865 w 10641"/>
              <a:gd name="connsiteY22" fmla="*/ 4340 h 11712"/>
              <a:gd name="connsiteX23" fmla="*/ 216 w 10641"/>
              <a:gd name="connsiteY23" fmla="*/ 3209 h 11712"/>
              <a:gd name="connsiteX24" fmla="*/ 216 w 10641"/>
              <a:gd name="connsiteY24" fmla="*/ 3209 h 11712"/>
              <a:gd name="connsiteX25" fmla="*/ 54 w 10641"/>
              <a:gd name="connsiteY25" fmla="*/ 2666 h 11712"/>
              <a:gd name="connsiteX26" fmla="*/ 0 w 10641"/>
              <a:gd name="connsiteY26" fmla="*/ 2304 h 11712"/>
              <a:gd name="connsiteX27" fmla="*/ 54 w 10641"/>
              <a:gd name="connsiteY27" fmla="*/ 2123 h 11712"/>
              <a:gd name="connsiteX28" fmla="*/ 108 w 10641"/>
              <a:gd name="connsiteY28" fmla="*/ 1987 h 11712"/>
              <a:gd name="connsiteX29" fmla="*/ 324 w 10641"/>
              <a:gd name="connsiteY29" fmla="*/ 1761 h 11712"/>
              <a:gd name="connsiteX30" fmla="*/ 541 w 10641"/>
              <a:gd name="connsiteY30" fmla="*/ 1670 h 11712"/>
              <a:gd name="connsiteX31" fmla="*/ 919 w 10641"/>
              <a:gd name="connsiteY31" fmla="*/ 1489 h 11712"/>
              <a:gd name="connsiteX32" fmla="*/ 1297 w 10641"/>
              <a:gd name="connsiteY32" fmla="*/ 1399 h 11712"/>
              <a:gd name="connsiteX33" fmla="*/ 1676 w 10641"/>
              <a:gd name="connsiteY33" fmla="*/ 1263 h 11712"/>
              <a:gd name="connsiteX34" fmla="*/ 1676 w 10641"/>
              <a:gd name="connsiteY34" fmla="*/ 1263 h 11712"/>
              <a:gd name="connsiteX35" fmla="*/ 2000 w 10641"/>
              <a:gd name="connsiteY35" fmla="*/ 1082 h 11712"/>
              <a:gd name="connsiteX36" fmla="*/ 2270 w 10641"/>
              <a:gd name="connsiteY36" fmla="*/ 991 h 11712"/>
              <a:gd name="connsiteX37" fmla="*/ 2595 w 10641"/>
              <a:gd name="connsiteY37" fmla="*/ 946 h 11712"/>
              <a:gd name="connsiteX38" fmla="*/ 2811 w 10641"/>
              <a:gd name="connsiteY38" fmla="*/ 901 h 11712"/>
              <a:gd name="connsiteX39" fmla="*/ 3027 w 10641"/>
              <a:gd name="connsiteY39" fmla="*/ 946 h 11712"/>
              <a:gd name="connsiteX40" fmla="*/ 3243 w 10641"/>
              <a:gd name="connsiteY40" fmla="*/ 991 h 11712"/>
              <a:gd name="connsiteX41" fmla="*/ 3730 w 10641"/>
              <a:gd name="connsiteY41" fmla="*/ 1218 h 11712"/>
              <a:gd name="connsiteX42" fmla="*/ 4216 w 10641"/>
              <a:gd name="connsiteY42" fmla="*/ 1399 h 11712"/>
              <a:gd name="connsiteX43" fmla="*/ 4973 w 10641"/>
              <a:gd name="connsiteY43" fmla="*/ 1670 h 11712"/>
              <a:gd name="connsiteX44" fmla="*/ 5405 w 10641"/>
              <a:gd name="connsiteY44" fmla="*/ 1761 h 11712"/>
              <a:gd name="connsiteX45" fmla="*/ 5892 w 10641"/>
              <a:gd name="connsiteY45" fmla="*/ 1806 h 11712"/>
              <a:gd name="connsiteX46" fmla="*/ 6541 w 10641"/>
              <a:gd name="connsiteY46" fmla="*/ 1896 h 11712"/>
              <a:gd name="connsiteX47" fmla="*/ 7189 w 10641"/>
              <a:gd name="connsiteY47" fmla="*/ 1896 h 11712"/>
              <a:gd name="connsiteX48" fmla="*/ 10539 w 10641"/>
              <a:gd name="connsiteY48" fmla="*/ 0 h 11712"/>
              <a:gd name="connsiteX49" fmla="*/ 10539 w 10641"/>
              <a:gd name="connsiteY49" fmla="*/ 901 h 11712"/>
              <a:gd name="connsiteX50" fmla="*/ 8649 w 10641"/>
              <a:gd name="connsiteY50" fmla="*/ 3887 h 11712"/>
              <a:gd name="connsiteX51" fmla="*/ 10539 w 10641"/>
              <a:gd name="connsiteY51" fmla="*/ 1622 h 11712"/>
              <a:gd name="connsiteX52" fmla="*/ 10539 w 10641"/>
              <a:gd name="connsiteY52" fmla="*/ 2342 h 11712"/>
              <a:gd name="connsiteX53" fmla="*/ 10550 w 10641"/>
              <a:gd name="connsiteY53" fmla="*/ 2342 h 11712"/>
              <a:gd name="connsiteX54" fmla="*/ 9459 w 10641"/>
              <a:gd name="connsiteY54" fmla="*/ 5516 h 11712"/>
              <a:gd name="connsiteX55" fmla="*/ 9838 w 10641"/>
              <a:gd name="connsiteY55" fmla="*/ 6467 h 11712"/>
              <a:gd name="connsiteX56" fmla="*/ 10000 w 10641"/>
              <a:gd name="connsiteY56" fmla="*/ 7553 h 11712"/>
              <a:gd name="connsiteX57" fmla="*/ 10000 w 10641"/>
              <a:gd name="connsiteY57" fmla="*/ 7553 h 11712"/>
              <a:gd name="connsiteX58" fmla="*/ 10000 w 10641"/>
              <a:gd name="connsiteY58" fmla="*/ 7553 h 11712"/>
              <a:gd name="connsiteX0" fmla="*/ 10000 w 10641"/>
              <a:gd name="connsiteY0" fmla="*/ 7553 h 11712"/>
              <a:gd name="connsiteX1" fmla="*/ 10000 w 10641"/>
              <a:gd name="connsiteY1" fmla="*/ 7553 h 11712"/>
              <a:gd name="connsiteX2" fmla="*/ 10000 w 10641"/>
              <a:gd name="connsiteY2" fmla="*/ 7915 h 11712"/>
              <a:gd name="connsiteX3" fmla="*/ 9892 w 10641"/>
              <a:gd name="connsiteY3" fmla="*/ 8277 h 11712"/>
              <a:gd name="connsiteX4" fmla="*/ 9730 w 10641"/>
              <a:gd name="connsiteY4" fmla="*/ 8548 h 11712"/>
              <a:gd name="connsiteX5" fmla="*/ 9568 w 10641"/>
              <a:gd name="connsiteY5" fmla="*/ 8820 h 11712"/>
              <a:gd name="connsiteX6" fmla="*/ 9405 w 10641"/>
              <a:gd name="connsiteY6" fmla="*/ 9046 h 11712"/>
              <a:gd name="connsiteX7" fmla="*/ 9135 w 10641"/>
              <a:gd name="connsiteY7" fmla="*/ 9227 h 11712"/>
              <a:gd name="connsiteX8" fmla="*/ 8595 w 10641"/>
              <a:gd name="connsiteY8" fmla="*/ 9544 h 11712"/>
              <a:gd name="connsiteX9" fmla="*/ 8000 w 10641"/>
              <a:gd name="connsiteY9" fmla="*/ 9770 h 11712"/>
              <a:gd name="connsiteX10" fmla="*/ 8912 w 10641"/>
              <a:gd name="connsiteY10" fmla="*/ 11712 h 11712"/>
              <a:gd name="connsiteX11" fmla="*/ 6811 w 10641"/>
              <a:gd name="connsiteY11" fmla="*/ 10268 h 11712"/>
              <a:gd name="connsiteX12" fmla="*/ 6378 w 10641"/>
              <a:gd name="connsiteY12" fmla="*/ 10584 h 11712"/>
              <a:gd name="connsiteX13" fmla="*/ 6378 w 10641"/>
              <a:gd name="connsiteY13" fmla="*/ 10584 h 11712"/>
              <a:gd name="connsiteX14" fmla="*/ 6000 w 10641"/>
              <a:gd name="connsiteY14" fmla="*/ 10901 h 11712"/>
              <a:gd name="connsiteX15" fmla="*/ 6000 w 10641"/>
              <a:gd name="connsiteY15" fmla="*/ 10901 h 11712"/>
              <a:gd name="connsiteX16" fmla="*/ 6000 w 10641"/>
              <a:gd name="connsiteY16" fmla="*/ 10901 h 11712"/>
              <a:gd name="connsiteX17" fmla="*/ 5405 w 10641"/>
              <a:gd name="connsiteY17" fmla="*/ 9996 h 11712"/>
              <a:gd name="connsiteX18" fmla="*/ 2128 w 10641"/>
              <a:gd name="connsiteY18" fmla="*/ 11712 h 11712"/>
              <a:gd name="connsiteX19" fmla="*/ 1317 w 10641"/>
              <a:gd name="connsiteY19" fmla="*/ 10901 h 11712"/>
              <a:gd name="connsiteX20" fmla="*/ 0 w 10641"/>
              <a:gd name="connsiteY20" fmla="*/ 9099 h 11712"/>
              <a:gd name="connsiteX21" fmla="*/ 1568 w 10641"/>
              <a:gd name="connsiteY21" fmla="*/ 5381 h 11712"/>
              <a:gd name="connsiteX22" fmla="*/ 865 w 10641"/>
              <a:gd name="connsiteY22" fmla="*/ 4340 h 11712"/>
              <a:gd name="connsiteX23" fmla="*/ 216 w 10641"/>
              <a:gd name="connsiteY23" fmla="*/ 3209 h 11712"/>
              <a:gd name="connsiteX24" fmla="*/ 216 w 10641"/>
              <a:gd name="connsiteY24" fmla="*/ 3209 h 11712"/>
              <a:gd name="connsiteX25" fmla="*/ 54 w 10641"/>
              <a:gd name="connsiteY25" fmla="*/ 2666 h 11712"/>
              <a:gd name="connsiteX26" fmla="*/ 0 w 10641"/>
              <a:gd name="connsiteY26" fmla="*/ 2304 h 11712"/>
              <a:gd name="connsiteX27" fmla="*/ 54 w 10641"/>
              <a:gd name="connsiteY27" fmla="*/ 2123 h 11712"/>
              <a:gd name="connsiteX28" fmla="*/ 108 w 10641"/>
              <a:gd name="connsiteY28" fmla="*/ 1987 h 11712"/>
              <a:gd name="connsiteX29" fmla="*/ 324 w 10641"/>
              <a:gd name="connsiteY29" fmla="*/ 1761 h 11712"/>
              <a:gd name="connsiteX30" fmla="*/ 541 w 10641"/>
              <a:gd name="connsiteY30" fmla="*/ 1670 h 11712"/>
              <a:gd name="connsiteX31" fmla="*/ 919 w 10641"/>
              <a:gd name="connsiteY31" fmla="*/ 1489 h 11712"/>
              <a:gd name="connsiteX32" fmla="*/ 1297 w 10641"/>
              <a:gd name="connsiteY32" fmla="*/ 1399 h 11712"/>
              <a:gd name="connsiteX33" fmla="*/ 1676 w 10641"/>
              <a:gd name="connsiteY33" fmla="*/ 1263 h 11712"/>
              <a:gd name="connsiteX34" fmla="*/ 1676 w 10641"/>
              <a:gd name="connsiteY34" fmla="*/ 1263 h 11712"/>
              <a:gd name="connsiteX35" fmla="*/ 2000 w 10641"/>
              <a:gd name="connsiteY35" fmla="*/ 1082 h 11712"/>
              <a:gd name="connsiteX36" fmla="*/ 2270 w 10641"/>
              <a:gd name="connsiteY36" fmla="*/ 991 h 11712"/>
              <a:gd name="connsiteX37" fmla="*/ 2595 w 10641"/>
              <a:gd name="connsiteY37" fmla="*/ 946 h 11712"/>
              <a:gd name="connsiteX38" fmla="*/ 2811 w 10641"/>
              <a:gd name="connsiteY38" fmla="*/ 901 h 11712"/>
              <a:gd name="connsiteX39" fmla="*/ 3027 w 10641"/>
              <a:gd name="connsiteY39" fmla="*/ 946 h 11712"/>
              <a:gd name="connsiteX40" fmla="*/ 3243 w 10641"/>
              <a:gd name="connsiteY40" fmla="*/ 991 h 11712"/>
              <a:gd name="connsiteX41" fmla="*/ 3730 w 10641"/>
              <a:gd name="connsiteY41" fmla="*/ 1218 h 11712"/>
              <a:gd name="connsiteX42" fmla="*/ 4216 w 10641"/>
              <a:gd name="connsiteY42" fmla="*/ 1399 h 11712"/>
              <a:gd name="connsiteX43" fmla="*/ 4973 w 10641"/>
              <a:gd name="connsiteY43" fmla="*/ 1670 h 11712"/>
              <a:gd name="connsiteX44" fmla="*/ 5405 w 10641"/>
              <a:gd name="connsiteY44" fmla="*/ 1761 h 11712"/>
              <a:gd name="connsiteX45" fmla="*/ 5892 w 10641"/>
              <a:gd name="connsiteY45" fmla="*/ 1806 h 11712"/>
              <a:gd name="connsiteX46" fmla="*/ 6541 w 10641"/>
              <a:gd name="connsiteY46" fmla="*/ 1896 h 11712"/>
              <a:gd name="connsiteX47" fmla="*/ 7189 w 10641"/>
              <a:gd name="connsiteY47" fmla="*/ 1896 h 11712"/>
              <a:gd name="connsiteX48" fmla="*/ 10539 w 10641"/>
              <a:gd name="connsiteY48" fmla="*/ 0 h 11712"/>
              <a:gd name="connsiteX49" fmla="*/ 10539 w 10641"/>
              <a:gd name="connsiteY49" fmla="*/ 901 h 11712"/>
              <a:gd name="connsiteX50" fmla="*/ 8649 w 10641"/>
              <a:gd name="connsiteY50" fmla="*/ 3887 h 11712"/>
              <a:gd name="connsiteX51" fmla="*/ 10539 w 10641"/>
              <a:gd name="connsiteY51" fmla="*/ 1622 h 11712"/>
              <a:gd name="connsiteX52" fmla="*/ 10539 w 10641"/>
              <a:gd name="connsiteY52" fmla="*/ 2342 h 11712"/>
              <a:gd name="connsiteX53" fmla="*/ 10550 w 10641"/>
              <a:gd name="connsiteY53" fmla="*/ 2342 h 11712"/>
              <a:gd name="connsiteX54" fmla="*/ 10641 w 10641"/>
              <a:gd name="connsiteY54" fmla="*/ 3619 h 11712"/>
              <a:gd name="connsiteX55" fmla="*/ 9838 w 10641"/>
              <a:gd name="connsiteY55" fmla="*/ 6467 h 11712"/>
              <a:gd name="connsiteX56" fmla="*/ 10000 w 10641"/>
              <a:gd name="connsiteY56" fmla="*/ 7553 h 11712"/>
              <a:gd name="connsiteX57" fmla="*/ 10000 w 10641"/>
              <a:gd name="connsiteY57" fmla="*/ 7553 h 11712"/>
              <a:gd name="connsiteX58" fmla="*/ 10000 w 10641"/>
              <a:gd name="connsiteY58" fmla="*/ 7553 h 11712"/>
              <a:gd name="connsiteX0" fmla="*/ 10000 w 10641"/>
              <a:gd name="connsiteY0" fmla="*/ 7553 h 12876"/>
              <a:gd name="connsiteX1" fmla="*/ 10000 w 10641"/>
              <a:gd name="connsiteY1" fmla="*/ 7553 h 12876"/>
              <a:gd name="connsiteX2" fmla="*/ 10000 w 10641"/>
              <a:gd name="connsiteY2" fmla="*/ 7915 h 12876"/>
              <a:gd name="connsiteX3" fmla="*/ 9892 w 10641"/>
              <a:gd name="connsiteY3" fmla="*/ 8277 h 12876"/>
              <a:gd name="connsiteX4" fmla="*/ 9730 w 10641"/>
              <a:gd name="connsiteY4" fmla="*/ 8548 h 12876"/>
              <a:gd name="connsiteX5" fmla="*/ 9568 w 10641"/>
              <a:gd name="connsiteY5" fmla="*/ 8820 h 12876"/>
              <a:gd name="connsiteX6" fmla="*/ 9405 w 10641"/>
              <a:gd name="connsiteY6" fmla="*/ 9046 h 12876"/>
              <a:gd name="connsiteX7" fmla="*/ 9135 w 10641"/>
              <a:gd name="connsiteY7" fmla="*/ 9227 h 12876"/>
              <a:gd name="connsiteX8" fmla="*/ 8595 w 10641"/>
              <a:gd name="connsiteY8" fmla="*/ 9544 h 12876"/>
              <a:gd name="connsiteX9" fmla="*/ 8000 w 10641"/>
              <a:gd name="connsiteY9" fmla="*/ 9770 h 12876"/>
              <a:gd name="connsiteX10" fmla="*/ 8912 w 10641"/>
              <a:gd name="connsiteY10" fmla="*/ 11712 h 12876"/>
              <a:gd name="connsiteX11" fmla="*/ 6811 w 10641"/>
              <a:gd name="connsiteY11" fmla="*/ 10268 h 12876"/>
              <a:gd name="connsiteX12" fmla="*/ 6378 w 10641"/>
              <a:gd name="connsiteY12" fmla="*/ 10584 h 12876"/>
              <a:gd name="connsiteX13" fmla="*/ 6378 w 10641"/>
              <a:gd name="connsiteY13" fmla="*/ 10584 h 12876"/>
              <a:gd name="connsiteX14" fmla="*/ 6000 w 10641"/>
              <a:gd name="connsiteY14" fmla="*/ 10901 h 12876"/>
              <a:gd name="connsiteX15" fmla="*/ 6000 w 10641"/>
              <a:gd name="connsiteY15" fmla="*/ 10901 h 12876"/>
              <a:gd name="connsiteX16" fmla="*/ 6000 w 10641"/>
              <a:gd name="connsiteY16" fmla="*/ 10901 h 12876"/>
              <a:gd name="connsiteX17" fmla="*/ 8912 w 10641"/>
              <a:gd name="connsiteY17" fmla="*/ 12876 h 12876"/>
              <a:gd name="connsiteX18" fmla="*/ 2128 w 10641"/>
              <a:gd name="connsiteY18" fmla="*/ 11712 h 12876"/>
              <a:gd name="connsiteX19" fmla="*/ 1317 w 10641"/>
              <a:gd name="connsiteY19" fmla="*/ 10901 h 12876"/>
              <a:gd name="connsiteX20" fmla="*/ 0 w 10641"/>
              <a:gd name="connsiteY20" fmla="*/ 9099 h 12876"/>
              <a:gd name="connsiteX21" fmla="*/ 1568 w 10641"/>
              <a:gd name="connsiteY21" fmla="*/ 5381 h 12876"/>
              <a:gd name="connsiteX22" fmla="*/ 865 w 10641"/>
              <a:gd name="connsiteY22" fmla="*/ 4340 h 12876"/>
              <a:gd name="connsiteX23" fmla="*/ 216 w 10641"/>
              <a:gd name="connsiteY23" fmla="*/ 3209 h 12876"/>
              <a:gd name="connsiteX24" fmla="*/ 216 w 10641"/>
              <a:gd name="connsiteY24" fmla="*/ 3209 h 12876"/>
              <a:gd name="connsiteX25" fmla="*/ 54 w 10641"/>
              <a:gd name="connsiteY25" fmla="*/ 2666 h 12876"/>
              <a:gd name="connsiteX26" fmla="*/ 0 w 10641"/>
              <a:gd name="connsiteY26" fmla="*/ 2304 h 12876"/>
              <a:gd name="connsiteX27" fmla="*/ 54 w 10641"/>
              <a:gd name="connsiteY27" fmla="*/ 2123 h 12876"/>
              <a:gd name="connsiteX28" fmla="*/ 108 w 10641"/>
              <a:gd name="connsiteY28" fmla="*/ 1987 h 12876"/>
              <a:gd name="connsiteX29" fmla="*/ 324 w 10641"/>
              <a:gd name="connsiteY29" fmla="*/ 1761 h 12876"/>
              <a:gd name="connsiteX30" fmla="*/ 541 w 10641"/>
              <a:gd name="connsiteY30" fmla="*/ 1670 h 12876"/>
              <a:gd name="connsiteX31" fmla="*/ 919 w 10641"/>
              <a:gd name="connsiteY31" fmla="*/ 1489 h 12876"/>
              <a:gd name="connsiteX32" fmla="*/ 1297 w 10641"/>
              <a:gd name="connsiteY32" fmla="*/ 1399 h 12876"/>
              <a:gd name="connsiteX33" fmla="*/ 1676 w 10641"/>
              <a:gd name="connsiteY33" fmla="*/ 1263 h 12876"/>
              <a:gd name="connsiteX34" fmla="*/ 1676 w 10641"/>
              <a:gd name="connsiteY34" fmla="*/ 1263 h 12876"/>
              <a:gd name="connsiteX35" fmla="*/ 2000 w 10641"/>
              <a:gd name="connsiteY35" fmla="*/ 1082 h 12876"/>
              <a:gd name="connsiteX36" fmla="*/ 2270 w 10641"/>
              <a:gd name="connsiteY36" fmla="*/ 991 h 12876"/>
              <a:gd name="connsiteX37" fmla="*/ 2595 w 10641"/>
              <a:gd name="connsiteY37" fmla="*/ 946 h 12876"/>
              <a:gd name="connsiteX38" fmla="*/ 2811 w 10641"/>
              <a:gd name="connsiteY38" fmla="*/ 901 h 12876"/>
              <a:gd name="connsiteX39" fmla="*/ 3027 w 10641"/>
              <a:gd name="connsiteY39" fmla="*/ 946 h 12876"/>
              <a:gd name="connsiteX40" fmla="*/ 3243 w 10641"/>
              <a:gd name="connsiteY40" fmla="*/ 991 h 12876"/>
              <a:gd name="connsiteX41" fmla="*/ 3730 w 10641"/>
              <a:gd name="connsiteY41" fmla="*/ 1218 h 12876"/>
              <a:gd name="connsiteX42" fmla="*/ 4216 w 10641"/>
              <a:gd name="connsiteY42" fmla="*/ 1399 h 12876"/>
              <a:gd name="connsiteX43" fmla="*/ 4973 w 10641"/>
              <a:gd name="connsiteY43" fmla="*/ 1670 h 12876"/>
              <a:gd name="connsiteX44" fmla="*/ 5405 w 10641"/>
              <a:gd name="connsiteY44" fmla="*/ 1761 h 12876"/>
              <a:gd name="connsiteX45" fmla="*/ 5892 w 10641"/>
              <a:gd name="connsiteY45" fmla="*/ 1806 h 12876"/>
              <a:gd name="connsiteX46" fmla="*/ 6541 w 10641"/>
              <a:gd name="connsiteY46" fmla="*/ 1896 h 12876"/>
              <a:gd name="connsiteX47" fmla="*/ 7189 w 10641"/>
              <a:gd name="connsiteY47" fmla="*/ 1896 h 12876"/>
              <a:gd name="connsiteX48" fmla="*/ 10539 w 10641"/>
              <a:gd name="connsiteY48" fmla="*/ 0 h 12876"/>
              <a:gd name="connsiteX49" fmla="*/ 10539 w 10641"/>
              <a:gd name="connsiteY49" fmla="*/ 901 h 12876"/>
              <a:gd name="connsiteX50" fmla="*/ 8649 w 10641"/>
              <a:gd name="connsiteY50" fmla="*/ 3887 h 12876"/>
              <a:gd name="connsiteX51" fmla="*/ 10539 w 10641"/>
              <a:gd name="connsiteY51" fmla="*/ 1622 h 12876"/>
              <a:gd name="connsiteX52" fmla="*/ 10539 w 10641"/>
              <a:gd name="connsiteY52" fmla="*/ 2342 h 12876"/>
              <a:gd name="connsiteX53" fmla="*/ 10550 w 10641"/>
              <a:gd name="connsiteY53" fmla="*/ 2342 h 12876"/>
              <a:gd name="connsiteX54" fmla="*/ 10641 w 10641"/>
              <a:gd name="connsiteY54" fmla="*/ 3619 h 12876"/>
              <a:gd name="connsiteX55" fmla="*/ 9838 w 10641"/>
              <a:gd name="connsiteY55" fmla="*/ 6467 h 12876"/>
              <a:gd name="connsiteX56" fmla="*/ 10000 w 10641"/>
              <a:gd name="connsiteY56" fmla="*/ 7553 h 12876"/>
              <a:gd name="connsiteX57" fmla="*/ 10000 w 10641"/>
              <a:gd name="connsiteY57" fmla="*/ 7553 h 12876"/>
              <a:gd name="connsiteX58" fmla="*/ 10000 w 10641"/>
              <a:gd name="connsiteY58" fmla="*/ 7553 h 12876"/>
              <a:gd name="connsiteX0" fmla="*/ 10000 w 10641"/>
              <a:gd name="connsiteY0" fmla="*/ 7553 h 12876"/>
              <a:gd name="connsiteX1" fmla="*/ 10000 w 10641"/>
              <a:gd name="connsiteY1" fmla="*/ 7553 h 12876"/>
              <a:gd name="connsiteX2" fmla="*/ 10000 w 10641"/>
              <a:gd name="connsiteY2" fmla="*/ 7915 h 12876"/>
              <a:gd name="connsiteX3" fmla="*/ 9892 w 10641"/>
              <a:gd name="connsiteY3" fmla="*/ 8277 h 12876"/>
              <a:gd name="connsiteX4" fmla="*/ 9730 w 10641"/>
              <a:gd name="connsiteY4" fmla="*/ 8548 h 12876"/>
              <a:gd name="connsiteX5" fmla="*/ 9568 w 10641"/>
              <a:gd name="connsiteY5" fmla="*/ 8820 h 12876"/>
              <a:gd name="connsiteX6" fmla="*/ 9405 w 10641"/>
              <a:gd name="connsiteY6" fmla="*/ 9046 h 12876"/>
              <a:gd name="connsiteX7" fmla="*/ 9135 w 10641"/>
              <a:gd name="connsiteY7" fmla="*/ 9227 h 12876"/>
              <a:gd name="connsiteX8" fmla="*/ 10641 w 10641"/>
              <a:gd name="connsiteY8" fmla="*/ 12876 h 12876"/>
              <a:gd name="connsiteX9" fmla="*/ 8000 w 10641"/>
              <a:gd name="connsiteY9" fmla="*/ 9770 h 12876"/>
              <a:gd name="connsiteX10" fmla="*/ 8912 w 10641"/>
              <a:gd name="connsiteY10" fmla="*/ 11712 h 12876"/>
              <a:gd name="connsiteX11" fmla="*/ 6811 w 10641"/>
              <a:gd name="connsiteY11" fmla="*/ 10268 h 12876"/>
              <a:gd name="connsiteX12" fmla="*/ 6378 w 10641"/>
              <a:gd name="connsiteY12" fmla="*/ 10584 h 12876"/>
              <a:gd name="connsiteX13" fmla="*/ 6378 w 10641"/>
              <a:gd name="connsiteY13" fmla="*/ 10584 h 12876"/>
              <a:gd name="connsiteX14" fmla="*/ 6000 w 10641"/>
              <a:gd name="connsiteY14" fmla="*/ 10901 h 12876"/>
              <a:gd name="connsiteX15" fmla="*/ 6000 w 10641"/>
              <a:gd name="connsiteY15" fmla="*/ 10901 h 12876"/>
              <a:gd name="connsiteX16" fmla="*/ 6000 w 10641"/>
              <a:gd name="connsiteY16" fmla="*/ 10901 h 12876"/>
              <a:gd name="connsiteX17" fmla="*/ 8912 w 10641"/>
              <a:gd name="connsiteY17" fmla="*/ 12876 h 12876"/>
              <a:gd name="connsiteX18" fmla="*/ 2128 w 10641"/>
              <a:gd name="connsiteY18" fmla="*/ 11712 h 12876"/>
              <a:gd name="connsiteX19" fmla="*/ 1317 w 10641"/>
              <a:gd name="connsiteY19" fmla="*/ 10901 h 12876"/>
              <a:gd name="connsiteX20" fmla="*/ 0 w 10641"/>
              <a:gd name="connsiteY20" fmla="*/ 9099 h 12876"/>
              <a:gd name="connsiteX21" fmla="*/ 1568 w 10641"/>
              <a:gd name="connsiteY21" fmla="*/ 5381 h 12876"/>
              <a:gd name="connsiteX22" fmla="*/ 865 w 10641"/>
              <a:gd name="connsiteY22" fmla="*/ 4340 h 12876"/>
              <a:gd name="connsiteX23" fmla="*/ 216 w 10641"/>
              <a:gd name="connsiteY23" fmla="*/ 3209 h 12876"/>
              <a:gd name="connsiteX24" fmla="*/ 216 w 10641"/>
              <a:gd name="connsiteY24" fmla="*/ 3209 h 12876"/>
              <a:gd name="connsiteX25" fmla="*/ 54 w 10641"/>
              <a:gd name="connsiteY25" fmla="*/ 2666 h 12876"/>
              <a:gd name="connsiteX26" fmla="*/ 0 w 10641"/>
              <a:gd name="connsiteY26" fmla="*/ 2304 h 12876"/>
              <a:gd name="connsiteX27" fmla="*/ 54 w 10641"/>
              <a:gd name="connsiteY27" fmla="*/ 2123 h 12876"/>
              <a:gd name="connsiteX28" fmla="*/ 108 w 10641"/>
              <a:gd name="connsiteY28" fmla="*/ 1987 h 12876"/>
              <a:gd name="connsiteX29" fmla="*/ 324 w 10641"/>
              <a:gd name="connsiteY29" fmla="*/ 1761 h 12876"/>
              <a:gd name="connsiteX30" fmla="*/ 541 w 10641"/>
              <a:gd name="connsiteY30" fmla="*/ 1670 h 12876"/>
              <a:gd name="connsiteX31" fmla="*/ 919 w 10641"/>
              <a:gd name="connsiteY31" fmla="*/ 1489 h 12876"/>
              <a:gd name="connsiteX32" fmla="*/ 1297 w 10641"/>
              <a:gd name="connsiteY32" fmla="*/ 1399 h 12876"/>
              <a:gd name="connsiteX33" fmla="*/ 1676 w 10641"/>
              <a:gd name="connsiteY33" fmla="*/ 1263 h 12876"/>
              <a:gd name="connsiteX34" fmla="*/ 1676 w 10641"/>
              <a:gd name="connsiteY34" fmla="*/ 1263 h 12876"/>
              <a:gd name="connsiteX35" fmla="*/ 2000 w 10641"/>
              <a:gd name="connsiteY35" fmla="*/ 1082 h 12876"/>
              <a:gd name="connsiteX36" fmla="*/ 2270 w 10641"/>
              <a:gd name="connsiteY36" fmla="*/ 991 h 12876"/>
              <a:gd name="connsiteX37" fmla="*/ 2595 w 10641"/>
              <a:gd name="connsiteY37" fmla="*/ 946 h 12876"/>
              <a:gd name="connsiteX38" fmla="*/ 2811 w 10641"/>
              <a:gd name="connsiteY38" fmla="*/ 901 h 12876"/>
              <a:gd name="connsiteX39" fmla="*/ 3027 w 10641"/>
              <a:gd name="connsiteY39" fmla="*/ 946 h 12876"/>
              <a:gd name="connsiteX40" fmla="*/ 3243 w 10641"/>
              <a:gd name="connsiteY40" fmla="*/ 991 h 12876"/>
              <a:gd name="connsiteX41" fmla="*/ 3730 w 10641"/>
              <a:gd name="connsiteY41" fmla="*/ 1218 h 12876"/>
              <a:gd name="connsiteX42" fmla="*/ 4216 w 10641"/>
              <a:gd name="connsiteY42" fmla="*/ 1399 h 12876"/>
              <a:gd name="connsiteX43" fmla="*/ 4973 w 10641"/>
              <a:gd name="connsiteY43" fmla="*/ 1670 h 12876"/>
              <a:gd name="connsiteX44" fmla="*/ 5405 w 10641"/>
              <a:gd name="connsiteY44" fmla="*/ 1761 h 12876"/>
              <a:gd name="connsiteX45" fmla="*/ 5892 w 10641"/>
              <a:gd name="connsiteY45" fmla="*/ 1806 h 12876"/>
              <a:gd name="connsiteX46" fmla="*/ 6541 w 10641"/>
              <a:gd name="connsiteY46" fmla="*/ 1896 h 12876"/>
              <a:gd name="connsiteX47" fmla="*/ 7189 w 10641"/>
              <a:gd name="connsiteY47" fmla="*/ 1896 h 12876"/>
              <a:gd name="connsiteX48" fmla="*/ 10539 w 10641"/>
              <a:gd name="connsiteY48" fmla="*/ 0 h 12876"/>
              <a:gd name="connsiteX49" fmla="*/ 10539 w 10641"/>
              <a:gd name="connsiteY49" fmla="*/ 901 h 12876"/>
              <a:gd name="connsiteX50" fmla="*/ 8649 w 10641"/>
              <a:gd name="connsiteY50" fmla="*/ 3887 h 12876"/>
              <a:gd name="connsiteX51" fmla="*/ 10539 w 10641"/>
              <a:gd name="connsiteY51" fmla="*/ 1622 h 12876"/>
              <a:gd name="connsiteX52" fmla="*/ 10539 w 10641"/>
              <a:gd name="connsiteY52" fmla="*/ 2342 h 12876"/>
              <a:gd name="connsiteX53" fmla="*/ 10550 w 10641"/>
              <a:gd name="connsiteY53" fmla="*/ 2342 h 12876"/>
              <a:gd name="connsiteX54" fmla="*/ 10641 w 10641"/>
              <a:gd name="connsiteY54" fmla="*/ 3619 h 12876"/>
              <a:gd name="connsiteX55" fmla="*/ 9838 w 10641"/>
              <a:gd name="connsiteY55" fmla="*/ 6467 h 12876"/>
              <a:gd name="connsiteX56" fmla="*/ 10000 w 10641"/>
              <a:gd name="connsiteY56" fmla="*/ 7553 h 12876"/>
              <a:gd name="connsiteX57" fmla="*/ 10000 w 10641"/>
              <a:gd name="connsiteY57" fmla="*/ 7553 h 12876"/>
              <a:gd name="connsiteX58" fmla="*/ 10000 w 10641"/>
              <a:gd name="connsiteY58" fmla="*/ 7553 h 12876"/>
              <a:gd name="connsiteX0" fmla="*/ 10000 w 10641"/>
              <a:gd name="connsiteY0" fmla="*/ 7553 h 12876"/>
              <a:gd name="connsiteX1" fmla="*/ 10000 w 10641"/>
              <a:gd name="connsiteY1" fmla="*/ 7553 h 12876"/>
              <a:gd name="connsiteX2" fmla="*/ 10000 w 10641"/>
              <a:gd name="connsiteY2" fmla="*/ 7915 h 12876"/>
              <a:gd name="connsiteX3" fmla="*/ 9892 w 10641"/>
              <a:gd name="connsiteY3" fmla="*/ 8277 h 12876"/>
              <a:gd name="connsiteX4" fmla="*/ 9730 w 10641"/>
              <a:gd name="connsiteY4" fmla="*/ 8548 h 12876"/>
              <a:gd name="connsiteX5" fmla="*/ 9568 w 10641"/>
              <a:gd name="connsiteY5" fmla="*/ 8820 h 12876"/>
              <a:gd name="connsiteX6" fmla="*/ 9405 w 10641"/>
              <a:gd name="connsiteY6" fmla="*/ 9046 h 12876"/>
              <a:gd name="connsiteX7" fmla="*/ 10539 w 10641"/>
              <a:gd name="connsiteY7" fmla="*/ 10901 h 12876"/>
              <a:gd name="connsiteX8" fmla="*/ 10641 w 10641"/>
              <a:gd name="connsiteY8" fmla="*/ 12876 h 12876"/>
              <a:gd name="connsiteX9" fmla="*/ 8000 w 10641"/>
              <a:gd name="connsiteY9" fmla="*/ 9770 h 12876"/>
              <a:gd name="connsiteX10" fmla="*/ 8912 w 10641"/>
              <a:gd name="connsiteY10" fmla="*/ 11712 h 12876"/>
              <a:gd name="connsiteX11" fmla="*/ 6811 w 10641"/>
              <a:gd name="connsiteY11" fmla="*/ 10268 h 12876"/>
              <a:gd name="connsiteX12" fmla="*/ 6378 w 10641"/>
              <a:gd name="connsiteY12" fmla="*/ 10584 h 12876"/>
              <a:gd name="connsiteX13" fmla="*/ 6378 w 10641"/>
              <a:gd name="connsiteY13" fmla="*/ 10584 h 12876"/>
              <a:gd name="connsiteX14" fmla="*/ 6000 w 10641"/>
              <a:gd name="connsiteY14" fmla="*/ 10901 h 12876"/>
              <a:gd name="connsiteX15" fmla="*/ 6000 w 10641"/>
              <a:gd name="connsiteY15" fmla="*/ 10901 h 12876"/>
              <a:gd name="connsiteX16" fmla="*/ 6000 w 10641"/>
              <a:gd name="connsiteY16" fmla="*/ 10901 h 12876"/>
              <a:gd name="connsiteX17" fmla="*/ 8912 w 10641"/>
              <a:gd name="connsiteY17" fmla="*/ 12876 h 12876"/>
              <a:gd name="connsiteX18" fmla="*/ 2128 w 10641"/>
              <a:gd name="connsiteY18" fmla="*/ 11712 h 12876"/>
              <a:gd name="connsiteX19" fmla="*/ 1317 w 10641"/>
              <a:gd name="connsiteY19" fmla="*/ 10901 h 12876"/>
              <a:gd name="connsiteX20" fmla="*/ 0 w 10641"/>
              <a:gd name="connsiteY20" fmla="*/ 9099 h 12876"/>
              <a:gd name="connsiteX21" fmla="*/ 1568 w 10641"/>
              <a:gd name="connsiteY21" fmla="*/ 5381 h 12876"/>
              <a:gd name="connsiteX22" fmla="*/ 865 w 10641"/>
              <a:gd name="connsiteY22" fmla="*/ 4340 h 12876"/>
              <a:gd name="connsiteX23" fmla="*/ 216 w 10641"/>
              <a:gd name="connsiteY23" fmla="*/ 3209 h 12876"/>
              <a:gd name="connsiteX24" fmla="*/ 216 w 10641"/>
              <a:gd name="connsiteY24" fmla="*/ 3209 h 12876"/>
              <a:gd name="connsiteX25" fmla="*/ 54 w 10641"/>
              <a:gd name="connsiteY25" fmla="*/ 2666 h 12876"/>
              <a:gd name="connsiteX26" fmla="*/ 0 w 10641"/>
              <a:gd name="connsiteY26" fmla="*/ 2304 h 12876"/>
              <a:gd name="connsiteX27" fmla="*/ 54 w 10641"/>
              <a:gd name="connsiteY27" fmla="*/ 2123 h 12876"/>
              <a:gd name="connsiteX28" fmla="*/ 108 w 10641"/>
              <a:gd name="connsiteY28" fmla="*/ 1987 h 12876"/>
              <a:gd name="connsiteX29" fmla="*/ 324 w 10641"/>
              <a:gd name="connsiteY29" fmla="*/ 1761 h 12876"/>
              <a:gd name="connsiteX30" fmla="*/ 541 w 10641"/>
              <a:gd name="connsiteY30" fmla="*/ 1670 h 12876"/>
              <a:gd name="connsiteX31" fmla="*/ 919 w 10641"/>
              <a:gd name="connsiteY31" fmla="*/ 1489 h 12876"/>
              <a:gd name="connsiteX32" fmla="*/ 1297 w 10641"/>
              <a:gd name="connsiteY32" fmla="*/ 1399 h 12876"/>
              <a:gd name="connsiteX33" fmla="*/ 1676 w 10641"/>
              <a:gd name="connsiteY33" fmla="*/ 1263 h 12876"/>
              <a:gd name="connsiteX34" fmla="*/ 1676 w 10641"/>
              <a:gd name="connsiteY34" fmla="*/ 1263 h 12876"/>
              <a:gd name="connsiteX35" fmla="*/ 2000 w 10641"/>
              <a:gd name="connsiteY35" fmla="*/ 1082 h 12876"/>
              <a:gd name="connsiteX36" fmla="*/ 2270 w 10641"/>
              <a:gd name="connsiteY36" fmla="*/ 991 h 12876"/>
              <a:gd name="connsiteX37" fmla="*/ 2595 w 10641"/>
              <a:gd name="connsiteY37" fmla="*/ 946 h 12876"/>
              <a:gd name="connsiteX38" fmla="*/ 2811 w 10641"/>
              <a:gd name="connsiteY38" fmla="*/ 901 h 12876"/>
              <a:gd name="connsiteX39" fmla="*/ 3027 w 10641"/>
              <a:gd name="connsiteY39" fmla="*/ 946 h 12876"/>
              <a:gd name="connsiteX40" fmla="*/ 3243 w 10641"/>
              <a:gd name="connsiteY40" fmla="*/ 991 h 12876"/>
              <a:gd name="connsiteX41" fmla="*/ 3730 w 10641"/>
              <a:gd name="connsiteY41" fmla="*/ 1218 h 12876"/>
              <a:gd name="connsiteX42" fmla="*/ 4216 w 10641"/>
              <a:gd name="connsiteY42" fmla="*/ 1399 h 12876"/>
              <a:gd name="connsiteX43" fmla="*/ 4973 w 10641"/>
              <a:gd name="connsiteY43" fmla="*/ 1670 h 12876"/>
              <a:gd name="connsiteX44" fmla="*/ 5405 w 10641"/>
              <a:gd name="connsiteY44" fmla="*/ 1761 h 12876"/>
              <a:gd name="connsiteX45" fmla="*/ 5892 w 10641"/>
              <a:gd name="connsiteY45" fmla="*/ 1806 h 12876"/>
              <a:gd name="connsiteX46" fmla="*/ 6541 w 10641"/>
              <a:gd name="connsiteY46" fmla="*/ 1896 h 12876"/>
              <a:gd name="connsiteX47" fmla="*/ 7189 w 10641"/>
              <a:gd name="connsiteY47" fmla="*/ 1896 h 12876"/>
              <a:gd name="connsiteX48" fmla="*/ 10539 w 10641"/>
              <a:gd name="connsiteY48" fmla="*/ 0 h 12876"/>
              <a:gd name="connsiteX49" fmla="*/ 10539 w 10641"/>
              <a:gd name="connsiteY49" fmla="*/ 901 h 12876"/>
              <a:gd name="connsiteX50" fmla="*/ 8649 w 10641"/>
              <a:gd name="connsiteY50" fmla="*/ 3887 h 12876"/>
              <a:gd name="connsiteX51" fmla="*/ 10539 w 10641"/>
              <a:gd name="connsiteY51" fmla="*/ 1622 h 12876"/>
              <a:gd name="connsiteX52" fmla="*/ 10539 w 10641"/>
              <a:gd name="connsiteY52" fmla="*/ 2342 h 12876"/>
              <a:gd name="connsiteX53" fmla="*/ 10550 w 10641"/>
              <a:gd name="connsiteY53" fmla="*/ 2342 h 12876"/>
              <a:gd name="connsiteX54" fmla="*/ 10641 w 10641"/>
              <a:gd name="connsiteY54" fmla="*/ 3619 h 12876"/>
              <a:gd name="connsiteX55" fmla="*/ 9838 w 10641"/>
              <a:gd name="connsiteY55" fmla="*/ 6467 h 12876"/>
              <a:gd name="connsiteX56" fmla="*/ 10000 w 10641"/>
              <a:gd name="connsiteY56" fmla="*/ 7553 h 12876"/>
              <a:gd name="connsiteX57" fmla="*/ 10000 w 10641"/>
              <a:gd name="connsiteY57" fmla="*/ 7553 h 12876"/>
              <a:gd name="connsiteX58" fmla="*/ 10000 w 10641"/>
              <a:gd name="connsiteY58" fmla="*/ 7553 h 12876"/>
              <a:gd name="connsiteX0" fmla="*/ 10000 w 10641"/>
              <a:gd name="connsiteY0" fmla="*/ 7553 h 12876"/>
              <a:gd name="connsiteX1" fmla="*/ 10000 w 10641"/>
              <a:gd name="connsiteY1" fmla="*/ 7553 h 12876"/>
              <a:gd name="connsiteX2" fmla="*/ 10000 w 10641"/>
              <a:gd name="connsiteY2" fmla="*/ 7915 h 12876"/>
              <a:gd name="connsiteX3" fmla="*/ 9892 w 10641"/>
              <a:gd name="connsiteY3" fmla="*/ 8277 h 12876"/>
              <a:gd name="connsiteX4" fmla="*/ 9730 w 10641"/>
              <a:gd name="connsiteY4" fmla="*/ 8548 h 12876"/>
              <a:gd name="connsiteX5" fmla="*/ 9568 w 10641"/>
              <a:gd name="connsiteY5" fmla="*/ 8820 h 12876"/>
              <a:gd name="connsiteX6" fmla="*/ 9405 w 10641"/>
              <a:gd name="connsiteY6" fmla="*/ 9046 h 12876"/>
              <a:gd name="connsiteX7" fmla="*/ 10539 w 10641"/>
              <a:gd name="connsiteY7" fmla="*/ 10901 h 12876"/>
              <a:gd name="connsiteX8" fmla="*/ 10641 w 10641"/>
              <a:gd name="connsiteY8" fmla="*/ 12876 h 12876"/>
              <a:gd name="connsiteX9" fmla="*/ 8000 w 10641"/>
              <a:gd name="connsiteY9" fmla="*/ 9770 h 12876"/>
              <a:gd name="connsiteX10" fmla="*/ 8912 w 10641"/>
              <a:gd name="connsiteY10" fmla="*/ 11712 h 12876"/>
              <a:gd name="connsiteX11" fmla="*/ 8912 w 10641"/>
              <a:gd name="connsiteY11" fmla="*/ 11712 h 12876"/>
              <a:gd name="connsiteX12" fmla="*/ 6378 w 10641"/>
              <a:gd name="connsiteY12" fmla="*/ 10584 h 12876"/>
              <a:gd name="connsiteX13" fmla="*/ 6378 w 10641"/>
              <a:gd name="connsiteY13" fmla="*/ 10584 h 12876"/>
              <a:gd name="connsiteX14" fmla="*/ 6000 w 10641"/>
              <a:gd name="connsiteY14" fmla="*/ 10901 h 12876"/>
              <a:gd name="connsiteX15" fmla="*/ 6000 w 10641"/>
              <a:gd name="connsiteY15" fmla="*/ 10901 h 12876"/>
              <a:gd name="connsiteX16" fmla="*/ 6000 w 10641"/>
              <a:gd name="connsiteY16" fmla="*/ 10901 h 12876"/>
              <a:gd name="connsiteX17" fmla="*/ 8912 w 10641"/>
              <a:gd name="connsiteY17" fmla="*/ 12876 h 12876"/>
              <a:gd name="connsiteX18" fmla="*/ 2128 w 10641"/>
              <a:gd name="connsiteY18" fmla="*/ 11712 h 12876"/>
              <a:gd name="connsiteX19" fmla="*/ 1317 w 10641"/>
              <a:gd name="connsiteY19" fmla="*/ 10901 h 12876"/>
              <a:gd name="connsiteX20" fmla="*/ 0 w 10641"/>
              <a:gd name="connsiteY20" fmla="*/ 9099 h 12876"/>
              <a:gd name="connsiteX21" fmla="*/ 1568 w 10641"/>
              <a:gd name="connsiteY21" fmla="*/ 5381 h 12876"/>
              <a:gd name="connsiteX22" fmla="*/ 865 w 10641"/>
              <a:gd name="connsiteY22" fmla="*/ 4340 h 12876"/>
              <a:gd name="connsiteX23" fmla="*/ 216 w 10641"/>
              <a:gd name="connsiteY23" fmla="*/ 3209 h 12876"/>
              <a:gd name="connsiteX24" fmla="*/ 216 w 10641"/>
              <a:gd name="connsiteY24" fmla="*/ 3209 h 12876"/>
              <a:gd name="connsiteX25" fmla="*/ 54 w 10641"/>
              <a:gd name="connsiteY25" fmla="*/ 2666 h 12876"/>
              <a:gd name="connsiteX26" fmla="*/ 0 w 10641"/>
              <a:gd name="connsiteY26" fmla="*/ 2304 h 12876"/>
              <a:gd name="connsiteX27" fmla="*/ 54 w 10641"/>
              <a:gd name="connsiteY27" fmla="*/ 2123 h 12876"/>
              <a:gd name="connsiteX28" fmla="*/ 108 w 10641"/>
              <a:gd name="connsiteY28" fmla="*/ 1987 h 12876"/>
              <a:gd name="connsiteX29" fmla="*/ 324 w 10641"/>
              <a:gd name="connsiteY29" fmla="*/ 1761 h 12876"/>
              <a:gd name="connsiteX30" fmla="*/ 541 w 10641"/>
              <a:gd name="connsiteY30" fmla="*/ 1670 h 12876"/>
              <a:gd name="connsiteX31" fmla="*/ 919 w 10641"/>
              <a:gd name="connsiteY31" fmla="*/ 1489 h 12876"/>
              <a:gd name="connsiteX32" fmla="*/ 1297 w 10641"/>
              <a:gd name="connsiteY32" fmla="*/ 1399 h 12876"/>
              <a:gd name="connsiteX33" fmla="*/ 1676 w 10641"/>
              <a:gd name="connsiteY33" fmla="*/ 1263 h 12876"/>
              <a:gd name="connsiteX34" fmla="*/ 1676 w 10641"/>
              <a:gd name="connsiteY34" fmla="*/ 1263 h 12876"/>
              <a:gd name="connsiteX35" fmla="*/ 2000 w 10641"/>
              <a:gd name="connsiteY35" fmla="*/ 1082 h 12876"/>
              <a:gd name="connsiteX36" fmla="*/ 2270 w 10641"/>
              <a:gd name="connsiteY36" fmla="*/ 991 h 12876"/>
              <a:gd name="connsiteX37" fmla="*/ 2595 w 10641"/>
              <a:gd name="connsiteY37" fmla="*/ 946 h 12876"/>
              <a:gd name="connsiteX38" fmla="*/ 2811 w 10641"/>
              <a:gd name="connsiteY38" fmla="*/ 901 h 12876"/>
              <a:gd name="connsiteX39" fmla="*/ 3027 w 10641"/>
              <a:gd name="connsiteY39" fmla="*/ 946 h 12876"/>
              <a:gd name="connsiteX40" fmla="*/ 3243 w 10641"/>
              <a:gd name="connsiteY40" fmla="*/ 991 h 12876"/>
              <a:gd name="connsiteX41" fmla="*/ 3730 w 10641"/>
              <a:gd name="connsiteY41" fmla="*/ 1218 h 12876"/>
              <a:gd name="connsiteX42" fmla="*/ 4216 w 10641"/>
              <a:gd name="connsiteY42" fmla="*/ 1399 h 12876"/>
              <a:gd name="connsiteX43" fmla="*/ 4973 w 10641"/>
              <a:gd name="connsiteY43" fmla="*/ 1670 h 12876"/>
              <a:gd name="connsiteX44" fmla="*/ 5405 w 10641"/>
              <a:gd name="connsiteY44" fmla="*/ 1761 h 12876"/>
              <a:gd name="connsiteX45" fmla="*/ 5892 w 10641"/>
              <a:gd name="connsiteY45" fmla="*/ 1806 h 12876"/>
              <a:gd name="connsiteX46" fmla="*/ 6541 w 10641"/>
              <a:gd name="connsiteY46" fmla="*/ 1896 h 12876"/>
              <a:gd name="connsiteX47" fmla="*/ 7189 w 10641"/>
              <a:gd name="connsiteY47" fmla="*/ 1896 h 12876"/>
              <a:gd name="connsiteX48" fmla="*/ 10539 w 10641"/>
              <a:gd name="connsiteY48" fmla="*/ 0 h 12876"/>
              <a:gd name="connsiteX49" fmla="*/ 10539 w 10641"/>
              <a:gd name="connsiteY49" fmla="*/ 901 h 12876"/>
              <a:gd name="connsiteX50" fmla="*/ 8649 w 10641"/>
              <a:gd name="connsiteY50" fmla="*/ 3887 h 12876"/>
              <a:gd name="connsiteX51" fmla="*/ 10539 w 10641"/>
              <a:gd name="connsiteY51" fmla="*/ 1622 h 12876"/>
              <a:gd name="connsiteX52" fmla="*/ 10539 w 10641"/>
              <a:gd name="connsiteY52" fmla="*/ 2342 h 12876"/>
              <a:gd name="connsiteX53" fmla="*/ 10550 w 10641"/>
              <a:gd name="connsiteY53" fmla="*/ 2342 h 12876"/>
              <a:gd name="connsiteX54" fmla="*/ 10641 w 10641"/>
              <a:gd name="connsiteY54" fmla="*/ 3619 h 12876"/>
              <a:gd name="connsiteX55" fmla="*/ 9838 w 10641"/>
              <a:gd name="connsiteY55" fmla="*/ 6467 h 12876"/>
              <a:gd name="connsiteX56" fmla="*/ 10000 w 10641"/>
              <a:gd name="connsiteY56" fmla="*/ 7553 h 12876"/>
              <a:gd name="connsiteX57" fmla="*/ 10000 w 10641"/>
              <a:gd name="connsiteY57" fmla="*/ 7553 h 12876"/>
              <a:gd name="connsiteX58" fmla="*/ 10000 w 10641"/>
              <a:gd name="connsiteY58" fmla="*/ 7553 h 12876"/>
              <a:gd name="connsiteX0" fmla="*/ 10000 w 10641"/>
              <a:gd name="connsiteY0" fmla="*/ 7553 h 12876"/>
              <a:gd name="connsiteX1" fmla="*/ 10000 w 10641"/>
              <a:gd name="connsiteY1" fmla="*/ 7553 h 12876"/>
              <a:gd name="connsiteX2" fmla="*/ 10000 w 10641"/>
              <a:gd name="connsiteY2" fmla="*/ 7915 h 12876"/>
              <a:gd name="connsiteX3" fmla="*/ 9892 w 10641"/>
              <a:gd name="connsiteY3" fmla="*/ 8277 h 12876"/>
              <a:gd name="connsiteX4" fmla="*/ 9730 w 10641"/>
              <a:gd name="connsiteY4" fmla="*/ 8548 h 12876"/>
              <a:gd name="connsiteX5" fmla="*/ 9568 w 10641"/>
              <a:gd name="connsiteY5" fmla="*/ 8820 h 12876"/>
              <a:gd name="connsiteX6" fmla="*/ 9405 w 10641"/>
              <a:gd name="connsiteY6" fmla="*/ 9046 h 12876"/>
              <a:gd name="connsiteX7" fmla="*/ 10539 w 10641"/>
              <a:gd name="connsiteY7" fmla="*/ 10901 h 12876"/>
              <a:gd name="connsiteX8" fmla="*/ 10641 w 10641"/>
              <a:gd name="connsiteY8" fmla="*/ 12876 h 12876"/>
              <a:gd name="connsiteX9" fmla="*/ 8000 w 10641"/>
              <a:gd name="connsiteY9" fmla="*/ 9770 h 12876"/>
              <a:gd name="connsiteX10" fmla="*/ 8912 w 10641"/>
              <a:gd name="connsiteY10" fmla="*/ 11712 h 12876"/>
              <a:gd name="connsiteX11" fmla="*/ 8912 w 10641"/>
              <a:gd name="connsiteY11" fmla="*/ 11712 h 12876"/>
              <a:gd name="connsiteX12" fmla="*/ 6378 w 10641"/>
              <a:gd name="connsiteY12" fmla="*/ 10584 h 12876"/>
              <a:gd name="connsiteX13" fmla="*/ 6378 w 10641"/>
              <a:gd name="connsiteY13" fmla="*/ 10584 h 12876"/>
              <a:gd name="connsiteX14" fmla="*/ 6000 w 10641"/>
              <a:gd name="connsiteY14" fmla="*/ 10901 h 12876"/>
              <a:gd name="connsiteX15" fmla="*/ 6000 w 10641"/>
              <a:gd name="connsiteY15" fmla="*/ 10901 h 12876"/>
              <a:gd name="connsiteX16" fmla="*/ 6000 w 10641"/>
              <a:gd name="connsiteY16" fmla="*/ 10901 h 12876"/>
              <a:gd name="connsiteX17" fmla="*/ 5887 w 10641"/>
              <a:gd name="connsiteY17" fmla="*/ 10901 h 12876"/>
              <a:gd name="connsiteX18" fmla="*/ 2128 w 10641"/>
              <a:gd name="connsiteY18" fmla="*/ 11712 h 12876"/>
              <a:gd name="connsiteX19" fmla="*/ 1317 w 10641"/>
              <a:gd name="connsiteY19" fmla="*/ 10901 h 12876"/>
              <a:gd name="connsiteX20" fmla="*/ 0 w 10641"/>
              <a:gd name="connsiteY20" fmla="*/ 9099 h 12876"/>
              <a:gd name="connsiteX21" fmla="*/ 1568 w 10641"/>
              <a:gd name="connsiteY21" fmla="*/ 5381 h 12876"/>
              <a:gd name="connsiteX22" fmla="*/ 865 w 10641"/>
              <a:gd name="connsiteY22" fmla="*/ 4340 h 12876"/>
              <a:gd name="connsiteX23" fmla="*/ 216 w 10641"/>
              <a:gd name="connsiteY23" fmla="*/ 3209 h 12876"/>
              <a:gd name="connsiteX24" fmla="*/ 216 w 10641"/>
              <a:gd name="connsiteY24" fmla="*/ 3209 h 12876"/>
              <a:gd name="connsiteX25" fmla="*/ 54 w 10641"/>
              <a:gd name="connsiteY25" fmla="*/ 2666 h 12876"/>
              <a:gd name="connsiteX26" fmla="*/ 0 w 10641"/>
              <a:gd name="connsiteY26" fmla="*/ 2304 h 12876"/>
              <a:gd name="connsiteX27" fmla="*/ 54 w 10641"/>
              <a:gd name="connsiteY27" fmla="*/ 2123 h 12876"/>
              <a:gd name="connsiteX28" fmla="*/ 108 w 10641"/>
              <a:gd name="connsiteY28" fmla="*/ 1987 h 12876"/>
              <a:gd name="connsiteX29" fmla="*/ 324 w 10641"/>
              <a:gd name="connsiteY29" fmla="*/ 1761 h 12876"/>
              <a:gd name="connsiteX30" fmla="*/ 541 w 10641"/>
              <a:gd name="connsiteY30" fmla="*/ 1670 h 12876"/>
              <a:gd name="connsiteX31" fmla="*/ 919 w 10641"/>
              <a:gd name="connsiteY31" fmla="*/ 1489 h 12876"/>
              <a:gd name="connsiteX32" fmla="*/ 1297 w 10641"/>
              <a:gd name="connsiteY32" fmla="*/ 1399 h 12876"/>
              <a:gd name="connsiteX33" fmla="*/ 1676 w 10641"/>
              <a:gd name="connsiteY33" fmla="*/ 1263 h 12876"/>
              <a:gd name="connsiteX34" fmla="*/ 1676 w 10641"/>
              <a:gd name="connsiteY34" fmla="*/ 1263 h 12876"/>
              <a:gd name="connsiteX35" fmla="*/ 2000 w 10641"/>
              <a:gd name="connsiteY35" fmla="*/ 1082 h 12876"/>
              <a:gd name="connsiteX36" fmla="*/ 2270 w 10641"/>
              <a:gd name="connsiteY36" fmla="*/ 991 h 12876"/>
              <a:gd name="connsiteX37" fmla="*/ 2595 w 10641"/>
              <a:gd name="connsiteY37" fmla="*/ 946 h 12876"/>
              <a:gd name="connsiteX38" fmla="*/ 2811 w 10641"/>
              <a:gd name="connsiteY38" fmla="*/ 901 h 12876"/>
              <a:gd name="connsiteX39" fmla="*/ 3027 w 10641"/>
              <a:gd name="connsiteY39" fmla="*/ 946 h 12876"/>
              <a:gd name="connsiteX40" fmla="*/ 3243 w 10641"/>
              <a:gd name="connsiteY40" fmla="*/ 991 h 12876"/>
              <a:gd name="connsiteX41" fmla="*/ 3730 w 10641"/>
              <a:gd name="connsiteY41" fmla="*/ 1218 h 12876"/>
              <a:gd name="connsiteX42" fmla="*/ 4216 w 10641"/>
              <a:gd name="connsiteY42" fmla="*/ 1399 h 12876"/>
              <a:gd name="connsiteX43" fmla="*/ 4973 w 10641"/>
              <a:gd name="connsiteY43" fmla="*/ 1670 h 12876"/>
              <a:gd name="connsiteX44" fmla="*/ 5405 w 10641"/>
              <a:gd name="connsiteY44" fmla="*/ 1761 h 12876"/>
              <a:gd name="connsiteX45" fmla="*/ 5892 w 10641"/>
              <a:gd name="connsiteY45" fmla="*/ 1806 h 12876"/>
              <a:gd name="connsiteX46" fmla="*/ 6541 w 10641"/>
              <a:gd name="connsiteY46" fmla="*/ 1896 h 12876"/>
              <a:gd name="connsiteX47" fmla="*/ 7189 w 10641"/>
              <a:gd name="connsiteY47" fmla="*/ 1896 h 12876"/>
              <a:gd name="connsiteX48" fmla="*/ 10539 w 10641"/>
              <a:gd name="connsiteY48" fmla="*/ 0 h 12876"/>
              <a:gd name="connsiteX49" fmla="*/ 10539 w 10641"/>
              <a:gd name="connsiteY49" fmla="*/ 901 h 12876"/>
              <a:gd name="connsiteX50" fmla="*/ 8649 w 10641"/>
              <a:gd name="connsiteY50" fmla="*/ 3887 h 12876"/>
              <a:gd name="connsiteX51" fmla="*/ 10539 w 10641"/>
              <a:gd name="connsiteY51" fmla="*/ 1622 h 12876"/>
              <a:gd name="connsiteX52" fmla="*/ 10539 w 10641"/>
              <a:gd name="connsiteY52" fmla="*/ 2342 h 12876"/>
              <a:gd name="connsiteX53" fmla="*/ 10550 w 10641"/>
              <a:gd name="connsiteY53" fmla="*/ 2342 h 12876"/>
              <a:gd name="connsiteX54" fmla="*/ 10641 w 10641"/>
              <a:gd name="connsiteY54" fmla="*/ 3619 h 12876"/>
              <a:gd name="connsiteX55" fmla="*/ 9838 w 10641"/>
              <a:gd name="connsiteY55" fmla="*/ 6467 h 12876"/>
              <a:gd name="connsiteX56" fmla="*/ 10000 w 10641"/>
              <a:gd name="connsiteY56" fmla="*/ 7553 h 12876"/>
              <a:gd name="connsiteX57" fmla="*/ 10000 w 10641"/>
              <a:gd name="connsiteY57" fmla="*/ 7553 h 12876"/>
              <a:gd name="connsiteX58" fmla="*/ 10000 w 10641"/>
              <a:gd name="connsiteY58" fmla="*/ 7553 h 12876"/>
              <a:gd name="connsiteX0" fmla="*/ 10000 w 11926"/>
              <a:gd name="connsiteY0" fmla="*/ 7553 h 12876"/>
              <a:gd name="connsiteX1" fmla="*/ 10000 w 11926"/>
              <a:gd name="connsiteY1" fmla="*/ 7553 h 12876"/>
              <a:gd name="connsiteX2" fmla="*/ 10000 w 11926"/>
              <a:gd name="connsiteY2" fmla="*/ 7915 h 12876"/>
              <a:gd name="connsiteX3" fmla="*/ 9892 w 11926"/>
              <a:gd name="connsiteY3" fmla="*/ 8277 h 12876"/>
              <a:gd name="connsiteX4" fmla="*/ 9730 w 11926"/>
              <a:gd name="connsiteY4" fmla="*/ 8548 h 12876"/>
              <a:gd name="connsiteX5" fmla="*/ 9568 w 11926"/>
              <a:gd name="connsiteY5" fmla="*/ 8820 h 12876"/>
              <a:gd name="connsiteX6" fmla="*/ 9405 w 11926"/>
              <a:gd name="connsiteY6" fmla="*/ 9046 h 12876"/>
              <a:gd name="connsiteX7" fmla="*/ 10539 w 11926"/>
              <a:gd name="connsiteY7" fmla="*/ 10901 h 12876"/>
              <a:gd name="connsiteX8" fmla="*/ 10641 w 11926"/>
              <a:gd name="connsiteY8" fmla="*/ 12876 h 12876"/>
              <a:gd name="connsiteX9" fmla="*/ 8000 w 11926"/>
              <a:gd name="connsiteY9" fmla="*/ 9770 h 12876"/>
              <a:gd name="connsiteX10" fmla="*/ 8912 w 11926"/>
              <a:gd name="connsiteY10" fmla="*/ 11712 h 12876"/>
              <a:gd name="connsiteX11" fmla="*/ 8912 w 11926"/>
              <a:gd name="connsiteY11" fmla="*/ 11712 h 12876"/>
              <a:gd name="connsiteX12" fmla="*/ 6378 w 11926"/>
              <a:gd name="connsiteY12" fmla="*/ 10584 h 12876"/>
              <a:gd name="connsiteX13" fmla="*/ 6378 w 11926"/>
              <a:gd name="connsiteY13" fmla="*/ 10584 h 12876"/>
              <a:gd name="connsiteX14" fmla="*/ 6000 w 11926"/>
              <a:gd name="connsiteY14" fmla="*/ 10901 h 12876"/>
              <a:gd name="connsiteX15" fmla="*/ 6000 w 11926"/>
              <a:gd name="connsiteY15" fmla="*/ 10901 h 12876"/>
              <a:gd name="connsiteX16" fmla="*/ 6000 w 11926"/>
              <a:gd name="connsiteY16" fmla="*/ 10901 h 12876"/>
              <a:gd name="connsiteX17" fmla="*/ 5887 w 11926"/>
              <a:gd name="connsiteY17" fmla="*/ 10901 h 12876"/>
              <a:gd name="connsiteX18" fmla="*/ 2128 w 11926"/>
              <a:gd name="connsiteY18" fmla="*/ 11712 h 12876"/>
              <a:gd name="connsiteX19" fmla="*/ 1317 w 11926"/>
              <a:gd name="connsiteY19" fmla="*/ 10901 h 12876"/>
              <a:gd name="connsiteX20" fmla="*/ 0 w 11926"/>
              <a:gd name="connsiteY20" fmla="*/ 9099 h 12876"/>
              <a:gd name="connsiteX21" fmla="*/ 1568 w 11926"/>
              <a:gd name="connsiteY21" fmla="*/ 5381 h 12876"/>
              <a:gd name="connsiteX22" fmla="*/ 865 w 11926"/>
              <a:gd name="connsiteY22" fmla="*/ 4340 h 12876"/>
              <a:gd name="connsiteX23" fmla="*/ 216 w 11926"/>
              <a:gd name="connsiteY23" fmla="*/ 3209 h 12876"/>
              <a:gd name="connsiteX24" fmla="*/ 216 w 11926"/>
              <a:gd name="connsiteY24" fmla="*/ 3209 h 12876"/>
              <a:gd name="connsiteX25" fmla="*/ 54 w 11926"/>
              <a:gd name="connsiteY25" fmla="*/ 2666 h 12876"/>
              <a:gd name="connsiteX26" fmla="*/ 0 w 11926"/>
              <a:gd name="connsiteY26" fmla="*/ 2304 h 12876"/>
              <a:gd name="connsiteX27" fmla="*/ 54 w 11926"/>
              <a:gd name="connsiteY27" fmla="*/ 2123 h 12876"/>
              <a:gd name="connsiteX28" fmla="*/ 108 w 11926"/>
              <a:gd name="connsiteY28" fmla="*/ 1987 h 12876"/>
              <a:gd name="connsiteX29" fmla="*/ 324 w 11926"/>
              <a:gd name="connsiteY29" fmla="*/ 1761 h 12876"/>
              <a:gd name="connsiteX30" fmla="*/ 541 w 11926"/>
              <a:gd name="connsiteY30" fmla="*/ 1670 h 12876"/>
              <a:gd name="connsiteX31" fmla="*/ 919 w 11926"/>
              <a:gd name="connsiteY31" fmla="*/ 1489 h 12876"/>
              <a:gd name="connsiteX32" fmla="*/ 1297 w 11926"/>
              <a:gd name="connsiteY32" fmla="*/ 1399 h 12876"/>
              <a:gd name="connsiteX33" fmla="*/ 1676 w 11926"/>
              <a:gd name="connsiteY33" fmla="*/ 1263 h 12876"/>
              <a:gd name="connsiteX34" fmla="*/ 1676 w 11926"/>
              <a:gd name="connsiteY34" fmla="*/ 1263 h 12876"/>
              <a:gd name="connsiteX35" fmla="*/ 2000 w 11926"/>
              <a:gd name="connsiteY35" fmla="*/ 1082 h 12876"/>
              <a:gd name="connsiteX36" fmla="*/ 2270 w 11926"/>
              <a:gd name="connsiteY36" fmla="*/ 991 h 12876"/>
              <a:gd name="connsiteX37" fmla="*/ 2595 w 11926"/>
              <a:gd name="connsiteY37" fmla="*/ 946 h 12876"/>
              <a:gd name="connsiteX38" fmla="*/ 2811 w 11926"/>
              <a:gd name="connsiteY38" fmla="*/ 901 h 12876"/>
              <a:gd name="connsiteX39" fmla="*/ 3027 w 11926"/>
              <a:gd name="connsiteY39" fmla="*/ 946 h 12876"/>
              <a:gd name="connsiteX40" fmla="*/ 3243 w 11926"/>
              <a:gd name="connsiteY40" fmla="*/ 991 h 12876"/>
              <a:gd name="connsiteX41" fmla="*/ 3730 w 11926"/>
              <a:gd name="connsiteY41" fmla="*/ 1218 h 12876"/>
              <a:gd name="connsiteX42" fmla="*/ 4216 w 11926"/>
              <a:gd name="connsiteY42" fmla="*/ 1399 h 12876"/>
              <a:gd name="connsiteX43" fmla="*/ 4973 w 11926"/>
              <a:gd name="connsiteY43" fmla="*/ 1670 h 12876"/>
              <a:gd name="connsiteX44" fmla="*/ 5405 w 11926"/>
              <a:gd name="connsiteY44" fmla="*/ 1761 h 12876"/>
              <a:gd name="connsiteX45" fmla="*/ 5892 w 11926"/>
              <a:gd name="connsiteY45" fmla="*/ 1806 h 12876"/>
              <a:gd name="connsiteX46" fmla="*/ 6541 w 11926"/>
              <a:gd name="connsiteY46" fmla="*/ 1896 h 12876"/>
              <a:gd name="connsiteX47" fmla="*/ 7189 w 11926"/>
              <a:gd name="connsiteY47" fmla="*/ 1896 h 12876"/>
              <a:gd name="connsiteX48" fmla="*/ 10539 w 11926"/>
              <a:gd name="connsiteY48" fmla="*/ 0 h 12876"/>
              <a:gd name="connsiteX49" fmla="*/ 10539 w 11926"/>
              <a:gd name="connsiteY49" fmla="*/ 901 h 12876"/>
              <a:gd name="connsiteX50" fmla="*/ 11926 w 11926"/>
              <a:gd name="connsiteY50" fmla="*/ 1622 h 12876"/>
              <a:gd name="connsiteX51" fmla="*/ 10539 w 11926"/>
              <a:gd name="connsiteY51" fmla="*/ 1622 h 12876"/>
              <a:gd name="connsiteX52" fmla="*/ 10539 w 11926"/>
              <a:gd name="connsiteY52" fmla="*/ 2342 h 12876"/>
              <a:gd name="connsiteX53" fmla="*/ 10550 w 11926"/>
              <a:gd name="connsiteY53" fmla="*/ 2342 h 12876"/>
              <a:gd name="connsiteX54" fmla="*/ 10641 w 11926"/>
              <a:gd name="connsiteY54" fmla="*/ 3619 h 12876"/>
              <a:gd name="connsiteX55" fmla="*/ 9838 w 11926"/>
              <a:gd name="connsiteY55" fmla="*/ 6467 h 12876"/>
              <a:gd name="connsiteX56" fmla="*/ 10000 w 11926"/>
              <a:gd name="connsiteY56" fmla="*/ 7553 h 12876"/>
              <a:gd name="connsiteX57" fmla="*/ 10000 w 11926"/>
              <a:gd name="connsiteY57" fmla="*/ 7553 h 12876"/>
              <a:gd name="connsiteX58" fmla="*/ 10000 w 11926"/>
              <a:gd name="connsiteY58" fmla="*/ 7553 h 12876"/>
              <a:gd name="connsiteX0" fmla="*/ 10000 w 11926"/>
              <a:gd name="connsiteY0" fmla="*/ 7553 h 12876"/>
              <a:gd name="connsiteX1" fmla="*/ 10000 w 11926"/>
              <a:gd name="connsiteY1" fmla="*/ 7553 h 12876"/>
              <a:gd name="connsiteX2" fmla="*/ 10000 w 11926"/>
              <a:gd name="connsiteY2" fmla="*/ 7915 h 12876"/>
              <a:gd name="connsiteX3" fmla="*/ 9892 w 11926"/>
              <a:gd name="connsiteY3" fmla="*/ 8277 h 12876"/>
              <a:gd name="connsiteX4" fmla="*/ 9730 w 11926"/>
              <a:gd name="connsiteY4" fmla="*/ 8548 h 12876"/>
              <a:gd name="connsiteX5" fmla="*/ 9568 w 11926"/>
              <a:gd name="connsiteY5" fmla="*/ 8820 h 12876"/>
              <a:gd name="connsiteX6" fmla="*/ 9405 w 11926"/>
              <a:gd name="connsiteY6" fmla="*/ 9046 h 12876"/>
              <a:gd name="connsiteX7" fmla="*/ 10539 w 11926"/>
              <a:gd name="connsiteY7" fmla="*/ 10901 h 12876"/>
              <a:gd name="connsiteX8" fmla="*/ 10641 w 11926"/>
              <a:gd name="connsiteY8" fmla="*/ 12876 h 12876"/>
              <a:gd name="connsiteX9" fmla="*/ 8000 w 11926"/>
              <a:gd name="connsiteY9" fmla="*/ 9770 h 12876"/>
              <a:gd name="connsiteX10" fmla="*/ 8912 w 11926"/>
              <a:gd name="connsiteY10" fmla="*/ 11712 h 12876"/>
              <a:gd name="connsiteX11" fmla="*/ 8912 w 11926"/>
              <a:gd name="connsiteY11" fmla="*/ 11712 h 12876"/>
              <a:gd name="connsiteX12" fmla="*/ 6378 w 11926"/>
              <a:gd name="connsiteY12" fmla="*/ 10584 h 12876"/>
              <a:gd name="connsiteX13" fmla="*/ 6378 w 11926"/>
              <a:gd name="connsiteY13" fmla="*/ 10584 h 12876"/>
              <a:gd name="connsiteX14" fmla="*/ 6000 w 11926"/>
              <a:gd name="connsiteY14" fmla="*/ 10901 h 12876"/>
              <a:gd name="connsiteX15" fmla="*/ 6000 w 11926"/>
              <a:gd name="connsiteY15" fmla="*/ 10901 h 12876"/>
              <a:gd name="connsiteX16" fmla="*/ 6000 w 11926"/>
              <a:gd name="connsiteY16" fmla="*/ 10901 h 12876"/>
              <a:gd name="connsiteX17" fmla="*/ 5887 w 11926"/>
              <a:gd name="connsiteY17" fmla="*/ 10901 h 12876"/>
              <a:gd name="connsiteX18" fmla="*/ 0 w 11926"/>
              <a:gd name="connsiteY18" fmla="*/ 10901 h 12876"/>
              <a:gd name="connsiteX19" fmla="*/ 1317 w 11926"/>
              <a:gd name="connsiteY19" fmla="*/ 10901 h 12876"/>
              <a:gd name="connsiteX20" fmla="*/ 0 w 11926"/>
              <a:gd name="connsiteY20" fmla="*/ 9099 h 12876"/>
              <a:gd name="connsiteX21" fmla="*/ 1568 w 11926"/>
              <a:gd name="connsiteY21" fmla="*/ 5381 h 12876"/>
              <a:gd name="connsiteX22" fmla="*/ 865 w 11926"/>
              <a:gd name="connsiteY22" fmla="*/ 4340 h 12876"/>
              <a:gd name="connsiteX23" fmla="*/ 216 w 11926"/>
              <a:gd name="connsiteY23" fmla="*/ 3209 h 12876"/>
              <a:gd name="connsiteX24" fmla="*/ 216 w 11926"/>
              <a:gd name="connsiteY24" fmla="*/ 3209 h 12876"/>
              <a:gd name="connsiteX25" fmla="*/ 54 w 11926"/>
              <a:gd name="connsiteY25" fmla="*/ 2666 h 12876"/>
              <a:gd name="connsiteX26" fmla="*/ 0 w 11926"/>
              <a:gd name="connsiteY26" fmla="*/ 2304 h 12876"/>
              <a:gd name="connsiteX27" fmla="*/ 54 w 11926"/>
              <a:gd name="connsiteY27" fmla="*/ 2123 h 12876"/>
              <a:gd name="connsiteX28" fmla="*/ 108 w 11926"/>
              <a:gd name="connsiteY28" fmla="*/ 1987 h 12876"/>
              <a:gd name="connsiteX29" fmla="*/ 324 w 11926"/>
              <a:gd name="connsiteY29" fmla="*/ 1761 h 12876"/>
              <a:gd name="connsiteX30" fmla="*/ 541 w 11926"/>
              <a:gd name="connsiteY30" fmla="*/ 1670 h 12876"/>
              <a:gd name="connsiteX31" fmla="*/ 919 w 11926"/>
              <a:gd name="connsiteY31" fmla="*/ 1489 h 12876"/>
              <a:gd name="connsiteX32" fmla="*/ 1297 w 11926"/>
              <a:gd name="connsiteY32" fmla="*/ 1399 h 12876"/>
              <a:gd name="connsiteX33" fmla="*/ 1676 w 11926"/>
              <a:gd name="connsiteY33" fmla="*/ 1263 h 12876"/>
              <a:gd name="connsiteX34" fmla="*/ 1676 w 11926"/>
              <a:gd name="connsiteY34" fmla="*/ 1263 h 12876"/>
              <a:gd name="connsiteX35" fmla="*/ 2000 w 11926"/>
              <a:gd name="connsiteY35" fmla="*/ 1082 h 12876"/>
              <a:gd name="connsiteX36" fmla="*/ 2270 w 11926"/>
              <a:gd name="connsiteY36" fmla="*/ 991 h 12876"/>
              <a:gd name="connsiteX37" fmla="*/ 2595 w 11926"/>
              <a:gd name="connsiteY37" fmla="*/ 946 h 12876"/>
              <a:gd name="connsiteX38" fmla="*/ 2811 w 11926"/>
              <a:gd name="connsiteY38" fmla="*/ 901 h 12876"/>
              <a:gd name="connsiteX39" fmla="*/ 3027 w 11926"/>
              <a:gd name="connsiteY39" fmla="*/ 946 h 12876"/>
              <a:gd name="connsiteX40" fmla="*/ 3243 w 11926"/>
              <a:gd name="connsiteY40" fmla="*/ 991 h 12876"/>
              <a:gd name="connsiteX41" fmla="*/ 3730 w 11926"/>
              <a:gd name="connsiteY41" fmla="*/ 1218 h 12876"/>
              <a:gd name="connsiteX42" fmla="*/ 4216 w 11926"/>
              <a:gd name="connsiteY42" fmla="*/ 1399 h 12876"/>
              <a:gd name="connsiteX43" fmla="*/ 4973 w 11926"/>
              <a:gd name="connsiteY43" fmla="*/ 1670 h 12876"/>
              <a:gd name="connsiteX44" fmla="*/ 5405 w 11926"/>
              <a:gd name="connsiteY44" fmla="*/ 1761 h 12876"/>
              <a:gd name="connsiteX45" fmla="*/ 5892 w 11926"/>
              <a:gd name="connsiteY45" fmla="*/ 1806 h 12876"/>
              <a:gd name="connsiteX46" fmla="*/ 6541 w 11926"/>
              <a:gd name="connsiteY46" fmla="*/ 1896 h 12876"/>
              <a:gd name="connsiteX47" fmla="*/ 7189 w 11926"/>
              <a:gd name="connsiteY47" fmla="*/ 1896 h 12876"/>
              <a:gd name="connsiteX48" fmla="*/ 10539 w 11926"/>
              <a:gd name="connsiteY48" fmla="*/ 0 h 12876"/>
              <a:gd name="connsiteX49" fmla="*/ 10539 w 11926"/>
              <a:gd name="connsiteY49" fmla="*/ 901 h 12876"/>
              <a:gd name="connsiteX50" fmla="*/ 11926 w 11926"/>
              <a:gd name="connsiteY50" fmla="*/ 1622 h 12876"/>
              <a:gd name="connsiteX51" fmla="*/ 10539 w 11926"/>
              <a:gd name="connsiteY51" fmla="*/ 1622 h 12876"/>
              <a:gd name="connsiteX52" fmla="*/ 10539 w 11926"/>
              <a:gd name="connsiteY52" fmla="*/ 2342 h 12876"/>
              <a:gd name="connsiteX53" fmla="*/ 10550 w 11926"/>
              <a:gd name="connsiteY53" fmla="*/ 2342 h 12876"/>
              <a:gd name="connsiteX54" fmla="*/ 10641 w 11926"/>
              <a:gd name="connsiteY54" fmla="*/ 3619 h 12876"/>
              <a:gd name="connsiteX55" fmla="*/ 9838 w 11926"/>
              <a:gd name="connsiteY55" fmla="*/ 6467 h 12876"/>
              <a:gd name="connsiteX56" fmla="*/ 10000 w 11926"/>
              <a:gd name="connsiteY56" fmla="*/ 7553 h 12876"/>
              <a:gd name="connsiteX57" fmla="*/ 10000 w 11926"/>
              <a:gd name="connsiteY57" fmla="*/ 7553 h 12876"/>
              <a:gd name="connsiteX58" fmla="*/ 10000 w 11926"/>
              <a:gd name="connsiteY58" fmla="*/ 7553 h 12876"/>
              <a:gd name="connsiteX0" fmla="*/ 10000 w 11926"/>
              <a:gd name="connsiteY0" fmla="*/ 7553 h 12876"/>
              <a:gd name="connsiteX1" fmla="*/ 10000 w 11926"/>
              <a:gd name="connsiteY1" fmla="*/ 7553 h 12876"/>
              <a:gd name="connsiteX2" fmla="*/ 10000 w 11926"/>
              <a:gd name="connsiteY2" fmla="*/ 7915 h 12876"/>
              <a:gd name="connsiteX3" fmla="*/ 9892 w 11926"/>
              <a:gd name="connsiteY3" fmla="*/ 8277 h 12876"/>
              <a:gd name="connsiteX4" fmla="*/ 9730 w 11926"/>
              <a:gd name="connsiteY4" fmla="*/ 8548 h 12876"/>
              <a:gd name="connsiteX5" fmla="*/ 9568 w 11926"/>
              <a:gd name="connsiteY5" fmla="*/ 8820 h 12876"/>
              <a:gd name="connsiteX6" fmla="*/ 9405 w 11926"/>
              <a:gd name="connsiteY6" fmla="*/ 9046 h 12876"/>
              <a:gd name="connsiteX7" fmla="*/ 10539 w 11926"/>
              <a:gd name="connsiteY7" fmla="*/ 10901 h 12876"/>
              <a:gd name="connsiteX8" fmla="*/ 10641 w 11926"/>
              <a:gd name="connsiteY8" fmla="*/ 12876 h 12876"/>
              <a:gd name="connsiteX9" fmla="*/ 8000 w 11926"/>
              <a:gd name="connsiteY9" fmla="*/ 9770 h 12876"/>
              <a:gd name="connsiteX10" fmla="*/ 8912 w 11926"/>
              <a:gd name="connsiteY10" fmla="*/ 11712 h 12876"/>
              <a:gd name="connsiteX11" fmla="*/ 8912 w 11926"/>
              <a:gd name="connsiteY11" fmla="*/ 11712 h 12876"/>
              <a:gd name="connsiteX12" fmla="*/ 6378 w 11926"/>
              <a:gd name="connsiteY12" fmla="*/ 10584 h 12876"/>
              <a:gd name="connsiteX13" fmla="*/ 6378 w 11926"/>
              <a:gd name="connsiteY13" fmla="*/ 10584 h 12876"/>
              <a:gd name="connsiteX14" fmla="*/ 6000 w 11926"/>
              <a:gd name="connsiteY14" fmla="*/ 10901 h 12876"/>
              <a:gd name="connsiteX15" fmla="*/ 6000 w 11926"/>
              <a:gd name="connsiteY15" fmla="*/ 10901 h 12876"/>
              <a:gd name="connsiteX16" fmla="*/ 6000 w 11926"/>
              <a:gd name="connsiteY16" fmla="*/ 10901 h 12876"/>
              <a:gd name="connsiteX17" fmla="*/ 5887 w 11926"/>
              <a:gd name="connsiteY17" fmla="*/ 10901 h 12876"/>
              <a:gd name="connsiteX18" fmla="*/ 0 w 11926"/>
              <a:gd name="connsiteY18" fmla="*/ 10901 h 12876"/>
              <a:gd name="connsiteX19" fmla="*/ 1317 w 11926"/>
              <a:gd name="connsiteY19" fmla="*/ 10901 h 12876"/>
              <a:gd name="connsiteX20" fmla="*/ 0 w 11926"/>
              <a:gd name="connsiteY20" fmla="*/ 9099 h 12876"/>
              <a:gd name="connsiteX21" fmla="*/ 1568 w 11926"/>
              <a:gd name="connsiteY21" fmla="*/ 5381 h 12876"/>
              <a:gd name="connsiteX22" fmla="*/ 865 w 11926"/>
              <a:gd name="connsiteY22" fmla="*/ 4340 h 12876"/>
              <a:gd name="connsiteX23" fmla="*/ 216 w 11926"/>
              <a:gd name="connsiteY23" fmla="*/ 3209 h 12876"/>
              <a:gd name="connsiteX24" fmla="*/ 216 w 11926"/>
              <a:gd name="connsiteY24" fmla="*/ 3209 h 12876"/>
              <a:gd name="connsiteX25" fmla="*/ 54 w 11926"/>
              <a:gd name="connsiteY25" fmla="*/ 2666 h 12876"/>
              <a:gd name="connsiteX26" fmla="*/ 0 w 11926"/>
              <a:gd name="connsiteY26" fmla="*/ 2304 h 12876"/>
              <a:gd name="connsiteX27" fmla="*/ 54 w 11926"/>
              <a:gd name="connsiteY27" fmla="*/ 2123 h 12876"/>
              <a:gd name="connsiteX28" fmla="*/ 108 w 11926"/>
              <a:gd name="connsiteY28" fmla="*/ 1987 h 12876"/>
              <a:gd name="connsiteX29" fmla="*/ 324 w 11926"/>
              <a:gd name="connsiteY29" fmla="*/ 1761 h 12876"/>
              <a:gd name="connsiteX30" fmla="*/ 541 w 11926"/>
              <a:gd name="connsiteY30" fmla="*/ 1670 h 12876"/>
              <a:gd name="connsiteX31" fmla="*/ 919 w 11926"/>
              <a:gd name="connsiteY31" fmla="*/ 1489 h 12876"/>
              <a:gd name="connsiteX32" fmla="*/ 1297 w 11926"/>
              <a:gd name="connsiteY32" fmla="*/ 1399 h 12876"/>
              <a:gd name="connsiteX33" fmla="*/ 1676 w 11926"/>
              <a:gd name="connsiteY33" fmla="*/ 1263 h 12876"/>
              <a:gd name="connsiteX34" fmla="*/ 1676 w 11926"/>
              <a:gd name="connsiteY34" fmla="*/ 1263 h 12876"/>
              <a:gd name="connsiteX35" fmla="*/ 2000 w 11926"/>
              <a:gd name="connsiteY35" fmla="*/ 1082 h 12876"/>
              <a:gd name="connsiteX36" fmla="*/ 2270 w 11926"/>
              <a:gd name="connsiteY36" fmla="*/ 991 h 12876"/>
              <a:gd name="connsiteX37" fmla="*/ 2595 w 11926"/>
              <a:gd name="connsiteY37" fmla="*/ 946 h 12876"/>
              <a:gd name="connsiteX38" fmla="*/ 2811 w 11926"/>
              <a:gd name="connsiteY38" fmla="*/ 901 h 12876"/>
              <a:gd name="connsiteX39" fmla="*/ 3027 w 11926"/>
              <a:gd name="connsiteY39" fmla="*/ 946 h 12876"/>
              <a:gd name="connsiteX40" fmla="*/ 3243 w 11926"/>
              <a:gd name="connsiteY40" fmla="*/ 991 h 12876"/>
              <a:gd name="connsiteX41" fmla="*/ 3730 w 11926"/>
              <a:gd name="connsiteY41" fmla="*/ 1218 h 12876"/>
              <a:gd name="connsiteX42" fmla="*/ 4216 w 11926"/>
              <a:gd name="connsiteY42" fmla="*/ 1399 h 12876"/>
              <a:gd name="connsiteX43" fmla="*/ 4973 w 11926"/>
              <a:gd name="connsiteY43" fmla="*/ 1670 h 12876"/>
              <a:gd name="connsiteX44" fmla="*/ 5405 w 11926"/>
              <a:gd name="connsiteY44" fmla="*/ 1761 h 12876"/>
              <a:gd name="connsiteX45" fmla="*/ 5892 w 11926"/>
              <a:gd name="connsiteY45" fmla="*/ 1806 h 12876"/>
              <a:gd name="connsiteX46" fmla="*/ 6541 w 11926"/>
              <a:gd name="connsiteY46" fmla="*/ 1896 h 12876"/>
              <a:gd name="connsiteX47" fmla="*/ 7189 w 11926"/>
              <a:gd name="connsiteY47" fmla="*/ 1896 h 12876"/>
              <a:gd name="connsiteX48" fmla="*/ 10539 w 11926"/>
              <a:gd name="connsiteY48" fmla="*/ 0 h 12876"/>
              <a:gd name="connsiteX49" fmla="*/ 10539 w 11926"/>
              <a:gd name="connsiteY49" fmla="*/ 901 h 12876"/>
              <a:gd name="connsiteX50" fmla="*/ 11926 w 11926"/>
              <a:gd name="connsiteY50" fmla="*/ 1622 h 12876"/>
              <a:gd name="connsiteX51" fmla="*/ 10539 w 11926"/>
              <a:gd name="connsiteY51" fmla="*/ 1622 h 12876"/>
              <a:gd name="connsiteX52" fmla="*/ 10539 w 11926"/>
              <a:gd name="connsiteY52" fmla="*/ 2342 h 12876"/>
              <a:gd name="connsiteX53" fmla="*/ 10550 w 11926"/>
              <a:gd name="connsiteY53" fmla="*/ 2342 h 12876"/>
              <a:gd name="connsiteX54" fmla="*/ 10641 w 11926"/>
              <a:gd name="connsiteY54" fmla="*/ 3619 h 12876"/>
              <a:gd name="connsiteX55" fmla="*/ 9838 w 11926"/>
              <a:gd name="connsiteY55" fmla="*/ 6467 h 12876"/>
              <a:gd name="connsiteX56" fmla="*/ 10000 w 11926"/>
              <a:gd name="connsiteY56" fmla="*/ 7553 h 12876"/>
              <a:gd name="connsiteX57" fmla="*/ 10000 w 11926"/>
              <a:gd name="connsiteY57" fmla="*/ 7553 h 12876"/>
              <a:gd name="connsiteX58" fmla="*/ 10000 w 11926"/>
              <a:gd name="connsiteY58" fmla="*/ 7553 h 12876"/>
              <a:gd name="connsiteX0" fmla="*/ 10000 w 11926"/>
              <a:gd name="connsiteY0" fmla="*/ 7553 h 12876"/>
              <a:gd name="connsiteX1" fmla="*/ 10000 w 11926"/>
              <a:gd name="connsiteY1" fmla="*/ 7553 h 12876"/>
              <a:gd name="connsiteX2" fmla="*/ 10000 w 11926"/>
              <a:gd name="connsiteY2" fmla="*/ 7915 h 12876"/>
              <a:gd name="connsiteX3" fmla="*/ 9892 w 11926"/>
              <a:gd name="connsiteY3" fmla="*/ 8277 h 12876"/>
              <a:gd name="connsiteX4" fmla="*/ 9730 w 11926"/>
              <a:gd name="connsiteY4" fmla="*/ 8548 h 12876"/>
              <a:gd name="connsiteX5" fmla="*/ 9568 w 11926"/>
              <a:gd name="connsiteY5" fmla="*/ 8820 h 12876"/>
              <a:gd name="connsiteX6" fmla="*/ 9405 w 11926"/>
              <a:gd name="connsiteY6" fmla="*/ 9046 h 12876"/>
              <a:gd name="connsiteX7" fmla="*/ 10539 w 11926"/>
              <a:gd name="connsiteY7" fmla="*/ 10901 h 12876"/>
              <a:gd name="connsiteX8" fmla="*/ 10641 w 11926"/>
              <a:gd name="connsiteY8" fmla="*/ 12876 h 12876"/>
              <a:gd name="connsiteX9" fmla="*/ 8000 w 11926"/>
              <a:gd name="connsiteY9" fmla="*/ 9770 h 12876"/>
              <a:gd name="connsiteX10" fmla="*/ 8912 w 11926"/>
              <a:gd name="connsiteY10" fmla="*/ 11712 h 12876"/>
              <a:gd name="connsiteX11" fmla="*/ 8912 w 11926"/>
              <a:gd name="connsiteY11" fmla="*/ 11712 h 12876"/>
              <a:gd name="connsiteX12" fmla="*/ 6378 w 11926"/>
              <a:gd name="connsiteY12" fmla="*/ 10584 h 12876"/>
              <a:gd name="connsiteX13" fmla="*/ 6378 w 11926"/>
              <a:gd name="connsiteY13" fmla="*/ 10584 h 12876"/>
              <a:gd name="connsiteX14" fmla="*/ 6000 w 11926"/>
              <a:gd name="connsiteY14" fmla="*/ 10901 h 12876"/>
              <a:gd name="connsiteX15" fmla="*/ 6000 w 11926"/>
              <a:gd name="connsiteY15" fmla="*/ 10901 h 12876"/>
              <a:gd name="connsiteX16" fmla="*/ 6000 w 11926"/>
              <a:gd name="connsiteY16" fmla="*/ 10901 h 12876"/>
              <a:gd name="connsiteX17" fmla="*/ 5383 w 11926"/>
              <a:gd name="connsiteY17" fmla="*/ 9099 h 12876"/>
              <a:gd name="connsiteX18" fmla="*/ 0 w 11926"/>
              <a:gd name="connsiteY18" fmla="*/ 10901 h 12876"/>
              <a:gd name="connsiteX19" fmla="*/ 1317 w 11926"/>
              <a:gd name="connsiteY19" fmla="*/ 10901 h 12876"/>
              <a:gd name="connsiteX20" fmla="*/ 0 w 11926"/>
              <a:gd name="connsiteY20" fmla="*/ 9099 h 12876"/>
              <a:gd name="connsiteX21" fmla="*/ 1568 w 11926"/>
              <a:gd name="connsiteY21" fmla="*/ 5381 h 12876"/>
              <a:gd name="connsiteX22" fmla="*/ 865 w 11926"/>
              <a:gd name="connsiteY22" fmla="*/ 4340 h 12876"/>
              <a:gd name="connsiteX23" fmla="*/ 216 w 11926"/>
              <a:gd name="connsiteY23" fmla="*/ 3209 h 12876"/>
              <a:gd name="connsiteX24" fmla="*/ 216 w 11926"/>
              <a:gd name="connsiteY24" fmla="*/ 3209 h 12876"/>
              <a:gd name="connsiteX25" fmla="*/ 54 w 11926"/>
              <a:gd name="connsiteY25" fmla="*/ 2666 h 12876"/>
              <a:gd name="connsiteX26" fmla="*/ 0 w 11926"/>
              <a:gd name="connsiteY26" fmla="*/ 2304 h 12876"/>
              <a:gd name="connsiteX27" fmla="*/ 54 w 11926"/>
              <a:gd name="connsiteY27" fmla="*/ 2123 h 12876"/>
              <a:gd name="connsiteX28" fmla="*/ 108 w 11926"/>
              <a:gd name="connsiteY28" fmla="*/ 1987 h 12876"/>
              <a:gd name="connsiteX29" fmla="*/ 324 w 11926"/>
              <a:gd name="connsiteY29" fmla="*/ 1761 h 12876"/>
              <a:gd name="connsiteX30" fmla="*/ 541 w 11926"/>
              <a:gd name="connsiteY30" fmla="*/ 1670 h 12876"/>
              <a:gd name="connsiteX31" fmla="*/ 919 w 11926"/>
              <a:gd name="connsiteY31" fmla="*/ 1489 h 12876"/>
              <a:gd name="connsiteX32" fmla="*/ 1297 w 11926"/>
              <a:gd name="connsiteY32" fmla="*/ 1399 h 12876"/>
              <a:gd name="connsiteX33" fmla="*/ 1676 w 11926"/>
              <a:gd name="connsiteY33" fmla="*/ 1263 h 12876"/>
              <a:gd name="connsiteX34" fmla="*/ 1676 w 11926"/>
              <a:gd name="connsiteY34" fmla="*/ 1263 h 12876"/>
              <a:gd name="connsiteX35" fmla="*/ 2000 w 11926"/>
              <a:gd name="connsiteY35" fmla="*/ 1082 h 12876"/>
              <a:gd name="connsiteX36" fmla="*/ 2270 w 11926"/>
              <a:gd name="connsiteY36" fmla="*/ 991 h 12876"/>
              <a:gd name="connsiteX37" fmla="*/ 2595 w 11926"/>
              <a:gd name="connsiteY37" fmla="*/ 946 h 12876"/>
              <a:gd name="connsiteX38" fmla="*/ 2811 w 11926"/>
              <a:gd name="connsiteY38" fmla="*/ 901 h 12876"/>
              <a:gd name="connsiteX39" fmla="*/ 3027 w 11926"/>
              <a:gd name="connsiteY39" fmla="*/ 946 h 12876"/>
              <a:gd name="connsiteX40" fmla="*/ 3243 w 11926"/>
              <a:gd name="connsiteY40" fmla="*/ 991 h 12876"/>
              <a:gd name="connsiteX41" fmla="*/ 3730 w 11926"/>
              <a:gd name="connsiteY41" fmla="*/ 1218 h 12876"/>
              <a:gd name="connsiteX42" fmla="*/ 4216 w 11926"/>
              <a:gd name="connsiteY42" fmla="*/ 1399 h 12876"/>
              <a:gd name="connsiteX43" fmla="*/ 4973 w 11926"/>
              <a:gd name="connsiteY43" fmla="*/ 1670 h 12876"/>
              <a:gd name="connsiteX44" fmla="*/ 5405 w 11926"/>
              <a:gd name="connsiteY44" fmla="*/ 1761 h 12876"/>
              <a:gd name="connsiteX45" fmla="*/ 5892 w 11926"/>
              <a:gd name="connsiteY45" fmla="*/ 1806 h 12876"/>
              <a:gd name="connsiteX46" fmla="*/ 6541 w 11926"/>
              <a:gd name="connsiteY46" fmla="*/ 1896 h 12876"/>
              <a:gd name="connsiteX47" fmla="*/ 7189 w 11926"/>
              <a:gd name="connsiteY47" fmla="*/ 1896 h 12876"/>
              <a:gd name="connsiteX48" fmla="*/ 10539 w 11926"/>
              <a:gd name="connsiteY48" fmla="*/ 0 h 12876"/>
              <a:gd name="connsiteX49" fmla="*/ 10539 w 11926"/>
              <a:gd name="connsiteY49" fmla="*/ 901 h 12876"/>
              <a:gd name="connsiteX50" fmla="*/ 11926 w 11926"/>
              <a:gd name="connsiteY50" fmla="*/ 1622 h 12876"/>
              <a:gd name="connsiteX51" fmla="*/ 10539 w 11926"/>
              <a:gd name="connsiteY51" fmla="*/ 1622 h 12876"/>
              <a:gd name="connsiteX52" fmla="*/ 10539 w 11926"/>
              <a:gd name="connsiteY52" fmla="*/ 2342 h 12876"/>
              <a:gd name="connsiteX53" fmla="*/ 10550 w 11926"/>
              <a:gd name="connsiteY53" fmla="*/ 2342 h 12876"/>
              <a:gd name="connsiteX54" fmla="*/ 10641 w 11926"/>
              <a:gd name="connsiteY54" fmla="*/ 3619 h 12876"/>
              <a:gd name="connsiteX55" fmla="*/ 9838 w 11926"/>
              <a:gd name="connsiteY55" fmla="*/ 6467 h 12876"/>
              <a:gd name="connsiteX56" fmla="*/ 10000 w 11926"/>
              <a:gd name="connsiteY56" fmla="*/ 7553 h 12876"/>
              <a:gd name="connsiteX57" fmla="*/ 10000 w 11926"/>
              <a:gd name="connsiteY57" fmla="*/ 7553 h 12876"/>
              <a:gd name="connsiteX58" fmla="*/ 10000 w 11926"/>
              <a:gd name="connsiteY58" fmla="*/ 7553 h 12876"/>
              <a:gd name="connsiteX0" fmla="*/ 10000 w 11926"/>
              <a:gd name="connsiteY0" fmla="*/ 7553 h 12876"/>
              <a:gd name="connsiteX1" fmla="*/ 10000 w 11926"/>
              <a:gd name="connsiteY1" fmla="*/ 7553 h 12876"/>
              <a:gd name="connsiteX2" fmla="*/ 10000 w 11926"/>
              <a:gd name="connsiteY2" fmla="*/ 7915 h 12876"/>
              <a:gd name="connsiteX3" fmla="*/ 9892 w 11926"/>
              <a:gd name="connsiteY3" fmla="*/ 8277 h 12876"/>
              <a:gd name="connsiteX4" fmla="*/ 9730 w 11926"/>
              <a:gd name="connsiteY4" fmla="*/ 8548 h 12876"/>
              <a:gd name="connsiteX5" fmla="*/ 9568 w 11926"/>
              <a:gd name="connsiteY5" fmla="*/ 8820 h 12876"/>
              <a:gd name="connsiteX6" fmla="*/ 9405 w 11926"/>
              <a:gd name="connsiteY6" fmla="*/ 9046 h 12876"/>
              <a:gd name="connsiteX7" fmla="*/ 10539 w 11926"/>
              <a:gd name="connsiteY7" fmla="*/ 10901 h 12876"/>
              <a:gd name="connsiteX8" fmla="*/ 10641 w 11926"/>
              <a:gd name="connsiteY8" fmla="*/ 12876 h 12876"/>
              <a:gd name="connsiteX9" fmla="*/ 8000 w 11926"/>
              <a:gd name="connsiteY9" fmla="*/ 9770 h 12876"/>
              <a:gd name="connsiteX10" fmla="*/ 8912 w 11926"/>
              <a:gd name="connsiteY10" fmla="*/ 11712 h 12876"/>
              <a:gd name="connsiteX11" fmla="*/ 8912 w 11926"/>
              <a:gd name="connsiteY11" fmla="*/ 11712 h 12876"/>
              <a:gd name="connsiteX12" fmla="*/ 6378 w 11926"/>
              <a:gd name="connsiteY12" fmla="*/ 10584 h 12876"/>
              <a:gd name="connsiteX13" fmla="*/ 6378 w 11926"/>
              <a:gd name="connsiteY13" fmla="*/ 10584 h 12876"/>
              <a:gd name="connsiteX14" fmla="*/ 6000 w 11926"/>
              <a:gd name="connsiteY14" fmla="*/ 10901 h 12876"/>
              <a:gd name="connsiteX15" fmla="*/ 6000 w 11926"/>
              <a:gd name="connsiteY15" fmla="*/ 10901 h 12876"/>
              <a:gd name="connsiteX16" fmla="*/ 6000 w 11926"/>
              <a:gd name="connsiteY16" fmla="*/ 10901 h 12876"/>
              <a:gd name="connsiteX17" fmla="*/ 5383 w 11926"/>
              <a:gd name="connsiteY17" fmla="*/ 9099 h 12876"/>
              <a:gd name="connsiteX18" fmla="*/ 0 w 11926"/>
              <a:gd name="connsiteY18" fmla="*/ 10901 h 12876"/>
              <a:gd name="connsiteX19" fmla="*/ 1317 w 11926"/>
              <a:gd name="connsiteY19" fmla="*/ 10901 h 12876"/>
              <a:gd name="connsiteX20" fmla="*/ 0 w 11926"/>
              <a:gd name="connsiteY20" fmla="*/ 9099 h 12876"/>
              <a:gd name="connsiteX21" fmla="*/ 2324 w 11926"/>
              <a:gd name="connsiteY21" fmla="*/ 5766 h 12876"/>
              <a:gd name="connsiteX22" fmla="*/ 865 w 11926"/>
              <a:gd name="connsiteY22" fmla="*/ 4340 h 12876"/>
              <a:gd name="connsiteX23" fmla="*/ 216 w 11926"/>
              <a:gd name="connsiteY23" fmla="*/ 3209 h 12876"/>
              <a:gd name="connsiteX24" fmla="*/ 216 w 11926"/>
              <a:gd name="connsiteY24" fmla="*/ 3209 h 12876"/>
              <a:gd name="connsiteX25" fmla="*/ 54 w 11926"/>
              <a:gd name="connsiteY25" fmla="*/ 2666 h 12876"/>
              <a:gd name="connsiteX26" fmla="*/ 0 w 11926"/>
              <a:gd name="connsiteY26" fmla="*/ 2304 h 12876"/>
              <a:gd name="connsiteX27" fmla="*/ 54 w 11926"/>
              <a:gd name="connsiteY27" fmla="*/ 2123 h 12876"/>
              <a:gd name="connsiteX28" fmla="*/ 108 w 11926"/>
              <a:gd name="connsiteY28" fmla="*/ 1987 h 12876"/>
              <a:gd name="connsiteX29" fmla="*/ 324 w 11926"/>
              <a:gd name="connsiteY29" fmla="*/ 1761 h 12876"/>
              <a:gd name="connsiteX30" fmla="*/ 541 w 11926"/>
              <a:gd name="connsiteY30" fmla="*/ 1670 h 12876"/>
              <a:gd name="connsiteX31" fmla="*/ 919 w 11926"/>
              <a:gd name="connsiteY31" fmla="*/ 1489 h 12876"/>
              <a:gd name="connsiteX32" fmla="*/ 1297 w 11926"/>
              <a:gd name="connsiteY32" fmla="*/ 1399 h 12876"/>
              <a:gd name="connsiteX33" fmla="*/ 1676 w 11926"/>
              <a:gd name="connsiteY33" fmla="*/ 1263 h 12876"/>
              <a:gd name="connsiteX34" fmla="*/ 1676 w 11926"/>
              <a:gd name="connsiteY34" fmla="*/ 1263 h 12876"/>
              <a:gd name="connsiteX35" fmla="*/ 2000 w 11926"/>
              <a:gd name="connsiteY35" fmla="*/ 1082 h 12876"/>
              <a:gd name="connsiteX36" fmla="*/ 2270 w 11926"/>
              <a:gd name="connsiteY36" fmla="*/ 991 h 12876"/>
              <a:gd name="connsiteX37" fmla="*/ 2595 w 11926"/>
              <a:gd name="connsiteY37" fmla="*/ 946 h 12876"/>
              <a:gd name="connsiteX38" fmla="*/ 2811 w 11926"/>
              <a:gd name="connsiteY38" fmla="*/ 901 h 12876"/>
              <a:gd name="connsiteX39" fmla="*/ 3027 w 11926"/>
              <a:gd name="connsiteY39" fmla="*/ 946 h 12876"/>
              <a:gd name="connsiteX40" fmla="*/ 3243 w 11926"/>
              <a:gd name="connsiteY40" fmla="*/ 991 h 12876"/>
              <a:gd name="connsiteX41" fmla="*/ 3730 w 11926"/>
              <a:gd name="connsiteY41" fmla="*/ 1218 h 12876"/>
              <a:gd name="connsiteX42" fmla="*/ 4216 w 11926"/>
              <a:gd name="connsiteY42" fmla="*/ 1399 h 12876"/>
              <a:gd name="connsiteX43" fmla="*/ 4973 w 11926"/>
              <a:gd name="connsiteY43" fmla="*/ 1670 h 12876"/>
              <a:gd name="connsiteX44" fmla="*/ 5405 w 11926"/>
              <a:gd name="connsiteY44" fmla="*/ 1761 h 12876"/>
              <a:gd name="connsiteX45" fmla="*/ 5892 w 11926"/>
              <a:gd name="connsiteY45" fmla="*/ 1806 h 12876"/>
              <a:gd name="connsiteX46" fmla="*/ 6541 w 11926"/>
              <a:gd name="connsiteY46" fmla="*/ 1896 h 12876"/>
              <a:gd name="connsiteX47" fmla="*/ 7189 w 11926"/>
              <a:gd name="connsiteY47" fmla="*/ 1896 h 12876"/>
              <a:gd name="connsiteX48" fmla="*/ 10539 w 11926"/>
              <a:gd name="connsiteY48" fmla="*/ 0 h 12876"/>
              <a:gd name="connsiteX49" fmla="*/ 10539 w 11926"/>
              <a:gd name="connsiteY49" fmla="*/ 901 h 12876"/>
              <a:gd name="connsiteX50" fmla="*/ 11926 w 11926"/>
              <a:gd name="connsiteY50" fmla="*/ 1622 h 12876"/>
              <a:gd name="connsiteX51" fmla="*/ 10539 w 11926"/>
              <a:gd name="connsiteY51" fmla="*/ 1622 h 12876"/>
              <a:gd name="connsiteX52" fmla="*/ 10539 w 11926"/>
              <a:gd name="connsiteY52" fmla="*/ 2342 h 12876"/>
              <a:gd name="connsiteX53" fmla="*/ 10550 w 11926"/>
              <a:gd name="connsiteY53" fmla="*/ 2342 h 12876"/>
              <a:gd name="connsiteX54" fmla="*/ 10641 w 11926"/>
              <a:gd name="connsiteY54" fmla="*/ 3619 h 12876"/>
              <a:gd name="connsiteX55" fmla="*/ 9838 w 11926"/>
              <a:gd name="connsiteY55" fmla="*/ 6467 h 12876"/>
              <a:gd name="connsiteX56" fmla="*/ 10000 w 11926"/>
              <a:gd name="connsiteY56" fmla="*/ 7553 h 12876"/>
              <a:gd name="connsiteX57" fmla="*/ 10000 w 11926"/>
              <a:gd name="connsiteY57" fmla="*/ 7553 h 12876"/>
              <a:gd name="connsiteX58" fmla="*/ 10000 w 11926"/>
              <a:gd name="connsiteY58" fmla="*/ 7553 h 12876"/>
              <a:gd name="connsiteX0" fmla="*/ 10000 w 11926"/>
              <a:gd name="connsiteY0" fmla="*/ 7553 h 12876"/>
              <a:gd name="connsiteX1" fmla="*/ 10000 w 11926"/>
              <a:gd name="connsiteY1" fmla="*/ 7553 h 12876"/>
              <a:gd name="connsiteX2" fmla="*/ 10000 w 11926"/>
              <a:gd name="connsiteY2" fmla="*/ 7915 h 12876"/>
              <a:gd name="connsiteX3" fmla="*/ 9892 w 11926"/>
              <a:gd name="connsiteY3" fmla="*/ 8277 h 12876"/>
              <a:gd name="connsiteX4" fmla="*/ 9730 w 11926"/>
              <a:gd name="connsiteY4" fmla="*/ 8548 h 12876"/>
              <a:gd name="connsiteX5" fmla="*/ 9568 w 11926"/>
              <a:gd name="connsiteY5" fmla="*/ 8820 h 12876"/>
              <a:gd name="connsiteX6" fmla="*/ 9405 w 11926"/>
              <a:gd name="connsiteY6" fmla="*/ 9046 h 12876"/>
              <a:gd name="connsiteX7" fmla="*/ 10539 w 11926"/>
              <a:gd name="connsiteY7" fmla="*/ 10901 h 12876"/>
              <a:gd name="connsiteX8" fmla="*/ 10641 w 11926"/>
              <a:gd name="connsiteY8" fmla="*/ 12876 h 12876"/>
              <a:gd name="connsiteX9" fmla="*/ 8000 w 11926"/>
              <a:gd name="connsiteY9" fmla="*/ 9770 h 12876"/>
              <a:gd name="connsiteX10" fmla="*/ 8912 w 11926"/>
              <a:gd name="connsiteY10" fmla="*/ 11712 h 12876"/>
              <a:gd name="connsiteX11" fmla="*/ 8912 w 11926"/>
              <a:gd name="connsiteY11" fmla="*/ 11712 h 12876"/>
              <a:gd name="connsiteX12" fmla="*/ 6378 w 11926"/>
              <a:gd name="connsiteY12" fmla="*/ 10584 h 12876"/>
              <a:gd name="connsiteX13" fmla="*/ 6378 w 11926"/>
              <a:gd name="connsiteY13" fmla="*/ 10584 h 12876"/>
              <a:gd name="connsiteX14" fmla="*/ 6000 w 11926"/>
              <a:gd name="connsiteY14" fmla="*/ 10901 h 12876"/>
              <a:gd name="connsiteX15" fmla="*/ 6000 w 11926"/>
              <a:gd name="connsiteY15" fmla="*/ 10901 h 12876"/>
              <a:gd name="connsiteX16" fmla="*/ 6000 w 11926"/>
              <a:gd name="connsiteY16" fmla="*/ 10901 h 12876"/>
              <a:gd name="connsiteX17" fmla="*/ 5383 w 11926"/>
              <a:gd name="connsiteY17" fmla="*/ 9099 h 12876"/>
              <a:gd name="connsiteX18" fmla="*/ 0 w 11926"/>
              <a:gd name="connsiteY18" fmla="*/ 10901 h 12876"/>
              <a:gd name="connsiteX19" fmla="*/ 1317 w 11926"/>
              <a:gd name="connsiteY19" fmla="*/ 10901 h 12876"/>
              <a:gd name="connsiteX20" fmla="*/ 0 w 11926"/>
              <a:gd name="connsiteY20" fmla="*/ 9099 h 12876"/>
              <a:gd name="connsiteX21" fmla="*/ 1568 w 11926"/>
              <a:gd name="connsiteY21" fmla="*/ 5766 h 12876"/>
              <a:gd name="connsiteX22" fmla="*/ 865 w 11926"/>
              <a:gd name="connsiteY22" fmla="*/ 4340 h 12876"/>
              <a:gd name="connsiteX23" fmla="*/ 216 w 11926"/>
              <a:gd name="connsiteY23" fmla="*/ 3209 h 12876"/>
              <a:gd name="connsiteX24" fmla="*/ 216 w 11926"/>
              <a:gd name="connsiteY24" fmla="*/ 3209 h 12876"/>
              <a:gd name="connsiteX25" fmla="*/ 54 w 11926"/>
              <a:gd name="connsiteY25" fmla="*/ 2666 h 12876"/>
              <a:gd name="connsiteX26" fmla="*/ 0 w 11926"/>
              <a:gd name="connsiteY26" fmla="*/ 2304 h 12876"/>
              <a:gd name="connsiteX27" fmla="*/ 54 w 11926"/>
              <a:gd name="connsiteY27" fmla="*/ 2123 h 12876"/>
              <a:gd name="connsiteX28" fmla="*/ 108 w 11926"/>
              <a:gd name="connsiteY28" fmla="*/ 1987 h 12876"/>
              <a:gd name="connsiteX29" fmla="*/ 324 w 11926"/>
              <a:gd name="connsiteY29" fmla="*/ 1761 h 12876"/>
              <a:gd name="connsiteX30" fmla="*/ 541 w 11926"/>
              <a:gd name="connsiteY30" fmla="*/ 1670 h 12876"/>
              <a:gd name="connsiteX31" fmla="*/ 919 w 11926"/>
              <a:gd name="connsiteY31" fmla="*/ 1489 h 12876"/>
              <a:gd name="connsiteX32" fmla="*/ 1297 w 11926"/>
              <a:gd name="connsiteY32" fmla="*/ 1399 h 12876"/>
              <a:gd name="connsiteX33" fmla="*/ 1676 w 11926"/>
              <a:gd name="connsiteY33" fmla="*/ 1263 h 12876"/>
              <a:gd name="connsiteX34" fmla="*/ 1676 w 11926"/>
              <a:gd name="connsiteY34" fmla="*/ 1263 h 12876"/>
              <a:gd name="connsiteX35" fmla="*/ 2000 w 11926"/>
              <a:gd name="connsiteY35" fmla="*/ 1082 h 12876"/>
              <a:gd name="connsiteX36" fmla="*/ 2270 w 11926"/>
              <a:gd name="connsiteY36" fmla="*/ 991 h 12876"/>
              <a:gd name="connsiteX37" fmla="*/ 2595 w 11926"/>
              <a:gd name="connsiteY37" fmla="*/ 946 h 12876"/>
              <a:gd name="connsiteX38" fmla="*/ 2811 w 11926"/>
              <a:gd name="connsiteY38" fmla="*/ 901 h 12876"/>
              <a:gd name="connsiteX39" fmla="*/ 3027 w 11926"/>
              <a:gd name="connsiteY39" fmla="*/ 946 h 12876"/>
              <a:gd name="connsiteX40" fmla="*/ 3243 w 11926"/>
              <a:gd name="connsiteY40" fmla="*/ 991 h 12876"/>
              <a:gd name="connsiteX41" fmla="*/ 3730 w 11926"/>
              <a:gd name="connsiteY41" fmla="*/ 1218 h 12876"/>
              <a:gd name="connsiteX42" fmla="*/ 4216 w 11926"/>
              <a:gd name="connsiteY42" fmla="*/ 1399 h 12876"/>
              <a:gd name="connsiteX43" fmla="*/ 4973 w 11926"/>
              <a:gd name="connsiteY43" fmla="*/ 1670 h 12876"/>
              <a:gd name="connsiteX44" fmla="*/ 5405 w 11926"/>
              <a:gd name="connsiteY44" fmla="*/ 1761 h 12876"/>
              <a:gd name="connsiteX45" fmla="*/ 5892 w 11926"/>
              <a:gd name="connsiteY45" fmla="*/ 1806 h 12876"/>
              <a:gd name="connsiteX46" fmla="*/ 6541 w 11926"/>
              <a:gd name="connsiteY46" fmla="*/ 1896 h 12876"/>
              <a:gd name="connsiteX47" fmla="*/ 7189 w 11926"/>
              <a:gd name="connsiteY47" fmla="*/ 1896 h 12876"/>
              <a:gd name="connsiteX48" fmla="*/ 10539 w 11926"/>
              <a:gd name="connsiteY48" fmla="*/ 0 h 12876"/>
              <a:gd name="connsiteX49" fmla="*/ 10539 w 11926"/>
              <a:gd name="connsiteY49" fmla="*/ 901 h 12876"/>
              <a:gd name="connsiteX50" fmla="*/ 11926 w 11926"/>
              <a:gd name="connsiteY50" fmla="*/ 1622 h 12876"/>
              <a:gd name="connsiteX51" fmla="*/ 10539 w 11926"/>
              <a:gd name="connsiteY51" fmla="*/ 1622 h 12876"/>
              <a:gd name="connsiteX52" fmla="*/ 10539 w 11926"/>
              <a:gd name="connsiteY52" fmla="*/ 2342 h 12876"/>
              <a:gd name="connsiteX53" fmla="*/ 10550 w 11926"/>
              <a:gd name="connsiteY53" fmla="*/ 2342 h 12876"/>
              <a:gd name="connsiteX54" fmla="*/ 10641 w 11926"/>
              <a:gd name="connsiteY54" fmla="*/ 3619 h 12876"/>
              <a:gd name="connsiteX55" fmla="*/ 9838 w 11926"/>
              <a:gd name="connsiteY55" fmla="*/ 6467 h 12876"/>
              <a:gd name="connsiteX56" fmla="*/ 10000 w 11926"/>
              <a:gd name="connsiteY56" fmla="*/ 7553 h 12876"/>
              <a:gd name="connsiteX57" fmla="*/ 10000 w 11926"/>
              <a:gd name="connsiteY57" fmla="*/ 7553 h 12876"/>
              <a:gd name="connsiteX58" fmla="*/ 10000 w 11926"/>
              <a:gd name="connsiteY58" fmla="*/ 7553 h 12876"/>
              <a:gd name="connsiteX0" fmla="*/ 10000 w 11926"/>
              <a:gd name="connsiteY0" fmla="*/ 7553 h 12876"/>
              <a:gd name="connsiteX1" fmla="*/ 10000 w 11926"/>
              <a:gd name="connsiteY1" fmla="*/ 7553 h 12876"/>
              <a:gd name="connsiteX2" fmla="*/ 10000 w 11926"/>
              <a:gd name="connsiteY2" fmla="*/ 7915 h 12876"/>
              <a:gd name="connsiteX3" fmla="*/ 9892 w 11926"/>
              <a:gd name="connsiteY3" fmla="*/ 8277 h 12876"/>
              <a:gd name="connsiteX4" fmla="*/ 9730 w 11926"/>
              <a:gd name="connsiteY4" fmla="*/ 8548 h 12876"/>
              <a:gd name="connsiteX5" fmla="*/ 9568 w 11926"/>
              <a:gd name="connsiteY5" fmla="*/ 8820 h 12876"/>
              <a:gd name="connsiteX6" fmla="*/ 9405 w 11926"/>
              <a:gd name="connsiteY6" fmla="*/ 9046 h 12876"/>
              <a:gd name="connsiteX7" fmla="*/ 10539 w 11926"/>
              <a:gd name="connsiteY7" fmla="*/ 10901 h 12876"/>
              <a:gd name="connsiteX8" fmla="*/ 10641 w 11926"/>
              <a:gd name="connsiteY8" fmla="*/ 12876 h 12876"/>
              <a:gd name="connsiteX9" fmla="*/ 8912 w 11926"/>
              <a:gd name="connsiteY9" fmla="*/ 10901 h 12876"/>
              <a:gd name="connsiteX10" fmla="*/ 8912 w 11926"/>
              <a:gd name="connsiteY10" fmla="*/ 11712 h 12876"/>
              <a:gd name="connsiteX11" fmla="*/ 8912 w 11926"/>
              <a:gd name="connsiteY11" fmla="*/ 11712 h 12876"/>
              <a:gd name="connsiteX12" fmla="*/ 6378 w 11926"/>
              <a:gd name="connsiteY12" fmla="*/ 10584 h 12876"/>
              <a:gd name="connsiteX13" fmla="*/ 6378 w 11926"/>
              <a:gd name="connsiteY13" fmla="*/ 10584 h 12876"/>
              <a:gd name="connsiteX14" fmla="*/ 6000 w 11926"/>
              <a:gd name="connsiteY14" fmla="*/ 10901 h 12876"/>
              <a:gd name="connsiteX15" fmla="*/ 6000 w 11926"/>
              <a:gd name="connsiteY15" fmla="*/ 10901 h 12876"/>
              <a:gd name="connsiteX16" fmla="*/ 6000 w 11926"/>
              <a:gd name="connsiteY16" fmla="*/ 10901 h 12876"/>
              <a:gd name="connsiteX17" fmla="*/ 5383 w 11926"/>
              <a:gd name="connsiteY17" fmla="*/ 9099 h 12876"/>
              <a:gd name="connsiteX18" fmla="*/ 0 w 11926"/>
              <a:gd name="connsiteY18" fmla="*/ 10901 h 12876"/>
              <a:gd name="connsiteX19" fmla="*/ 1317 w 11926"/>
              <a:gd name="connsiteY19" fmla="*/ 10901 h 12876"/>
              <a:gd name="connsiteX20" fmla="*/ 0 w 11926"/>
              <a:gd name="connsiteY20" fmla="*/ 9099 h 12876"/>
              <a:gd name="connsiteX21" fmla="*/ 1568 w 11926"/>
              <a:gd name="connsiteY21" fmla="*/ 5766 h 12876"/>
              <a:gd name="connsiteX22" fmla="*/ 865 w 11926"/>
              <a:gd name="connsiteY22" fmla="*/ 4340 h 12876"/>
              <a:gd name="connsiteX23" fmla="*/ 216 w 11926"/>
              <a:gd name="connsiteY23" fmla="*/ 3209 h 12876"/>
              <a:gd name="connsiteX24" fmla="*/ 216 w 11926"/>
              <a:gd name="connsiteY24" fmla="*/ 3209 h 12876"/>
              <a:gd name="connsiteX25" fmla="*/ 54 w 11926"/>
              <a:gd name="connsiteY25" fmla="*/ 2666 h 12876"/>
              <a:gd name="connsiteX26" fmla="*/ 0 w 11926"/>
              <a:gd name="connsiteY26" fmla="*/ 2304 h 12876"/>
              <a:gd name="connsiteX27" fmla="*/ 54 w 11926"/>
              <a:gd name="connsiteY27" fmla="*/ 2123 h 12876"/>
              <a:gd name="connsiteX28" fmla="*/ 108 w 11926"/>
              <a:gd name="connsiteY28" fmla="*/ 1987 h 12876"/>
              <a:gd name="connsiteX29" fmla="*/ 324 w 11926"/>
              <a:gd name="connsiteY29" fmla="*/ 1761 h 12876"/>
              <a:gd name="connsiteX30" fmla="*/ 541 w 11926"/>
              <a:gd name="connsiteY30" fmla="*/ 1670 h 12876"/>
              <a:gd name="connsiteX31" fmla="*/ 919 w 11926"/>
              <a:gd name="connsiteY31" fmla="*/ 1489 h 12876"/>
              <a:gd name="connsiteX32" fmla="*/ 1297 w 11926"/>
              <a:gd name="connsiteY32" fmla="*/ 1399 h 12876"/>
              <a:gd name="connsiteX33" fmla="*/ 1676 w 11926"/>
              <a:gd name="connsiteY33" fmla="*/ 1263 h 12876"/>
              <a:gd name="connsiteX34" fmla="*/ 1676 w 11926"/>
              <a:gd name="connsiteY34" fmla="*/ 1263 h 12876"/>
              <a:gd name="connsiteX35" fmla="*/ 2000 w 11926"/>
              <a:gd name="connsiteY35" fmla="*/ 1082 h 12876"/>
              <a:gd name="connsiteX36" fmla="*/ 2270 w 11926"/>
              <a:gd name="connsiteY36" fmla="*/ 991 h 12876"/>
              <a:gd name="connsiteX37" fmla="*/ 2595 w 11926"/>
              <a:gd name="connsiteY37" fmla="*/ 946 h 12876"/>
              <a:gd name="connsiteX38" fmla="*/ 2811 w 11926"/>
              <a:gd name="connsiteY38" fmla="*/ 901 h 12876"/>
              <a:gd name="connsiteX39" fmla="*/ 3027 w 11926"/>
              <a:gd name="connsiteY39" fmla="*/ 946 h 12876"/>
              <a:gd name="connsiteX40" fmla="*/ 3243 w 11926"/>
              <a:gd name="connsiteY40" fmla="*/ 991 h 12876"/>
              <a:gd name="connsiteX41" fmla="*/ 3730 w 11926"/>
              <a:gd name="connsiteY41" fmla="*/ 1218 h 12876"/>
              <a:gd name="connsiteX42" fmla="*/ 4216 w 11926"/>
              <a:gd name="connsiteY42" fmla="*/ 1399 h 12876"/>
              <a:gd name="connsiteX43" fmla="*/ 4973 w 11926"/>
              <a:gd name="connsiteY43" fmla="*/ 1670 h 12876"/>
              <a:gd name="connsiteX44" fmla="*/ 5405 w 11926"/>
              <a:gd name="connsiteY44" fmla="*/ 1761 h 12876"/>
              <a:gd name="connsiteX45" fmla="*/ 5892 w 11926"/>
              <a:gd name="connsiteY45" fmla="*/ 1806 h 12876"/>
              <a:gd name="connsiteX46" fmla="*/ 6541 w 11926"/>
              <a:gd name="connsiteY46" fmla="*/ 1896 h 12876"/>
              <a:gd name="connsiteX47" fmla="*/ 7189 w 11926"/>
              <a:gd name="connsiteY47" fmla="*/ 1896 h 12876"/>
              <a:gd name="connsiteX48" fmla="*/ 10539 w 11926"/>
              <a:gd name="connsiteY48" fmla="*/ 0 h 12876"/>
              <a:gd name="connsiteX49" fmla="*/ 10539 w 11926"/>
              <a:gd name="connsiteY49" fmla="*/ 901 h 12876"/>
              <a:gd name="connsiteX50" fmla="*/ 11926 w 11926"/>
              <a:gd name="connsiteY50" fmla="*/ 1622 h 12876"/>
              <a:gd name="connsiteX51" fmla="*/ 10539 w 11926"/>
              <a:gd name="connsiteY51" fmla="*/ 1622 h 12876"/>
              <a:gd name="connsiteX52" fmla="*/ 10539 w 11926"/>
              <a:gd name="connsiteY52" fmla="*/ 2342 h 12876"/>
              <a:gd name="connsiteX53" fmla="*/ 10550 w 11926"/>
              <a:gd name="connsiteY53" fmla="*/ 2342 h 12876"/>
              <a:gd name="connsiteX54" fmla="*/ 10641 w 11926"/>
              <a:gd name="connsiteY54" fmla="*/ 3619 h 12876"/>
              <a:gd name="connsiteX55" fmla="*/ 9838 w 11926"/>
              <a:gd name="connsiteY55" fmla="*/ 6467 h 12876"/>
              <a:gd name="connsiteX56" fmla="*/ 10000 w 11926"/>
              <a:gd name="connsiteY56" fmla="*/ 7553 h 12876"/>
              <a:gd name="connsiteX57" fmla="*/ 10000 w 11926"/>
              <a:gd name="connsiteY57" fmla="*/ 7553 h 12876"/>
              <a:gd name="connsiteX58" fmla="*/ 10000 w 11926"/>
              <a:gd name="connsiteY58" fmla="*/ 7553 h 1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926" h="12876">
                <a:moveTo>
                  <a:pt x="10000" y="7553"/>
                </a:moveTo>
                <a:lnTo>
                  <a:pt x="10000" y="7553"/>
                </a:lnTo>
                <a:lnTo>
                  <a:pt x="10000" y="7915"/>
                </a:lnTo>
                <a:lnTo>
                  <a:pt x="9892" y="8277"/>
                </a:lnTo>
                <a:lnTo>
                  <a:pt x="9730" y="8548"/>
                </a:lnTo>
                <a:lnTo>
                  <a:pt x="9568" y="8820"/>
                </a:lnTo>
                <a:lnTo>
                  <a:pt x="9405" y="9046"/>
                </a:lnTo>
                <a:lnTo>
                  <a:pt x="10539" y="10901"/>
                </a:lnTo>
                <a:lnTo>
                  <a:pt x="10641" y="12876"/>
                </a:lnTo>
                <a:lnTo>
                  <a:pt x="8912" y="10901"/>
                </a:lnTo>
                <a:lnTo>
                  <a:pt x="8912" y="11712"/>
                </a:lnTo>
                <a:lnTo>
                  <a:pt x="8912" y="11712"/>
                </a:lnTo>
                <a:lnTo>
                  <a:pt x="6378" y="10584"/>
                </a:lnTo>
                <a:lnTo>
                  <a:pt x="6378" y="10584"/>
                </a:lnTo>
                <a:lnTo>
                  <a:pt x="6000" y="10901"/>
                </a:lnTo>
                <a:lnTo>
                  <a:pt x="6000" y="10901"/>
                </a:lnTo>
                <a:lnTo>
                  <a:pt x="6000" y="10901"/>
                </a:lnTo>
                <a:lnTo>
                  <a:pt x="5383" y="9099"/>
                </a:lnTo>
                <a:cubicBezTo>
                  <a:pt x="3421" y="9099"/>
                  <a:pt x="1206" y="9428"/>
                  <a:pt x="0" y="10901"/>
                </a:cubicBezTo>
                <a:lnTo>
                  <a:pt x="1317" y="10901"/>
                </a:lnTo>
                <a:lnTo>
                  <a:pt x="0" y="9099"/>
                </a:lnTo>
                <a:lnTo>
                  <a:pt x="1568" y="5766"/>
                </a:lnTo>
                <a:lnTo>
                  <a:pt x="865" y="4340"/>
                </a:lnTo>
                <a:lnTo>
                  <a:pt x="216" y="3209"/>
                </a:lnTo>
                <a:lnTo>
                  <a:pt x="216" y="3209"/>
                </a:lnTo>
                <a:lnTo>
                  <a:pt x="54" y="2666"/>
                </a:lnTo>
                <a:cubicBezTo>
                  <a:pt x="36" y="2545"/>
                  <a:pt x="18" y="2425"/>
                  <a:pt x="0" y="2304"/>
                </a:cubicBezTo>
                <a:cubicBezTo>
                  <a:pt x="18" y="2244"/>
                  <a:pt x="36" y="2183"/>
                  <a:pt x="54" y="2123"/>
                </a:cubicBezTo>
                <a:cubicBezTo>
                  <a:pt x="72" y="2078"/>
                  <a:pt x="90" y="2032"/>
                  <a:pt x="108" y="1987"/>
                </a:cubicBezTo>
                <a:lnTo>
                  <a:pt x="324" y="1761"/>
                </a:lnTo>
                <a:lnTo>
                  <a:pt x="541" y="1670"/>
                </a:lnTo>
                <a:lnTo>
                  <a:pt x="919" y="1489"/>
                </a:lnTo>
                <a:lnTo>
                  <a:pt x="1297" y="1399"/>
                </a:lnTo>
                <a:lnTo>
                  <a:pt x="1676" y="1263"/>
                </a:lnTo>
                <a:lnTo>
                  <a:pt x="1676" y="1263"/>
                </a:lnTo>
                <a:lnTo>
                  <a:pt x="2000" y="1082"/>
                </a:lnTo>
                <a:lnTo>
                  <a:pt x="2270" y="991"/>
                </a:lnTo>
                <a:lnTo>
                  <a:pt x="2595" y="946"/>
                </a:lnTo>
                <a:lnTo>
                  <a:pt x="2811" y="901"/>
                </a:lnTo>
                <a:lnTo>
                  <a:pt x="3027" y="946"/>
                </a:lnTo>
                <a:lnTo>
                  <a:pt x="3243" y="991"/>
                </a:lnTo>
                <a:lnTo>
                  <a:pt x="3730" y="1218"/>
                </a:lnTo>
                <a:lnTo>
                  <a:pt x="4216" y="1399"/>
                </a:lnTo>
                <a:lnTo>
                  <a:pt x="4973" y="1670"/>
                </a:lnTo>
                <a:lnTo>
                  <a:pt x="5405" y="1761"/>
                </a:lnTo>
                <a:lnTo>
                  <a:pt x="5892" y="1806"/>
                </a:lnTo>
                <a:lnTo>
                  <a:pt x="6541" y="1896"/>
                </a:lnTo>
                <a:lnTo>
                  <a:pt x="7189" y="1896"/>
                </a:lnTo>
                <a:lnTo>
                  <a:pt x="10539" y="0"/>
                </a:lnTo>
                <a:cubicBezTo>
                  <a:pt x="10579" y="294"/>
                  <a:pt x="10499" y="607"/>
                  <a:pt x="10539" y="901"/>
                </a:cubicBezTo>
                <a:lnTo>
                  <a:pt x="11926" y="1622"/>
                </a:lnTo>
                <a:lnTo>
                  <a:pt x="10539" y="1622"/>
                </a:lnTo>
                <a:lnTo>
                  <a:pt x="10539" y="2342"/>
                </a:lnTo>
                <a:cubicBezTo>
                  <a:pt x="10219" y="2978"/>
                  <a:pt x="10870" y="1706"/>
                  <a:pt x="10550" y="2342"/>
                </a:cubicBezTo>
                <a:cubicBezTo>
                  <a:pt x="10580" y="2768"/>
                  <a:pt x="10611" y="3193"/>
                  <a:pt x="10641" y="3619"/>
                </a:cubicBezTo>
                <a:lnTo>
                  <a:pt x="9838" y="6467"/>
                </a:lnTo>
                <a:lnTo>
                  <a:pt x="10000" y="7553"/>
                </a:lnTo>
                <a:lnTo>
                  <a:pt x="10000" y="7553"/>
                </a:lnTo>
                <a:lnTo>
                  <a:pt x="10000" y="7553"/>
                </a:lnTo>
                <a:close/>
              </a:path>
            </a:pathLst>
          </a:custGeom>
          <a:solidFill>
            <a:schemeClr val="bg1">
              <a:lumMod val="85000"/>
            </a:schemeClr>
          </a:solidFill>
          <a:ln w="9525" cap="flat" cmpd="sng" algn="ctr">
            <a:solidFill>
              <a:schemeClr val="bg1"/>
            </a:solidFill>
            <a:prstDash val="solid"/>
            <a:headEnd/>
            <a:tailEnd/>
          </a:ln>
          <a:effectLst>
            <a:outerShdw blurRad="50800" dist="38100" dir="2700000" algn="tl" rotWithShape="0">
              <a:prstClr val="black">
                <a:alpha val="40000"/>
              </a:prstClr>
            </a:outerShdw>
          </a:effectLst>
          <a:scene3d>
            <a:camera prst="orthographicFront"/>
            <a:lightRig rig="threePt" dir="t"/>
          </a:scene3d>
          <a:sp3d>
            <a:contourClr>
              <a:schemeClr val="bg1"/>
            </a:contourClr>
          </a:sp3d>
        </p:spPr>
        <p:txBody>
          <a:bodyPr lIns="0" tIns="36000" rIns="0" bIns="0" anchor="ctr" anchorCtr="1"/>
          <a:lstStyle/>
          <a:p>
            <a:pPr algn="just">
              <a:spcBef>
                <a:spcPts val="600"/>
              </a:spcBef>
              <a:spcAft>
                <a:spcPts val="0"/>
              </a:spcAft>
            </a:pPr>
            <a:r>
              <a:rPr lang="ru-RU" sz="1100" dirty="0">
                <a:solidFill>
                  <a:srgbClr val="262626"/>
                </a:solidFill>
                <a:effectLst/>
                <a:latin typeface="PF Din Text Cond Pro Light"/>
                <a:ea typeface="Batang"/>
                <a:cs typeface="Times New Roman"/>
              </a:rPr>
              <a:t> </a:t>
            </a:r>
          </a:p>
        </p:txBody>
      </p:sp>
      <p:sp>
        <p:nvSpPr>
          <p:cNvPr id="205" name="TextBox 204"/>
          <p:cNvSpPr txBox="1"/>
          <p:nvPr/>
        </p:nvSpPr>
        <p:spPr>
          <a:xfrm>
            <a:off x="180860" y="5103517"/>
            <a:ext cx="7696367" cy="369332"/>
          </a:xfrm>
          <a:prstGeom prst="rect">
            <a:avLst/>
          </a:prstGeom>
          <a:noFill/>
          <a:effectLst/>
        </p:spPr>
        <p:txBody>
          <a:bodyPr wrap="square" rtlCol="0">
            <a:spAutoFit/>
          </a:bodyPr>
          <a:lstStyle/>
          <a:p>
            <a:r>
              <a:rPr lang="ru-RU" cap="all" dirty="0">
                <a:solidFill>
                  <a:srgbClr val="4F81BD"/>
                </a:solidFill>
                <a:latin typeface="Arial Narrow" panose="020B0606020202030204" pitchFamily="34" charset="0"/>
              </a:rPr>
              <a:t>Принципы закупочной деятельности</a:t>
            </a:r>
          </a:p>
        </p:txBody>
      </p:sp>
      <p:graphicFrame>
        <p:nvGraphicFramePr>
          <p:cNvPr id="207" name="Схема 206"/>
          <p:cNvGraphicFramePr/>
          <p:nvPr>
            <p:extLst>
              <p:ext uri="{D42A27DB-BD31-4B8C-83A1-F6EECF244321}">
                <p14:modId xmlns:p14="http://schemas.microsoft.com/office/powerpoint/2010/main" val="12780504"/>
              </p:ext>
            </p:extLst>
          </p:nvPr>
        </p:nvGraphicFramePr>
        <p:xfrm>
          <a:off x="854319" y="5557372"/>
          <a:ext cx="7499000" cy="11109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8" name="TextBox 207"/>
          <p:cNvSpPr txBox="1"/>
          <p:nvPr/>
        </p:nvSpPr>
        <p:spPr>
          <a:xfrm>
            <a:off x="8748464" y="309754"/>
            <a:ext cx="468560" cy="369332"/>
          </a:xfrm>
          <a:prstGeom prst="rect">
            <a:avLst/>
          </a:prstGeom>
          <a:noFill/>
        </p:spPr>
        <p:txBody>
          <a:bodyPr wrap="square" rtlCol="0">
            <a:spAutoFit/>
          </a:bodyPr>
          <a:lstStyle/>
          <a:p>
            <a:pPr algn="ctr"/>
            <a:r>
              <a:rPr lang="ru-RU" dirty="0" smtClean="0">
                <a:solidFill>
                  <a:schemeClr val="bg1"/>
                </a:solidFill>
                <a:latin typeface="Arial Narrow" panose="020B0606020202030204" pitchFamily="34" charset="0"/>
              </a:rPr>
              <a:t>3</a:t>
            </a:r>
            <a:endParaRPr lang="ru-RU"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081688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30674" y="322765"/>
            <a:ext cx="7555558" cy="3450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224"/>
            <a:r>
              <a:rPr lang="ru-RU" dirty="0" smtClean="0">
                <a:solidFill>
                  <a:prstClr val="white"/>
                </a:solidFill>
                <a:latin typeface="Arial Narrow" panose="020B0606020202030204" pitchFamily="34" charset="0"/>
                <a:cs typeface="Arial" panose="020B0604020202020204" pitchFamily="34" charset="0"/>
              </a:rPr>
              <a:t>РЕЗУЛЬТАТЫ ЗАКУПОЧНОЙ ДЕЯТЕЛЬНОСТИ ГРУППЫ КОМПАНИЙ «РОССЕТИ»</a:t>
            </a:r>
            <a:endParaRPr lang="ru-RU" dirty="0">
              <a:solidFill>
                <a:prstClr val="white"/>
              </a:solidFill>
              <a:latin typeface="Arial Narrow" panose="020B0606020202030204" pitchFamily="34" charset="0"/>
              <a:cs typeface="Arial" panose="020B0604020202020204" pitchFamily="34" charset="0"/>
            </a:endParaRPr>
          </a:p>
        </p:txBody>
      </p:sp>
      <p:sp>
        <p:nvSpPr>
          <p:cNvPr id="21" name="Номер слайда 2"/>
          <p:cNvSpPr>
            <a:spLocks noGrp="1"/>
          </p:cNvSpPr>
          <p:nvPr>
            <p:ph type="sldNum" sz="quarter" idx="4294967295"/>
          </p:nvPr>
        </p:nvSpPr>
        <p:spPr>
          <a:xfrm>
            <a:off x="8765806" y="301660"/>
            <a:ext cx="397364" cy="365125"/>
          </a:xfrm>
          <a:prstGeom prst="rect">
            <a:avLst/>
          </a:prstGeom>
        </p:spPr>
        <p:txBody>
          <a:bodyPr/>
          <a:lstStyle/>
          <a:p>
            <a:pPr algn="l"/>
            <a:r>
              <a:rPr lang="ru-RU" sz="1800" dirty="0" smtClean="0">
                <a:solidFill>
                  <a:prstClr val="white"/>
                </a:solidFill>
                <a:latin typeface="Arial Narrow" panose="020B0606020202030204" pitchFamily="34" charset="0"/>
              </a:rPr>
              <a:t>4</a:t>
            </a:r>
            <a:endParaRPr lang="ru-RU" sz="1800" dirty="0">
              <a:solidFill>
                <a:prstClr val="white"/>
              </a:solidFill>
              <a:latin typeface="Arial Narrow" panose="020B0606020202030204" pitchFamily="34" charset="0"/>
            </a:endParaRPr>
          </a:p>
        </p:txBody>
      </p:sp>
      <p:graphicFrame>
        <p:nvGraphicFramePr>
          <p:cNvPr id="5" name="Диаграмма 4"/>
          <p:cNvGraphicFramePr/>
          <p:nvPr>
            <p:extLst/>
          </p:nvPr>
        </p:nvGraphicFramePr>
        <p:xfrm>
          <a:off x="-90366" y="908720"/>
          <a:ext cx="4968552" cy="51125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Диаграмма 23"/>
          <p:cNvGraphicFramePr/>
          <p:nvPr>
            <p:extLst/>
          </p:nvPr>
        </p:nvGraphicFramePr>
        <p:xfrm>
          <a:off x="4139952" y="908720"/>
          <a:ext cx="5094210" cy="5112568"/>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p:cNvSpPr txBox="1"/>
          <p:nvPr/>
        </p:nvSpPr>
        <p:spPr>
          <a:xfrm>
            <a:off x="523818" y="5032430"/>
            <a:ext cx="820563" cy="523220"/>
          </a:xfrm>
          <a:prstGeom prst="rect">
            <a:avLst/>
          </a:prstGeom>
          <a:noFill/>
          <a:effectLst/>
        </p:spPr>
        <p:txBody>
          <a:bodyPr wrap="square" rtlCol="0">
            <a:spAutoFit/>
          </a:bodyPr>
          <a:lstStyle/>
          <a:p>
            <a:pPr algn="r"/>
            <a:r>
              <a:rPr lang="ru-RU" sz="2800" b="1" dirty="0" smtClean="0">
                <a:solidFill>
                  <a:srgbClr val="1F497D"/>
                </a:solidFill>
                <a:latin typeface="Arial Narrow" panose="020B0606020202030204" pitchFamily="34" charset="0"/>
                <a:ea typeface="Dotum" panose="020B0600000101010101" pitchFamily="34" charset="-127"/>
                <a:cs typeface="Arial" panose="020B0604020202020204" pitchFamily="34" charset="0"/>
              </a:rPr>
              <a:t>33,4</a:t>
            </a:r>
            <a:endParaRPr lang="ru-RU" sz="2800" b="1" dirty="0">
              <a:solidFill>
                <a:srgbClr val="1F497D"/>
              </a:solidFill>
              <a:latin typeface="Arial Narrow" panose="020B0606020202030204" pitchFamily="34" charset="0"/>
              <a:ea typeface="Dotum" panose="020B0600000101010101" pitchFamily="34" charset="-127"/>
              <a:cs typeface="Arial" panose="020B0604020202020204" pitchFamily="34" charset="0"/>
            </a:endParaRPr>
          </a:p>
        </p:txBody>
      </p:sp>
      <p:sp>
        <p:nvSpPr>
          <p:cNvPr id="26" name="TextBox 25"/>
          <p:cNvSpPr txBox="1"/>
          <p:nvPr/>
        </p:nvSpPr>
        <p:spPr>
          <a:xfrm>
            <a:off x="1395938" y="5146292"/>
            <a:ext cx="2649864" cy="307777"/>
          </a:xfrm>
          <a:prstGeom prst="rect">
            <a:avLst/>
          </a:prstGeom>
          <a:noFill/>
          <a:effectLst/>
        </p:spPr>
        <p:txBody>
          <a:bodyPr wrap="square" rtlCol="0">
            <a:spAutoFit/>
          </a:bodyPr>
          <a:lstStyle/>
          <a:p>
            <a:pPr algn="just"/>
            <a:r>
              <a:rPr lang="ru-RU" sz="1400" b="1" dirty="0" smtClean="0">
                <a:solidFill>
                  <a:srgbClr val="1F497D"/>
                </a:solidFill>
                <a:latin typeface="Arial Narrow" panose="020B0606020202030204" pitchFamily="34" charset="0"/>
                <a:ea typeface="Dotum" panose="020B0600000101010101" pitchFamily="34" charset="-127"/>
                <a:cs typeface="Arial" panose="020B0604020202020204" pitchFamily="34" charset="0"/>
              </a:rPr>
              <a:t>тысячи </a:t>
            </a:r>
            <a:r>
              <a:rPr lang="ru-RU" sz="1400" spc="-20" dirty="0" smtClean="0">
                <a:solidFill>
                  <a:prstClr val="black"/>
                </a:solidFill>
                <a:latin typeface="Arial Narrow" panose="020B0606020202030204" pitchFamily="34" charset="0"/>
                <a:ea typeface="Calibri"/>
              </a:rPr>
              <a:t>закупочных процедур</a:t>
            </a:r>
            <a:endParaRPr lang="ru-RU" sz="1400" i="1" dirty="0">
              <a:solidFill>
                <a:prstClr val="white">
                  <a:lumMod val="50000"/>
                </a:prstClr>
              </a:solidFill>
              <a:latin typeface="Arial Narrow" panose="020B0606020202030204" pitchFamily="34" charset="0"/>
              <a:ea typeface="Calibri"/>
              <a:cs typeface="Arial" panose="020B0604020202020204" pitchFamily="34" charset="0"/>
            </a:endParaRPr>
          </a:p>
        </p:txBody>
      </p:sp>
      <p:sp>
        <p:nvSpPr>
          <p:cNvPr id="27" name="TextBox 26"/>
          <p:cNvSpPr txBox="1"/>
          <p:nvPr/>
        </p:nvSpPr>
        <p:spPr>
          <a:xfrm>
            <a:off x="240206" y="6041158"/>
            <a:ext cx="1155732" cy="523220"/>
          </a:xfrm>
          <a:prstGeom prst="rect">
            <a:avLst/>
          </a:prstGeom>
          <a:noFill/>
          <a:effectLst/>
        </p:spPr>
        <p:txBody>
          <a:bodyPr wrap="square" rtlCol="0">
            <a:spAutoFit/>
          </a:bodyPr>
          <a:lstStyle/>
          <a:p>
            <a:pPr algn="r"/>
            <a:r>
              <a:rPr lang="en-US" sz="2800" b="1" dirty="0" smtClean="0">
                <a:solidFill>
                  <a:srgbClr val="1F497D"/>
                </a:solidFill>
                <a:latin typeface="Arial Narrow" panose="020B0606020202030204" pitchFamily="34" charset="0"/>
                <a:ea typeface="Dotum" panose="020B0600000101010101" pitchFamily="34" charset="-127"/>
                <a:cs typeface="Arial" panose="020B0604020202020204" pitchFamily="34" charset="0"/>
              </a:rPr>
              <a:t>367</a:t>
            </a:r>
            <a:endParaRPr lang="ru-RU" sz="2800" b="1" dirty="0">
              <a:solidFill>
                <a:srgbClr val="1F497D"/>
              </a:solidFill>
              <a:latin typeface="Arial Narrow" panose="020B0606020202030204" pitchFamily="34" charset="0"/>
              <a:ea typeface="Dotum" panose="020B0600000101010101" pitchFamily="34" charset="-127"/>
              <a:cs typeface="Arial" panose="020B0604020202020204" pitchFamily="34" charset="0"/>
            </a:endParaRPr>
          </a:p>
        </p:txBody>
      </p:sp>
      <p:sp>
        <p:nvSpPr>
          <p:cNvPr id="28" name="TextBox 27"/>
          <p:cNvSpPr txBox="1"/>
          <p:nvPr/>
        </p:nvSpPr>
        <p:spPr>
          <a:xfrm>
            <a:off x="1402346" y="6093296"/>
            <a:ext cx="3117260" cy="523220"/>
          </a:xfrm>
          <a:prstGeom prst="rect">
            <a:avLst/>
          </a:prstGeom>
          <a:noFill/>
          <a:effectLst/>
        </p:spPr>
        <p:txBody>
          <a:bodyPr wrap="square" rtlCol="0">
            <a:spAutoFit/>
          </a:bodyPr>
          <a:lstStyle/>
          <a:p>
            <a:pPr algn="just"/>
            <a:r>
              <a:rPr lang="ru-RU" sz="1400" b="1" dirty="0" smtClean="0">
                <a:solidFill>
                  <a:srgbClr val="1F497D"/>
                </a:solidFill>
                <a:latin typeface="Arial Narrow" panose="020B0606020202030204" pitchFamily="34" charset="0"/>
                <a:ea typeface="Dotum" panose="020B0600000101010101" pitchFamily="34" charset="-127"/>
                <a:cs typeface="Arial" panose="020B0604020202020204" pitchFamily="34" charset="0"/>
              </a:rPr>
              <a:t>млрд </a:t>
            </a:r>
            <a:r>
              <a:rPr lang="ru-RU" sz="1400" b="1" dirty="0">
                <a:solidFill>
                  <a:srgbClr val="1F497D"/>
                </a:solidFill>
                <a:latin typeface="Arial Narrow" panose="020B0606020202030204" pitchFamily="34" charset="0"/>
                <a:ea typeface="Dotum" panose="020B0600000101010101" pitchFamily="34" charset="-127"/>
                <a:cs typeface="Arial" panose="020B0604020202020204" pitchFamily="34" charset="0"/>
              </a:rPr>
              <a:t>рублей </a:t>
            </a:r>
            <a:r>
              <a:rPr lang="ru-RU" sz="1400" spc="-20" dirty="0" smtClean="0">
                <a:solidFill>
                  <a:prstClr val="black"/>
                </a:solidFill>
                <a:latin typeface="Arial Narrow" panose="020B0606020202030204" pitchFamily="34" charset="0"/>
                <a:ea typeface="Calibri"/>
              </a:rPr>
              <a:t>общая фактическая </a:t>
            </a:r>
            <a:br>
              <a:rPr lang="ru-RU" sz="1400" spc="-20" dirty="0" smtClean="0">
                <a:solidFill>
                  <a:prstClr val="black"/>
                </a:solidFill>
                <a:latin typeface="Arial Narrow" panose="020B0606020202030204" pitchFamily="34" charset="0"/>
                <a:ea typeface="Calibri"/>
              </a:rPr>
            </a:br>
            <a:r>
              <a:rPr lang="ru-RU" sz="1400" spc="-20" dirty="0" smtClean="0">
                <a:solidFill>
                  <a:prstClr val="black"/>
                </a:solidFill>
                <a:latin typeface="Arial Narrow" panose="020B0606020202030204" pitchFamily="34" charset="0"/>
                <a:ea typeface="Calibri"/>
              </a:rPr>
              <a:t>стоимость закупочных процедур</a:t>
            </a:r>
            <a:endParaRPr lang="ru-RU" sz="1400" i="1" dirty="0">
              <a:solidFill>
                <a:prstClr val="white">
                  <a:lumMod val="50000"/>
                </a:prstClr>
              </a:solidFill>
              <a:latin typeface="Arial Narrow" panose="020B0606020202030204" pitchFamily="34" charset="0"/>
              <a:ea typeface="Calibri"/>
              <a:cs typeface="Arial" panose="020B0604020202020204" pitchFamily="34" charset="0"/>
            </a:endParaRPr>
          </a:p>
        </p:txBody>
      </p:sp>
      <p:sp>
        <p:nvSpPr>
          <p:cNvPr id="40" name="TextBox 39"/>
          <p:cNvSpPr txBox="1"/>
          <p:nvPr/>
        </p:nvSpPr>
        <p:spPr>
          <a:xfrm>
            <a:off x="376119" y="5478376"/>
            <a:ext cx="1019819" cy="523220"/>
          </a:xfrm>
          <a:prstGeom prst="rect">
            <a:avLst/>
          </a:prstGeom>
          <a:noFill/>
          <a:effectLst/>
        </p:spPr>
        <p:txBody>
          <a:bodyPr wrap="square" rtlCol="0">
            <a:spAutoFit/>
          </a:bodyPr>
          <a:lstStyle/>
          <a:p>
            <a:pPr algn="r"/>
            <a:r>
              <a:rPr lang="ru-RU" sz="2800" b="1" dirty="0" smtClean="0">
                <a:solidFill>
                  <a:srgbClr val="1F497D"/>
                </a:solidFill>
                <a:latin typeface="Arial Narrow" panose="020B0606020202030204" pitchFamily="34" charset="0"/>
                <a:ea typeface="Dotum" panose="020B0600000101010101" pitchFamily="34" charset="-127"/>
                <a:cs typeface="Arial" panose="020B0604020202020204" pitchFamily="34" charset="0"/>
              </a:rPr>
              <a:t>53,5</a:t>
            </a:r>
            <a:endParaRPr lang="ru-RU" sz="2800" b="1" dirty="0">
              <a:solidFill>
                <a:srgbClr val="1F497D"/>
              </a:solidFill>
              <a:latin typeface="Arial Narrow" panose="020B0606020202030204" pitchFamily="34" charset="0"/>
              <a:ea typeface="Dotum" panose="020B0600000101010101" pitchFamily="34" charset="-127"/>
              <a:cs typeface="Arial" panose="020B0604020202020204" pitchFamily="34" charset="0"/>
            </a:endParaRPr>
          </a:p>
        </p:txBody>
      </p:sp>
      <p:sp>
        <p:nvSpPr>
          <p:cNvPr id="44" name="TextBox 43"/>
          <p:cNvSpPr txBox="1"/>
          <p:nvPr/>
        </p:nvSpPr>
        <p:spPr>
          <a:xfrm>
            <a:off x="1402346" y="5502445"/>
            <a:ext cx="3175037" cy="523220"/>
          </a:xfrm>
          <a:prstGeom prst="rect">
            <a:avLst/>
          </a:prstGeom>
          <a:noFill/>
          <a:effectLst/>
        </p:spPr>
        <p:txBody>
          <a:bodyPr wrap="square" rtlCol="0">
            <a:spAutoFit/>
          </a:bodyPr>
          <a:lstStyle/>
          <a:p>
            <a:pPr algn="just"/>
            <a:r>
              <a:rPr lang="ru-RU" sz="1400" b="1" dirty="0" smtClean="0">
                <a:solidFill>
                  <a:srgbClr val="1F497D"/>
                </a:solidFill>
                <a:latin typeface="Arial Narrow" panose="020B0606020202030204" pitchFamily="34" charset="0"/>
                <a:ea typeface="Dotum" panose="020B0600000101010101" pitchFamily="34" charset="-127"/>
                <a:cs typeface="Arial" panose="020B0604020202020204" pitchFamily="34" charset="0"/>
              </a:rPr>
              <a:t>млрд </a:t>
            </a:r>
            <a:r>
              <a:rPr lang="ru-RU" sz="1400" b="1" dirty="0">
                <a:solidFill>
                  <a:srgbClr val="1F497D"/>
                </a:solidFill>
                <a:latin typeface="Arial Narrow" panose="020B0606020202030204" pitchFamily="34" charset="0"/>
                <a:ea typeface="Dotum" panose="020B0600000101010101" pitchFamily="34" charset="-127"/>
                <a:cs typeface="Arial" panose="020B0604020202020204" pitchFamily="34" charset="0"/>
              </a:rPr>
              <a:t>рублей </a:t>
            </a:r>
            <a:r>
              <a:rPr lang="ru-RU" sz="1400" spc="-20" dirty="0" smtClean="0">
                <a:solidFill>
                  <a:prstClr val="black"/>
                </a:solidFill>
                <a:latin typeface="Arial Narrow" panose="020B0606020202030204" pitchFamily="34" charset="0"/>
                <a:ea typeface="Calibri"/>
              </a:rPr>
              <a:t>экономический эффект или 13%.</a:t>
            </a:r>
            <a:endParaRPr lang="ru-RU" sz="1400" b="1" spc="-20" dirty="0" smtClean="0">
              <a:solidFill>
                <a:prstClr val="black"/>
              </a:solidFill>
              <a:latin typeface="Arial Narrow" panose="020B0606020202030204" pitchFamily="34" charset="0"/>
              <a:ea typeface="Calibri"/>
            </a:endParaRPr>
          </a:p>
        </p:txBody>
      </p:sp>
      <p:sp>
        <p:nvSpPr>
          <p:cNvPr id="45" name="TextBox 44"/>
          <p:cNvSpPr txBox="1"/>
          <p:nvPr/>
        </p:nvSpPr>
        <p:spPr>
          <a:xfrm>
            <a:off x="4577383" y="5470588"/>
            <a:ext cx="1129965" cy="523220"/>
          </a:xfrm>
          <a:prstGeom prst="rect">
            <a:avLst/>
          </a:prstGeom>
          <a:noFill/>
          <a:effectLst/>
        </p:spPr>
        <p:txBody>
          <a:bodyPr wrap="square" rtlCol="0">
            <a:spAutoFit/>
          </a:bodyPr>
          <a:lstStyle/>
          <a:p>
            <a:pPr algn="r"/>
            <a:r>
              <a:rPr lang="ru-RU" sz="2800" b="1" dirty="0" smtClean="0">
                <a:solidFill>
                  <a:srgbClr val="1F497D"/>
                </a:solidFill>
                <a:latin typeface="Arial Narrow" panose="020B0606020202030204" pitchFamily="34" charset="0"/>
                <a:ea typeface="Dotum" panose="020B0600000101010101" pitchFamily="34" charset="-127"/>
                <a:cs typeface="Arial" panose="020B0604020202020204" pitchFamily="34" charset="0"/>
              </a:rPr>
              <a:t>98,8%</a:t>
            </a:r>
            <a:endParaRPr lang="ru-RU" sz="2800" b="1" dirty="0">
              <a:solidFill>
                <a:srgbClr val="1F497D"/>
              </a:solidFill>
              <a:latin typeface="Arial Narrow" panose="020B0606020202030204" pitchFamily="34" charset="0"/>
              <a:ea typeface="Dotum" panose="020B0600000101010101" pitchFamily="34" charset="-127"/>
              <a:cs typeface="Arial" panose="020B0604020202020204" pitchFamily="34" charset="0"/>
            </a:endParaRPr>
          </a:p>
        </p:txBody>
      </p:sp>
      <p:sp>
        <p:nvSpPr>
          <p:cNvPr id="46" name="TextBox 45"/>
          <p:cNvSpPr txBox="1"/>
          <p:nvPr/>
        </p:nvSpPr>
        <p:spPr>
          <a:xfrm>
            <a:off x="5646168" y="5636229"/>
            <a:ext cx="3051696" cy="523220"/>
          </a:xfrm>
          <a:prstGeom prst="rect">
            <a:avLst/>
          </a:prstGeom>
          <a:noFill/>
          <a:effectLst/>
        </p:spPr>
        <p:txBody>
          <a:bodyPr wrap="square" rtlCol="0">
            <a:spAutoFit/>
          </a:bodyPr>
          <a:lstStyle/>
          <a:p>
            <a:pPr algn="just"/>
            <a:r>
              <a:rPr lang="ru-RU" sz="1400" spc="-20" dirty="0" smtClean="0">
                <a:solidFill>
                  <a:prstClr val="black"/>
                </a:solidFill>
                <a:latin typeface="Arial Narrow" panose="020B0606020202030204" pitchFamily="34" charset="0"/>
                <a:ea typeface="Calibri"/>
              </a:rPr>
              <a:t>доля закупок на электронных торговых площадках</a:t>
            </a:r>
            <a:endParaRPr lang="ru-RU" sz="1400" i="1" dirty="0">
              <a:solidFill>
                <a:prstClr val="white">
                  <a:lumMod val="50000"/>
                </a:prstClr>
              </a:solidFill>
              <a:latin typeface="Arial Narrow" panose="020B0606020202030204" pitchFamily="34" charset="0"/>
              <a:ea typeface="Calibri"/>
              <a:cs typeface="Arial" panose="020B0604020202020204" pitchFamily="34" charset="0"/>
            </a:endParaRPr>
          </a:p>
        </p:txBody>
      </p:sp>
      <p:sp>
        <p:nvSpPr>
          <p:cNvPr id="47" name="TextBox 46"/>
          <p:cNvSpPr txBox="1"/>
          <p:nvPr/>
        </p:nvSpPr>
        <p:spPr>
          <a:xfrm>
            <a:off x="4769995" y="5032430"/>
            <a:ext cx="876173" cy="523220"/>
          </a:xfrm>
          <a:prstGeom prst="rect">
            <a:avLst/>
          </a:prstGeom>
          <a:noFill/>
          <a:effectLst/>
        </p:spPr>
        <p:txBody>
          <a:bodyPr wrap="square" rtlCol="0">
            <a:spAutoFit/>
          </a:bodyPr>
          <a:lstStyle/>
          <a:p>
            <a:pPr algn="r"/>
            <a:r>
              <a:rPr lang="ru-RU" sz="2800" b="1" dirty="0" smtClean="0">
                <a:solidFill>
                  <a:srgbClr val="1F497D"/>
                </a:solidFill>
                <a:latin typeface="Arial Narrow" panose="020B0606020202030204" pitchFamily="34" charset="0"/>
                <a:ea typeface="Dotum" panose="020B0600000101010101" pitchFamily="34" charset="-127"/>
                <a:cs typeface="Arial" panose="020B0604020202020204" pitchFamily="34" charset="0"/>
              </a:rPr>
              <a:t>4,</a:t>
            </a:r>
            <a:r>
              <a:rPr lang="en-US" sz="2800" b="1" dirty="0" smtClean="0">
                <a:solidFill>
                  <a:srgbClr val="1F497D"/>
                </a:solidFill>
                <a:latin typeface="Arial Narrow" panose="020B0606020202030204" pitchFamily="34" charset="0"/>
                <a:ea typeface="Dotum" panose="020B0600000101010101" pitchFamily="34" charset="-127"/>
                <a:cs typeface="Arial" panose="020B0604020202020204" pitchFamily="34" charset="0"/>
              </a:rPr>
              <a:t>6</a:t>
            </a:r>
            <a:endParaRPr lang="ru-RU" sz="2800" b="1" dirty="0">
              <a:solidFill>
                <a:srgbClr val="1F497D"/>
              </a:solidFill>
              <a:latin typeface="Arial Narrow" panose="020B0606020202030204" pitchFamily="34" charset="0"/>
              <a:ea typeface="Dotum" panose="020B0600000101010101" pitchFamily="34" charset="-127"/>
              <a:cs typeface="Arial" panose="020B0604020202020204" pitchFamily="34" charset="0"/>
            </a:endParaRPr>
          </a:p>
        </p:txBody>
      </p:sp>
      <p:sp>
        <p:nvSpPr>
          <p:cNvPr id="48" name="TextBox 47"/>
          <p:cNvSpPr txBox="1"/>
          <p:nvPr/>
        </p:nvSpPr>
        <p:spPr>
          <a:xfrm>
            <a:off x="5660770" y="5179202"/>
            <a:ext cx="3498676" cy="307777"/>
          </a:xfrm>
          <a:prstGeom prst="rect">
            <a:avLst/>
          </a:prstGeom>
          <a:noFill/>
          <a:effectLst/>
        </p:spPr>
        <p:txBody>
          <a:bodyPr wrap="square" rtlCol="0">
            <a:spAutoFit/>
          </a:bodyPr>
          <a:lstStyle/>
          <a:p>
            <a:pPr>
              <a:spcBef>
                <a:spcPts val="200"/>
              </a:spcBef>
              <a:spcAft>
                <a:spcPts val="200"/>
              </a:spcAft>
              <a:buClr>
                <a:srgbClr val="4F81BD"/>
              </a:buClr>
            </a:pPr>
            <a:r>
              <a:rPr lang="ru-RU" sz="1400" spc="-20" dirty="0" smtClean="0">
                <a:solidFill>
                  <a:prstClr val="black"/>
                </a:solidFill>
                <a:latin typeface="Arial Narrow" panose="020B0606020202030204" pitchFamily="34" charset="0"/>
                <a:ea typeface="Calibri"/>
              </a:rPr>
              <a:t>среднее количество участников закупок</a:t>
            </a:r>
            <a:endParaRPr lang="ru-RU" sz="1400" spc="-20" dirty="0">
              <a:solidFill>
                <a:prstClr val="black"/>
              </a:solidFill>
              <a:latin typeface="Arial Narrow" panose="020B0606020202030204" pitchFamily="34" charset="0"/>
              <a:ea typeface="Calibri"/>
            </a:endParaRPr>
          </a:p>
        </p:txBody>
      </p:sp>
      <p:sp>
        <p:nvSpPr>
          <p:cNvPr id="49" name="TextBox 48"/>
          <p:cNvSpPr txBox="1"/>
          <p:nvPr/>
        </p:nvSpPr>
        <p:spPr>
          <a:xfrm>
            <a:off x="4403616" y="6048717"/>
            <a:ext cx="1307914" cy="523220"/>
          </a:xfrm>
          <a:prstGeom prst="rect">
            <a:avLst/>
          </a:prstGeom>
          <a:noFill/>
          <a:effectLst/>
        </p:spPr>
        <p:txBody>
          <a:bodyPr wrap="square" rtlCol="0">
            <a:spAutoFit/>
          </a:bodyPr>
          <a:lstStyle/>
          <a:p>
            <a:pPr algn="r"/>
            <a:r>
              <a:rPr lang="ru-RU" sz="2800" b="1" dirty="0" smtClean="0">
                <a:solidFill>
                  <a:srgbClr val="1F497D"/>
                </a:solidFill>
                <a:latin typeface="Arial Narrow" panose="020B0606020202030204" pitchFamily="34" charset="0"/>
                <a:ea typeface="Dotum" panose="020B0600000101010101" pitchFamily="34" charset="-127"/>
                <a:cs typeface="Arial" panose="020B0604020202020204" pitchFamily="34" charset="0"/>
              </a:rPr>
              <a:t>9</a:t>
            </a:r>
            <a:r>
              <a:rPr lang="en-US" sz="2800" b="1" dirty="0" smtClean="0">
                <a:solidFill>
                  <a:srgbClr val="1F497D"/>
                </a:solidFill>
                <a:latin typeface="Arial Narrow" panose="020B0606020202030204" pitchFamily="34" charset="0"/>
                <a:ea typeface="Dotum" panose="020B0600000101010101" pitchFamily="34" charset="-127"/>
                <a:cs typeface="Arial" panose="020B0604020202020204" pitchFamily="34" charset="0"/>
              </a:rPr>
              <a:t>6,9</a:t>
            </a:r>
            <a:r>
              <a:rPr lang="ru-RU" sz="2800" b="1" dirty="0" smtClean="0">
                <a:solidFill>
                  <a:srgbClr val="1F497D"/>
                </a:solidFill>
                <a:latin typeface="Arial Narrow" panose="020B0606020202030204" pitchFamily="34" charset="0"/>
                <a:ea typeface="Dotum" panose="020B0600000101010101" pitchFamily="34" charset="-127"/>
                <a:cs typeface="Arial" panose="020B0604020202020204" pitchFamily="34" charset="0"/>
              </a:rPr>
              <a:t>%</a:t>
            </a:r>
            <a:endParaRPr lang="ru-RU" sz="2800" b="1" dirty="0">
              <a:solidFill>
                <a:srgbClr val="1F497D"/>
              </a:solidFill>
              <a:latin typeface="Arial Narrow" panose="020B0606020202030204" pitchFamily="34" charset="0"/>
              <a:ea typeface="Dotum" panose="020B0600000101010101" pitchFamily="34" charset="-127"/>
              <a:cs typeface="Arial" panose="020B0604020202020204" pitchFamily="34" charset="0"/>
            </a:endParaRPr>
          </a:p>
        </p:txBody>
      </p:sp>
      <p:sp>
        <p:nvSpPr>
          <p:cNvPr id="50" name="TextBox 49"/>
          <p:cNvSpPr txBox="1"/>
          <p:nvPr/>
        </p:nvSpPr>
        <p:spPr>
          <a:xfrm>
            <a:off x="5646168" y="6216052"/>
            <a:ext cx="3498676" cy="307777"/>
          </a:xfrm>
          <a:prstGeom prst="rect">
            <a:avLst/>
          </a:prstGeom>
          <a:noFill/>
          <a:effectLst/>
        </p:spPr>
        <p:txBody>
          <a:bodyPr wrap="square" rtlCol="0">
            <a:spAutoFit/>
          </a:bodyPr>
          <a:lstStyle/>
          <a:p>
            <a:pPr algn="just"/>
            <a:r>
              <a:rPr lang="ru-RU" sz="1400" spc="-20" dirty="0" smtClean="0">
                <a:solidFill>
                  <a:prstClr val="black"/>
                </a:solidFill>
                <a:latin typeface="Arial Narrow" panose="020B0606020202030204" pitchFamily="34" charset="0"/>
                <a:ea typeface="Calibri"/>
              </a:rPr>
              <a:t>доля открыты</a:t>
            </a:r>
            <a:r>
              <a:rPr lang="ru-RU" sz="1400" spc="-20" dirty="0">
                <a:solidFill>
                  <a:prstClr val="black"/>
                </a:solidFill>
                <a:latin typeface="Arial Narrow" panose="020B0606020202030204" pitchFamily="34" charset="0"/>
                <a:ea typeface="Calibri"/>
              </a:rPr>
              <a:t>х</a:t>
            </a:r>
            <a:r>
              <a:rPr lang="ru-RU" sz="1400" spc="-20" dirty="0" smtClean="0">
                <a:solidFill>
                  <a:prstClr val="black"/>
                </a:solidFill>
                <a:latin typeface="Arial Narrow" panose="020B0606020202030204" pitchFamily="34" charset="0"/>
                <a:ea typeface="Calibri"/>
              </a:rPr>
              <a:t> закупочных процедур</a:t>
            </a:r>
            <a:endParaRPr lang="ru-RU" sz="1400" i="1" dirty="0">
              <a:solidFill>
                <a:prstClr val="white">
                  <a:lumMod val="50000"/>
                </a:prstClr>
              </a:solidFill>
              <a:latin typeface="Arial Narrow" panose="020B0606020202030204" pitchFamily="34" charset="0"/>
              <a:ea typeface="Calibri"/>
              <a:cs typeface="Arial" panose="020B0604020202020204" pitchFamily="34" charset="0"/>
            </a:endParaRPr>
          </a:p>
        </p:txBody>
      </p:sp>
    </p:spTree>
    <p:extLst>
      <p:ext uri="{BB962C8B-B14F-4D97-AF65-F5344CB8AC3E}">
        <p14:creationId xmlns:p14="http://schemas.microsoft.com/office/powerpoint/2010/main" val="1655069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07504" y="910513"/>
            <a:ext cx="9036496" cy="55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224">
              <a:lnSpc>
                <a:spcPct val="114000"/>
              </a:lnSpc>
            </a:pPr>
            <a:r>
              <a:rPr lang="ru-RU" sz="1600" dirty="0" smtClean="0">
                <a:solidFill>
                  <a:schemeClr val="accent1"/>
                </a:solidFill>
                <a:latin typeface="Arial Narrow" panose="020B0606020202030204" pitchFamily="34" charset="0"/>
                <a:cs typeface="Arial" panose="020B0604020202020204" pitchFamily="34" charset="0"/>
              </a:rPr>
              <a:t>РЕАЛИЗАЦИИ ДОРОЖНОЙ КАРТЫ </a:t>
            </a:r>
            <a:r>
              <a:rPr lang="ru-RU" sz="1600" dirty="0">
                <a:solidFill>
                  <a:schemeClr val="accent1"/>
                </a:solidFill>
                <a:latin typeface="Arial Narrow" panose="020B0606020202030204" pitchFamily="34" charset="0"/>
              </a:rPr>
              <a:t>ПО РАСШИРЕНИЮ ДОСТУПА К ЗАКУПКАМ </a:t>
            </a:r>
            <a:r>
              <a:rPr lang="ru-RU" sz="1600" dirty="0" smtClean="0">
                <a:solidFill>
                  <a:schemeClr val="accent1"/>
                </a:solidFill>
                <a:latin typeface="Arial Narrow" panose="020B0606020202030204" pitchFamily="34" charset="0"/>
              </a:rPr>
              <a:t>СУБЪЕКТОВ </a:t>
            </a:r>
            <a:br>
              <a:rPr lang="ru-RU" sz="1600" dirty="0" smtClean="0">
                <a:solidFill>
                  <a:schemeClr val="accent1"/>
                </a:solidFill>
                <a:latin typeface="Arial Narrow" panose="020B0606020202030204" pitchFamily="34" charset="0"/>
              </a:rPr>
            </a:br>
            <a:r>
              <a:rPr lang="ru-RU" sz="1600" dirty="0" smtClean="0">
                <a:solidFill>
                  <a:schemeClr val="accent1"/>
                </a:solidFill>
                <a:latin typeface="Arial Narrow" panose="020B0606020202030204" pitchFamily="34" charset="0"/>
              </a:rPr>
              <a:t>МАЛОГО И СРЕДНЕГО ПРЕДПРИНИМАТЕЛЬСТВА В ГРУППЕ КОМПАНИЙ «РОССЕТИ</a:t>
            </a:r>
            <a:r>
              <a:rPr lang="ru-RU" sz="1600" dirty="0">
                <a:solidFill>
                  <a:schemeClr val="accent1"/>
                </a:solidFill>
                <a:latin typeface="Arial Narrow" panose="020B0606020202030204" pitchFamily="34" charset="0"/>
              </a:rPr>
              <a:t>» </a:t>
            </a:r>
            <a:r>
              <a:rPr lang="ru-RU" sz="1600" dirty="0" smtClean="0">
                <a:solidFill>
                  <a:schemeClr val="accent1"/>
                </a:solidFill>
                <a:latin typeface="Arial Narrow" panose="020B0606020202030204" pitchFamily="34" charset="0"/>
              </a:rPr>
              <a:t>ЗА ПЕРИОД 2015</a:t>
            </a:r>
            <a:r>
              <a:rPr lang="en-US" sz="1600" dirty="0" smtClean="0">
                <a:solidFill>
                  <a:schemeClr val="accent1"/>
                </a:solidFill>
                <a:latin typeface="Arial Narrow" panose="020B0606020202030204" pitchFamily="34" charset="0"/>
              </a:rPr>
              <a:t>-2016</a:t>
            </a:r>
            <a:endParaRPr lang="ru-RU" sz="1600" dirty="0">
              <a:solidFill>
                <a:schemeClr val="accent1"/>
              </a:solidFill>
              <a:latin typeface="Arial Narrow" panose="020B0606020202030204" pitchFamily="34" charset="0"/>
              <a:cs typeface="Arial" panose="020B0604020202020204" pitchFamily="34" charset="0"/>
            </a:endParaRPr>
          </a:p>
        </p:txBody>
      </p:sp>
      <p:sp>
        <p:nvSpPr>
          <p:cNvPr id="31" name="TextBox 30"/>
          <p:cNvSpPr txBox="1"/>
          <p:nvPr/>
        </p:nvSpPr>
        <p:spPr>
          <a:xfrm>
            <a:off x="72008" y="1484784"/>
            <a:ext cx="882908" cy="461665"/>
          </a:xfrm>
          <a:prstGeom prst="rect">
            <a:avLst/>
          </a:prstGeom>
          <a:noFill/>
          <a:effectLst/>
        </p:spPr>
        <p:txBody>
          <a:bodyPr wrap="square" rtlCol="0">
            <a:spAutoFit/>
          </a:bodyPr>
          <a:lstStyle/>
          <a:p>
            <a:pPr algn="r"/>
            <a:r>
              <a:rPr lang="en-US" sz="2400" b="1" dirty="0" smtClean="0">
                <a:solidFill>
                  <a:srgbClr val="1F497D"/>
                </a:solidFill>
                <a:latin typeface="Arial Narrow" panose="020B0606020202030204" pitchFamily="34" charset="0"/>
                <a:ea typeface="Dotum" panose="020B0600000101010101" pitchFamily="34" charset="-127"/>
                <a:cs typeface="Arial" panose="020B0604020202020204" pitchFamily="34" charset="0"/>
              </a:rPr>
              <a:t>~ 670</a:t>
            </a:r>
            <a:endParaRPr lang="ru-RU" sz="2400" b="1" dirty="0">
              <a:solidFill>
                <a:srgbClr val="1F497D"/>
              </a:solidFill>
              <a:latin typeface="Arial Narrow" panose="020B0606020202030204" pitchFamily="34" charset="0"/>
              <a:ea typeface="Dotum" panose="020B0600000101010101" pitchFamily="34" charset="-127"/>
              <a:cs typeface="Arial" panose="020B0604020202020204" pitchFamily="34" charset="0"/>
            </a:endParaRPr>
          </a:p>
        </p:txBody>
      </p:sp>
      <p:sp>
        <p:nvSpPr>
          <p:cNvPr id="33" name="TextBox 32"/>
          <p:cNvSpPr txBox="1"/>
          <p:nvPr/>
        </p:nvSpPr>
        <p:spPr>
          <a:xfrm>
            <a:off x="899592" y="1507713"/>
            <a:ext cx="8208912" cy="646331"/>
          </a:xfrm>
          <a:prstGeom prst="rect">
            <a:avLst/>
          </a:prstGeom>
          <a:noFill/>
          <a:effectLst/>
        </p:spPr>
        <p:txBody>
          <a:bodyPr wrap="square" rtlCol="0">
            <a:spAutoFit/>
          </a:bodyPr>
          <a:lstStyle/>
          <a:p>
            <a:pPr algn="just">
              <a:buClr>
                <a:srgbClr val="4F81BD"/>
              </a:buClr>
              <a:buSzPct val="120000"/>
            </a:pPr>
            <a:r>
              <a:rPr lang="ru-RU" sz="1200" spc="-30" dirty="0">
                <a:solidFill>
                  <a:prstClr val="black"/>
                </a:solidFill>
                <a:latin typeface="Arial Narrow" panose="020B0606020202030204" pitchFamily="34" charset="0"/>
                <a:ea typeface="Times New Roman" panose="02020603050405020304" pitchFamily="18" charset="0"/>
              </a:rPr>
              <a:t>компаний </a:t>
            </a:r>
            <a:r>
              <a:rPr lang="ru-RU" sz="1200" spc="-30" dirty="0" smtClean="0">
                <a:solidFill>
                  <a:prstClr val="black"/>
                </a:solidFill>
                <a:latin typeface="Arial Narrow" panose="020B0606020202030204" pitchFamily="34" charset="0"/>
                <a:ea typeface="Times New Roman" panose="02020603050405020304" pitchFamily="18" charset="0"/>
              </a:rPr>
              <a:t>– участники </a:t>
            </a:r>
            <a:r>
              <a:rPr lang="ru-RU" sz="1200" spc="-30" dirty="0">
                <a:solidFill>
                  <a:prstClr val="black"/>
                </a:solidFill>
                <a:latin typeface="Arial Narrow" panose="020B0606020202030204" pitchFamily="34" charset="0"/>
                <a:ea typeface="Times New Roman" panose="02020603050405020304" pitchFamily="18" charset="0"/>
              </a:rPr>
              <a:t>программы партнерства между ДЗО ПАО «Россети» и субъектами малого и среднего </a:t>
            </a:r>
            <a:r>
              <a:rPr lang="ru-RU" sz="1200" spc="-30" dirty="0" smtClean="0">
                <a:solidFill>
                  <a:prstClr val="black"/>
                </a:solidFill>
                <a:latin typeface="Arial Narrow" panose="020B0606020202030204" pitchFamily="34" charset="0"/>
                <a:ea typeface="Times New Roman" panose="02020603050405020304" pitchFamily="18" charset="0"/>
              </a:rPr>
              <a:t>предпринимательства (МСП)</a:t>
            </a:r>
            <a:endParaRPr lang="en-US" sz="1200" spc="-30" dirty="0" smtClean="0">
              <a:solidFill>
                <a:prstClr val="black"/>
              </a:solidFill>
              <a:latin typeface="Arial Narrow" panose="020B0606020202030204" pitchFamily="34" charset="0"/>
              <a:ea typeface="Times New Roman" panose="02020603050405020304" pitchFamily="18" charset="0"/>
            </a:endParaRPr>
          </a:p>
          <a:p>
            <a:pPr algn="just">
              <a:buClr>
                <a:srgbClr val="4F81BD"/>
              </a:buClr>
              <a:buSzPct val="120000"/>
            </a:pPr>
            <a:r>
              <a:rPr lang="ru-RU" sz="1200" b="1" i="1" spc="-20" dirty="0">
                <a:solidFill>
                  <a:schemeClr val="accent5">
                    <a:lumMod val="75000"/>
                  </a:schemeClr>
                </a:solidFill>
                <a:latin typeface="Arial Narrow" panose="020B0606020202030204" pitchFamily="34" charset="0"/>
                <a:ea typeface="Times New Roman" panose="02020603050405020304" pitchFamily="18" charset="0"/>
              </a:rPr>
              <a:t>для участников программы предусмотрено увеличение авансирования, возможность переуступки права требования по договору в пользу банков и исполнение договора без предоставления </a:t>
            </a:r>
            <a:r>
              <a:rPr lang="ru-RU" sz="1200" b="1" i="1" spc="-20" dirty="0" smtClean="0">
                <a:solidFill>
                  <a:schemeClr val="accent5">
                    <a:lumMod val="75000"/>
                  </a:schemeClr>
                </a:solidFill>
                <a:latin typeface="Arial Narrow" panose="020B0606020202030204" pitchFamily="34" charset="0"/>
                <a:ea typeface="Times New Roman" panose="02020603050405020304" pitchFamily="18" charset="0"/>
              </a:rPr>
              <a:t>обеспечения</a:t>
            </a:r>
            <a:r>
              <a:rPr lang="ru-RU" sz="1200" spc="-20" dirty="0" smtClean="0">
                <a:solidFill>
                  <a:prstClr val="black"/>
                </a:solidFill>
                <a:latin typeface="Arial Narrow" panose="020B0606020202030204" pitchFamily="34" charset="0"/>
                <a:ea typeface="Times New Roman" panose="02020603050405020304" pitchFamily="18" charset="0"/>
              </a:rPr>
              <a:t> </a:t>
            </a:r>
            <a:endParaRPr lang="ru-RU" sz="1200" i="1" spc="-20" dirty="0">
              <a:solidFill>
                <a:schemeClr val="bg1">
                  <a:lumMod val="50000"/>
                </a:schemeClr>
              </a:solidFill>
              <a:latin typeface="Arial Narrow" panose="020B0606020202030204" pitchFamily="34" charset="0"/>
              <a:ea typeface="Times New Roman" panose="02020603050405020304" pitchFamily="18" charset="0"/>
            </a:endParaRPr>
          </a:p>
        </p:txBody>
      </p:sp>
      <p:sp>
        <p:nvSpPr>
          <p:cNvPr id="34" name="TextBox 33"/>
          <p:cNvSpPr txBox="1"/>
          <p:nvPr/>
        </p:nvSpPr>
        <p:spPr>
          <a:xfrm>
            <a:off x="79825" y="2132856"/>
            <a:ext cx="882908" cy="461665"/>
          </a:xfrm>
          <a:prstGeom prst="rect">
            <a:avLst/>
          </a:prstGeom>
          <a:noFill/>
          <a:effectLst/>
        </p:spPr>
        <p:txBody>
          <a:bodyPr wrap="square" rtlCol="0">
            <a:spAutoFit/>
          </a:bodyPr>
          <a:lstStyle/>
          <a:p>
            <a:pPr algn="r"/>
            <a:r>
              <a:rPr lang="en-US" sz="2400" b="1" dirty="0" smtClean="0">
                <a:solidFill>
                  <a:srgbClr val="1F497D"/>
                </a:solidFill>
                <a:latin typeface="Arial Narrow" panose="020B0606020202030204" pitchFamily="34" charset="0"/>
                <a:ea typeface="Dotum" panose="020B0600000101010101" pitchFamily="34" charset="-127"/>
                <a:cs typeface="Arial" panose="020B0604020202020204" pitchFamily="34" charset="0"/>
              </a:rPr>
              <a:t>15</a:t>
            </a:r>
            <a:endParaRPr lang="ru-RU" sz="2400" b="1" dirty="0">
              <a:solidFill>
                <a:srgbClr val="1F497D"/>
              </a:solidFill>
              <a:latin typeface="Arial Narrow" panose="020B0606020202030204" pitchFamily="34" charset="0"/>
              <a:ea typeface="Dotum" panose="020B0600000101010101" pitchFamily="34" charset="-127"/>
              <a:cs typeface="Arial" panose="020B0604020202020204" pitchFamily="34" charset="0"/>
            </a:endParaRPr>
          </a:p>
        </p:txBody>
      </p:sp>
      <p:sp>
        <p:nvSpPr>
          <p:cNvPr id="35" name="TextBox 34"/>
          <p:cNvSpPr txBox="1"/>
          <p:nvPr/>
        </p:nvSpPr>
        <p:spPr>
          <a:xfrm>
            <a:off x="907409" y="2155785"/>
            <a:ext cx="8010472" cy="646331"/>
          </a:xfrm>
          <a:prstGeom prst="rect">
            <a:avLst/>
          </a:prstGeom>
          <a:noFill/>
          <a:effectLst/>
        </p:spPr>
        <p:txBody>
          <a:bodyPr wrap="square" rtlCol="0">
            <a:spAutoFit/>
          </a:bodyPr>
          <a:lstStyle/>
          <a:p>
            <a:pPr algn="just">
              <a:buClr>
                <a:srgbClr val="4F81BD"/>
              </a:buClr>
              <a:buSzPct val="120000"/>
            </a:pPr>
            <a:r>
              <a:rPr lang="ru-RU" sz="1200" spc="-20" dirty="0">
                <a:solidFill>
                  <a:prstClr val="black"/>
                </a:solidFill>
                <a:latin typeface="Arial Narrow" panose="020B0606020202030204" pitchFamily="34" charset="0"/>
                <a:ea typeface="Times New Roman" panose="02020603050405020304" pitchFamily="18" charset="0"/>
              </a:rPr>
              <a:t>совещательных органов ДЗО ПАО «Россети» с участием представителей малого и среднего </a:t>
            </a:r>
            <a:r>
              <a:rPr lang="ru-RU" sz="1200" spc="-20" dirty="0" smtClean="0">
                <a:solidFill>
                  <a:prstClr val="black"/>
                </a:solidFill>
                <a:latin typeface="Arial Narrow" panose="020B0606020202030204" pitchFamily="34" charset="0"/>
                <a:ea typeface="Times New Roman" panose="02020603050405020304" pitchFamily="18" charset="0"/>
              </a:rPr>
              <a:t>предпринимательства</a:t>
            </a:r>
            <a:endParaRPr lang="en-US" sz="1200" spc="-20" dirty="0" smtClean="0">
              <a:solidFill>
                <a:prstClr val="black"/>
              </a:solidFill>
              <a:latin typeface="Arial Narrow" panose="020B0606020202030204" pitchFamily="34" charset="0"/>
              <a:ea typeface="Times New Roman" panose="02020603050405020304" pitchFamily="18" charset="0"/>
            </a:endParaRPr>
          </a:p>
          <a:p>
            <a:pPr algn="just">
              <a:buClr>
                <a:srgbClr val="4F81BD"/>
              </a:buClr>
              <a:buSzPct val="120000"/>
            </a:pPr>
            <a:r>
              <a:rPr lang="ru-RU" sz="1200" b="1" i="1" spc="-20" dirty="0">
                <a:solidFill>
                  <a:schemeClr val="accent5">
                    <a:lumMod val="75000"/>
                  </a:schemeClr>
                </a:solidFill>
                <a:latin typeface="Arial Narrow" panose="020B0606020202030204" pitchFamily="34" charset="0"/>
                <a:ea typeface="Times New Roman" panose="02020603050405020304" pitchFamily="18" charset="0"/>
              </a:rPr>
              <a:t>ежеквартально проводят обсуждения и формируют предложения по совершенствованию нормативной базы и внутренних правил компании для повышения открытости в части проведения закупочных </a:t>
            </a:r>
            <a:r>
              <a:rPr lang="ru-RU" sz="1200" b="1" i="1" spc="-20" dirty="0" smtClean="0">
                <a:solidFill>
                  <a:schemeClr val="accent5">
                    <a:lumMod val="75000"/>
                  </a:schemeClr>
                </a:solidFill>
                <a:latin typeface="Arial Narrow" panose="020B0606020202030204" pitchFamily="34" charset="0"/>
                <a:ea typeface="Times New Roman" panose="02020603050405020304" pitchFamily="18" charset="0"/>
              </a:rPr>
              <a:t>процедур</a:t>
            </a:r>
            <a:endParaRPr lang="ru-RU" sz="1200" i="1" spc="-20" dirty="0">
              <a:solidFill>
                <a:schemeClr val="bg1">
                  <a:lumMod val="50000"/>
                </a:schemeClr>
              </a:solidFill>
              <a:latin typeface="Arial Narrow" panose="020B0606020202030204" pitchFamily="34" charset="0"/>
              <a:ea typeface="Times New Roman" panose="02020603050405020304" pitchFamily="18" charset="0"/>
            </a:endParaRPr>
          </a:p>
        </p:txBody>
      </p:sp>
      <p:sp>
        <p:nvSpPr>
          <p:cNvPr id="36" name="TextBox 35"/>
          <p:cNvSpPr txBox="1"/>
          <p:nvPr/>
        </p:nvSpPr>
        <p:spPr>
          <a:xfrm>
            <a:off x="-36512" y="3265490"/>
            <a:ext cx="988784" cy="461665"/>
          </a:xfrm>
          <a:prstGeom prst="rect">
            <a:avLst/>
          </a:prstGeom>
          <a:noFill/>
          <a:effectLst/>
        </p:spPr>
        <p:txBody>
          <a:bodyPr wrap="square" rtlCol="0">
            <a:spAutoFit/>
          </a:bodyPr>
          <a:lstStyle/>
          <a:p>
            <a:pPr algn="r"/>
            <a:r>
              <a:rPr lang="en-US" sz="2400" b="1" dirty="0" smtClean="0">
                <a:solidFill>
                  <a:srgbClr val="1F497D"/>
                </a:solidFill>
                <a:latin typeface="Arial Narrow" panose="020B0606020202030204" pitchFamily="34" charset="0"/>
                <a:ea typeface="Dotum" panose="020B0600000101010101" pitchFamily="34" charset="-127"/>
                <a:cs typeface="Arial" panose="020B0604020202020204" pitchFamily="34" charset="0"/>
              </a:rPr>
              <a:t>5</a:t>
            </a:r>
            <a:r>
              <a:rPr lang="ru-RU" sz="2400" b="1" dirty="0" smtClean="0">
                <a:solidFill>
                  <a:srgbClr val="1F497D"/>
                </a:solidFill>
                <a:latin typeface="Arial Narrow" panose="020B0606020202030204" pitchFamily="34" charset="0"/>
                <a:ea typeface="Dotum" panose="020B0600000101010101" pitchFamily="34" charset="-127"/>
                <a:cs typeface="Arial" panose="020B0604020202020204" pitchFamily="34" charset="0"/>
              </a:rPr>
              <a:t>8</a:t>
            </a:r>
            <a:r>
              <a:rPr lang="en-US" sz="2400" b="1" dirty="0" smtClean="0">
                <a:solidFill>
                  <a:srgbClr val="1F497D"/>
                </a:solidFill>
                <a:latin typeface="Arial Narrow" panose="020B0606020202030204" pitchFamily="34" charset="0"/>
                <a:ea typeface="Dotum" panose="020B0600000101010101" pitchFamily="34" charset="-127"/>
                <a:cs typeface="Arial" panose="020B0604020202020204" pitchFamily="34" charset="0"/>
              </a:rPr>
              <a:t>% </a:t>
            </a:r>
            <a:endParaRPr lang="ru-RU" sz="2400" b="1" dirty="0">
              <a:solidFill>
                <a:srgbClr val="1F497D"/>
              </a:solidFill>
              <a:latin typeface="Arial Narrow" panose="020B0606020202030204" pitchFamily="34" charset="0"/>
              <a:ea typeface="Dotum" panose="020B0600000101010101" pitchFamily="34" charset="-127"/>
              <a:cs typeface="Arial" panose="020B0604020202020204" pitchFamily="34" charset="0"/>
            </a:endParaRPr>
          </a:p>
        </p:txBody>
      </p:sp>
      <p:sp>
        <p:nvSpPr>
          <p:cNvPr id="37" name="TextBox 36"/>
          <p:cNvSpPr txBox="1"/>
          <p:nvPr/>
        </p:nvSpPr>
        <p:spPr>
          <a:xfrm>
            <a:off x="896948" y="3288419"/>
            <a:ext cx="8010472" cy="461665"/>
          </a:xfrm>
          <a:prstGeom prst="rect">
            <a:avLst/>
          </a:prstGeom>
          <a:noFill/>
          <a:effectLst/>
        </p:spPr>
        <p:txBody>
          <a:bodyPr wrap="square" rtlCol="0">
            <a:spAutoFit/>
          </a:bodyPr>
          <a:lstStyle/>
          <a:p>
            <a:pPr algn="just">
              <a:buClr>
                <a:srgbClr val="4F81BD"/>
              </a:buClr>
              <a:buSzPct val="120000"/>
            </a:pPr>
            <a:r>
              <a:rPr lang="ru-RU" sz="1200" spc="-20" dirty="0">
                <a:solidFill>
                  <a:prstClr val="black"/>
                </a:solidFill>
                <a:latin typeface="Arial Narrow" panose="020B0606020202030204" pitchFamily="34" charset="0"/>
                <a:ea typeface="Times New Roman" panose="02020603050405020304" pitchFamily="18" charset="0"/>
              </a:rPr>
              <a:t>доля закупок у субъектов </a:t>
            </a:r>
            <a:r>
              <a:rPr lang="ru-RU" sz="1200" spc="-20" dirty="0" smtClean="0">
                <a:solidFill>
                  <a:prstClr val="black"/>
                </a:solidFill>
                <a:latin typeface="Arial Narrow" panose="020B0606020202030204" pitchFamily="34" charset="0"/>
                <a:ea typeface="Times New Roman" panose="02020603050405020304" pitchFamily="18" charset="0"/>
              </a:rPr>
              <a:t>МСП по </a:t>
            </a:r>
            <a:r>
              <a:rPr lang="ru-RU" sz="1200" spc="-20" dirty="0">
                <a:solidFill>
                  <a:prstClr val="black"/>
                </a:solidFill>
                <a:latin typeface="Arial Narrow" panose="020B0606020202030204" pitchFamily="34" charset="0"/>
                <a:ea typeface="Times New Roman" panose="02020603050405020304" pitchFamily="18" charset="0"/>
              </a:rPr>
              <a:t>итогам </a:t>
            </a:r>
            <a:r>
              <a:rPr lang="ru-RU" sz="1200" spc="-20" dirty="0" smtClean="0">
                <a:solidFill>
                  <a:prstClr val="black"/>
                </a:solidFill>
                <a:latin typeface="Arial Narrow" panose="020B0606020202030204" pitchFamily="34" charset="0"/>
                <a:ea typeface="Times New Roman" panose="02020603050405020304" pitchFamily="18" charset="0"/>
              </a:rPr>
              <a:t>2016 года, </a:t>
            </a:r>
            <a:r>
              <a:rPr lang="ru-RU" sz="1200" spc="-20" dirty="0">
                <a:solidFill>
                  <a:prstClr val="black"/>
                </a:solidFill>
                <a:latin typeface="Arial Narrow" panose="020B0606020202030204" pitchFamily="34" charset="0"/>
                <a:ea typeface="Times New Roman" panose="02020603050405020304" pitchFamily="18" charset="0"/>
              </a:rPr>
              <a:t>доля прямых закупок – </a:t>
            </a:r>
            <a:r>
              <a:rPr lang="en-US" sz="1200" spc="-20" dirty="0" smtClean="0">
                <a:solidFill>
                  <a:prstClr val="black"/>
                </a:solidFill>
                <a:latin typeface="Arial Narrow" panose="020B0606020202030204" pitchFamily="34" charset="0"/>
                <a:ea typeface="Times New Roman" panose="02020603050405020304" pitchFamily="18" charset="0"/>
              </a:rPr>
              <a:t>2</a:t>
            </a:r>
            <a:r>
              <a:rPr lang="ru-RU" sz="1200" spc="-20" dirty="0" smtClean="0">
                <a:solidFill>
                  <a:prstClr val="black"/>
                </a:solidFill>
                <a:latin typeface="Arial Narrow" panose="020B0606020202030204" pitchFamily="34" charset="0"/>
                <a:ea typeface="Times New Roman" panose="02020603050405020304" pitchFamily="18" charset="0"/>
              </a:rPr>
              <a:t>3 %</a:t>
            </a:r>
          </a:p>
          <a:p>
            <a:pPr algn="just">
              <a:buClr>
                <a:srgbClr val="4F81BD"/>
              </a:buClr>
              <a:buSzPct val="120000"/>
            </a:pPr>
            <a:r>
              <a:rPr lang="ru-RU" sz="1200" b="1" i="1" spc="-20" dirty="0" smtClean="0">
                <a:solidFill>
                  <a:schemeClr val="accent5">
                    <a:lumMod val="75000"/>
                  </a:schemeClr>
                </a:solidFill>
                <a:latin typeface="Arial Narrow" panose="020B0606020202030204" pitchFamily="34" charset="0"/>
                <a:ea typeface="Times New Roman" panose="02020603050405020304" pitchFamily="18" charset="0"/>
              </a:rPr>
              <a:t>в 2015 году доля </a:t>
            </a:r>
            <a:r>
              <a:rPr lang="ru-RU" sz="1200" b="1" i="1" spc="-20" dirty="0">
                <a:solidFill>
                  <a:schemeClr val="accent5">
                    <a:lumMod val="75000"/>
                  </a:schemeClr>
                </a:solidFill>
                <a:latin typeface="Arial Narrow" panose="020B0606020202030204" pitchFamily="34" charset="0"/>
                <a:ea typeface="Times New Roman" panose="02020603050405020304" pitchFamily="18" charset="0"/>
              </a:rPr>
              <a:t>закупок у субъектов </a:t>
            </a:r>
            <a:r>
              <a:rPr lang="ru-RU" sz="1200" b="1" i="1" spc="-20" dirty="0" smtClean="0">
                <a:solidFill>
                  <a:schemeClr val="accent5">
                    <a:lumMod val="75000"/>
                  </a:schemeClr>
                </a:solidFill>
                <a:latin typeface="Arial Narrow" panose="020B0606020202030204" pitchFamily="34" charset="0"/>
                <a:ea typeface="Times New Roman" panose="02020603050405020304" pitchFamily="18" charset="0"/>
              </a:rPr>
              <a:t>МСП – </a:t>
            </a:r>
            <a:r>
              <a:rPr lang="ru-RU" sz="1200" b="1" i="1" spc="-20" dirty="0">
                <a:solidFill>
                  <a:schemeClr val="accent5">
                    <a:lumMod val="75000"/>
                  </a:schemeClr>
                </a:solidFill>
                <a:latin typeface="Arial Narrow" panose="020B0606020202030204" pitchFamily="34" charset="0"/>
                <a:ea typeface="Times New Roman" panose="02020603050405020304" pitchFamily="18" charset="0"/>
              </a:rPr>
              <a:t>49,7</a:t>
            </a:r>
            <a:r>
              <a:rPr lang="ru-RU" sz="1200" b="1" i="1" spc="-20" dirty="0" smtClean="0">
                <a:solidFill>
                  <a:schemeClr val="accent5">
                    <a:lumMod val="75000"/>
                  </a:schemeClr>
                </a:solidFill>
                <a:latin typeface="Arial Narrow" panose="020B0606020202030204" pitchFamily="34" charset="0"/>
                <a:ea typeface="Times New Roman" panose="02020603050405020304" pitchFamily="18" charset="0"/>
              </a:rPr>
              <a:t>%, </a:t>
            </a:r>
            <a:r>
              <a:rPr lang="ru-RU" sz="1200" b="1" i="1" spc="-20" dirty="0">
                <a:solidFill>
                  <a:schemeClr val="accent5">
                    <a:lumMod val="75000"/>
                  </a:schemeClr>
                </a:solidFill>
                <a:latin typeface="Arial Narrow" panose="020B0606020202030204" pitchFamily="34" charset="0"/>
                <a:ea typeface="Times New Roman" panose="02020603050405020304" pitchFamily="18" charset="0"/>
              </a:rPr>
              <a:t>доля прямых закупок – 13</a:t>
            </a:r>
            <a:r>
              <a:rPr lang="ru-RU" sz="1200" b="1" i="1" spc="-20" dirty="0" smtClean="0">
                <a:solidFill>
                  <a:schemeClr val="accent5">
                    <a:lumMod val="75000"/>
                  </a:schemeClr>
                </a:solidFill>
                <a:latin typeface="Arial Narrow" panose="020B0606020202030204" pitchFamily="34" charset="0"/>
                <a:ea typeface="Times New Roman" panose="02020603050405020304" pitchFamily="18" charset="0"/>
              </a:rPr>
              <a:t>%</a:t>
            </a:r>
            <a:endParaRPr lang="ru-RU" sz="1200" i="1" spc="-20" dirty="0">
              <a:solidFill>
                <a:schemeClr val="bg1">
                  <a:lumMod val="50000"/>
                </a:schemeClr>
              </a:solidFill>
              <a:latin typeface="Arial Narrow" panose="020B0606020202030204" pitchFamily="34" charset="0"/>
              <a:ea typeface="Times New Roman" panose="02020603050405020304" pitchFamily="18" charset="0"/>
            </a:endParaRPr>
          </a:p>
        </p:txBody>
      </p:sp>
      <p:sp>
        <p:nvSpPr>
          <p:cNvPr id="41" name="TextBox 40"/>
          <p:cNvSpPr txBox="1"/>
          <p:nvPr/>
        </p:nvSpPr>
        <p:spPr>
          <a:xfrm>
            <a:off x="-36512" y="3736494"/>
            <a:ext cx="988784" cy="461665"/>
          </a:xfrm>
          <a:prstGeom prst="rect">
            <a:avLst/>
          </a:prstGeom>
          <a:noFill/>
          <a:effectLst/>
        </p:spPr>
        <p:txBody>
          <a:bodyPr wrap="square" rtlCol="0">
            <a:spAutoFit/>
          </a:bodyPr>
          <a:lstStyle/>
          <a:p>
            <a:pPr algn="r"/>
            <a:r>
              <a:rPr lang="en-US" sz="2400" b="1" dirty="0" smtClean="0">
                <a:solidFill>
                  <a:srgbClr val="1F497D"/>
                </a:solidFill>
                <a:latin typeface="Arial Narrow" panose="020B0606020202030204" pitchFamily="34" charset="0"/>
                <a:ea typeface="Dotum" panose="020B0600000101010101" pitchFamily="34" charset="-127"/>
                <a:cs typeface="Arial" panose="020B0604020202020204" pitchFamily="34" charset="0"/>
              </a:rPr>
              <a:t>13 000</a:t>
            </a:r>
            <a:endParaRPr lang="en-US" sz="2400" b="1" dirty="0">
              <a:solidFill>
                <a:srgbClr val="1F497D"/>
              </a:solidFill>
              <a:latin typeface="Arial Narrow" panose="020B0606020202030204" pitchFamily="34" charset="0"/>
              <a:ea typeface="Dotum" panose="020B0600000101010101" pitchFamily="34" charset="-127"/>
              <a:cs typeface="Arial" panose="020B0604020202020204" pitchFamily="34" charset="0"/>
            </a:endParaRPr>
          </a:p>
        </p:txBody>
      </p:sp>
      <p:sp>
        <p:nvSpPr>
          <p:cNvPr id="42" name="TextBox 41"/>
          <p:cNvSpPr txBox="1"/>
          <p:nvPr/>
        </p:nvSpPr>
        <p:spPr>
          <a:xfrm>
            <a:off x="917155" y="3750084"/>
            <a:ext cx="8010472" cy="461665"/>
          </a:xfrm>
          <a:prstGeom prst="rect">
            <a:avLst/>
          </a:prstGeom>
          <a:noFill/>
          <a:effectLst/>
        </p:spPr>
        <p:txBody>
          <a:bodyPr wrap="square" rtlCol="0">
            <a:spAutoFit/>
          </a:bodyPr>
          <a:lstStyle/>
          <a:p>
            <a:pPr algn="just">
              <a:buClr>
                <a:srgbClr val="4F81BD"/>
              </a:buClr>
              <a:buSzPct val="120000"/>
            </a:pPr>
            <a:r>
              <a:rPr lang="ru-RU" sz="1200" spc="-20" dirty="0" smtClean="0">
                <a:solidFill>
                  <a:prstClr val="black"/>
                </a:solidFill>
                <a:latin typeface="Arial Narrow" panose="020B0606020202030204" pitchFamily="34" charset="0"/>
                <a:ea typeface="Times New Roman" panose="02020603050405020304" pitchFamily="18" charset="0"/>
              </a:rPr>
              <a:t>спец</a:t>
            </a:r>
            <a:r>
              <a:rPr lang="ru-RU" sz="1200" spc="-20" dirty="0">
                <a:solidFill>
                  <a:prstClr val="black"/>
                </a:solidFill>
                <a:latin typeface="Arial Narrow" panose="020B0606020202030204" pitchFamily="34" charset="0"/>
                <a:ea typeface="Times New Roman" panose="02020603050405020304" pitchFamily="18" charset="0"/>
              </a:rPr>
              <a:t>. торгов из перечня товаров, работ, услуг необходимых к закупкам у МСП проведено </a:t>
            </a:r>
            <a:r>
              <a:rPr lang="ru-RU" sz="1200" spc="-20" dirty="0" smtClean="0">
                <a:solidFill>
                  <a:prstClr val="black"/>
                </a:solidFill>
                <a:latin typeface="Arial Narrow" panose="020B0606020202030204" pitchFamily="34" charset="0"/>
                <a:ea typeface="Times New Roman" panose="02020603050405020304" pitchFamily="18" charset="0"/>
              </a:rPr>
              <a:t>за 2016 год</a:t>
            </a:r>
            <a:endParaRPr lang="ru-RU" sz="1200" spc="-20" dirty="0">
              <a:solidFill>
                <a:prstClr val="black"/>
              </a:solidFill>
              <a:latin typeface="Arial Narrow" panose="020B0606020202030204" pitchFamily="34" charset="0"/>
              <a:ea typeface="Times New Roman" panose="02020603050405020304" pitchFamily="18" charset="0"/>
            </a:endParaRPr>
          </a:p>
          <a:p>
            <a:pPr algn="just">
              <a:buClr>
                <a:srgbClr val="4F81BD"/>
              </a:buClr>
              <a:buSzPct val="120000"/>
            </a:pPr>
            <a:r>
              <a:rPr lang="ru-RU" sz="1200" b="1" i="1" spc="-20" dirty="0" smtClean="0">
                <a:solidFill>
                  <a:schemeClr val="accent5">
                    <a:lumMod val="75000"/>
                  </a:schemeClr>
                </a:solidFill>
                <a:latin typeface="Arial Narrow" panose="020B0606020202030204" pitchFamily="34" charset="0"/>
                <a:ea typeface="Times New Roman" panose="02020603050405020304" pitchFamily="18" charset="0"/>
              </a:rPr>
              <a:t>с июля 2015 года </a:t>
            </a:r>
            <a:r>
              <a:rPr lang="ru-RU" sz="1200" b="1" i="1" spc="-20" dirty="0">
                <a:solidFill>
                  <a:schemeClr val="accent5">
                    <a:lumMod val="75000"/>
                  </a:schemeClr>
                </a:solidFill>
                <a:latin typeface="Arial Narrow" panose="020B0606020202030204" pitchFamily="34" charset="0"/>
                <a:ea typeface="Times New Roman" panose="02020603050405020304" pitchFamily="18" charset="0"/>
              </a:rPr>
              <a:t>проведено спец. торгов из перечня товаров, работ, услуг необходимых к закупкам у </a:t>
            </a:r>
            <a:r>
              <a:rPr lang="ru-RU" sz="1200" b="1" i="1" spc="-20" dirty="0" smtClean="0">
                <a:solidFill>
                  <a:schemeClr val="accent5">
                    <a:lumMod val="75000"/>
                  </a:schemeClr>
                </a:solidFill>
                <a:latin typeface="Arial Narrow" panose="020B0606020202030204" pitchFamily="34" charset="0"/>
                <a:ea typeface="Times New Roman" panose="02020603050405020304" pitchFamily="18" charset="0"/>
              </a:rPr>
              <a:t>МСП – 3 200</a:t>
            </a:r>
            <a:endParaRPr lang="ru-RU" sz="1200" i="1" spc="-20" dirty="0">
              <a:solidFill>
                <a:schemeClr val="bg1">
                  <a:lumMod val="50000"/>
                </a:schemeClr>
              </a:solidFill>
              <a:latin typeface="Arial Narrow" panose="020B0606020202030204" pitchFamily="34" charset="0"/>
              <a:ea typeface="Times New Roman" panose="02020603050405020304" pitchFamily="18" charset="0"/>
            </a:endParaRPr>
          </a:p>
        </p:txBody>
      </p:sp>
      <p:sp>
        <p:nvSpPr>
          <p:cNvPr id="46" name="TextBox 45"/>
          <p:cNvSpPr txBox="1"/>
          <p:nvPr/>
        </p:nvSpPr>
        <p:spPr>
          <a:xfrm>
            <a:off x="-36512" y="2780928"/>
            <a:ext cx="988784" cy="461665"/>
          </a:xfrm>
          <a:prstGeom prst="rect">
            <a:avLst/>
          </a:prstGeom>
          <a:noFill/>
          <a:effectLst/>
        </p:spPr>
        <p:txBody>
          <a:bodyPr wrap="square" rtlCol="0">
            <a:spAutoFit/>
          </a:bodyPr>
          <a:lstStyle/>
          <a:p>
            <a:pPr algn="r"/>
            <a:r>
              <a:rPr lang="en-US" sz="2400" b="1" dirty="0">
                <a:solidFill>
                  <a:srgbClr val="1F497D"/>
                </a:solidFill>
                <a:latin typeface="Arial Narrow" panose="020B0606020202030204" pitchFamily="34" charset="0"/>
                <a:ea typeface="Dotum" panose="020B0600000101010101" pitchFamily="34" charset="-127"/>
                <a:cs typeface="Arial" panose="020B0604020202020204" pitchFamily="34" charset="0"/>
              </a:rPr>
              <a:t>~ </a:t>
            </a:r>
            <a:r>
              <a:rPr lang="en-US" sz="2400" b="1" dirty="0" smtClean="0">
                <a:solidFill>
                  <a:srgbClr val="1F497D"/>
                </a:solidFill>
                <a:latin typeface="Arial Narrow" panose="020B0606020202030204" pitchFamily="34" charset="0"/>
                <a:ea typeface="Dotum" panose="020B0600000101010101" pitchFamily="34" charset="-127"/>
                <a:cs typeface="Arial" panose="020B0604020202020204" pitchFamily="34" charset="0"/>
              </a:rPr>
              <a:t>62</a:t>
            </a:r>
            <a:endParaRPr lang="en-US" sz="2400" b="1" dirty="0">
              <a:solidFill>
                <a:srgbClr val="1F497D"/>
              </a:solidFill>
              <a:latin typeface="Arial Narrow" panose="020B0606020202030204" pitchFamily="34" charset="0"/>
              <a:ea typeface="Dotum" panose="020B0600000101010101" pitchFamily="34" charset="-127"/>
              <a:cs typeface="Arial" panose="020B0604020202020204" pitchFamily="34" charset="0"/>
            </a:endParaRPr>
          </a:p>
        </p:txBody>
      </p:sp>
      <p:sp>
        <p:nvSpPr>
          <p:cNvPr id="47" name="TextBox 46"/>
          <p:cNvSpPr txBox="1"/>
          <p:nvPr/>
        </p:nvSpPr>
        <p:spPr>
          <a:xfrm>
            <a:off x="896948" y="2803857"/>
            <a:ext cx="8010472" cy="461665"/>
          </a:xfrm>
          <a:prstGeom prst="rect">
            <a:avLst/>
          </a:prstGeom>
          <a:noFill/>
          <a:effectLst/>
        </p:spPr>
        <p:txBody>
          <a:bodyPr wrap="square" rtlCol="0">
            <a:spAutoFit/>
          </a:bodyPr>
          <a:lstStyle/>
          <a:p>
            <a:pPr algn="just">
              <a:buClr>
                <a:srgbClr val="4F81BD"/>
              </a:buClr>
              <a:buSzPct val="120000"/>
            </a:pPr>
            <a:r>
              <a:rPr lang="ru-RU" sz="1200" b="1" spc="-20" dirty="0" smtClean="0">
                <a:solidFill>
                  <a:schemeClr val="tx2"/>
                </a:solidFill>
                <a:latin typeface="Arial Narrow" panose="020B0606020202030204" pitchFamily="34" charset="0"/>
                <a:ea typeface="Times New Roman" panose="02020603050405020304" pitchFamily="18" charset="0"/>
              </a:rPr>
              <a:t>млрд рублей</a:t>
            </a:r>
            <a:r>
              <a:rPr lang="ru-RU" sz="1200" spc="-20" dirty="0">
                <a:solidFill>
                  <a:prstClr val="black"/>
                </a:solidFill>
                <a:latin typeface="Arial Narrow" panose="020B0606020202030204" pitchFamily="34" charset="0"/>
                <a:ea typeface="Times New Roman" panose="02020603050405020304" pitchFamily="18" charset="0"/>
              </a:rPr>
              <a:t> объем закупок, проведенных только для субъектов </a:t>
            </a:r>
            <a:r>
              <a:rPr lang="ru-RU" sz="1200" spc="-20" dirty="0" smtClean="0">
                <a:solidFill>
                  <a:prstClr val="black"/>
                </a:solidFill>
                <a:latin typeface="Arial Narrow" panose="020B0606020202030204" pitchFamily="34" charset="0"/>
                <a:ea typeface="Times New Roman" panose="02020603050405020304" pitchFamily="18" charset="0"/>
              </a:rPr>
              <a:t>МСП за 2016 год</a:t>
            </a:r>
          </a:p>
          <a:p>
            <a:pPr algn="just">
              <a:buClr>
                <a:srgbClr val="4F81BD"/>
              </a:buClr>
              <a:buSzPct val="120000"/>
            </a:pPr>
            <a:r>
              <a:rPr lang="ru-RU" sz="1200" b="1" i="1" spc="-20" dirty="0">
                <a:solidFill>
                  <a:schemeClr val="accent5">
                    <a:lumMod val="75000"/>
                  </a:schemeClr>
                </a:solidFill>
                <a:latin typeface="Arial Narrow" panose="020B0606020202030204" pitchFamily="34" charset="0"/>
                <a:ea typeface="Times New Roman" panose="02020603050405020304" pitchFamily="18" charset="0"/>
              </a:rPr>
              <a:t>в 2015 </a:t>
            </a:r>
            <a:r>
              <a:rPr lang="ru-RU" sz="1200" b="1" i="1" spc="-20" dirty="0" smtClean="0">
                <a:solidFill>
                  <a:schemeClr val="accent5">
                    <a:lumMod val="75000"/>
                  </a:schemeClr>
                </a:solidFill>
                <a:latin typeface="Arial Narrow" panose="020B0606020202030204" pitchFamily="34" charset="0"/>
                <a:ea typeface="Times New Roman" panose="02020603050405020304" pitchFamily="18" charset="0"/>
              </a:rPr>
              <a:t>году </a:t>
            </a:r>
            <a:r>
              <a:rPr lang="ru-RU" sz="1200" b="1" i="1" spc="-20" dirty="0">
                <a:solidFill>
                  <a:schemeClr val="accent5">
                    <a:lumMod val="75000"/>
                  </a:schemeClr>
                </a:solidFill>
                <a:latin typeface="Arial Narrow" panose="020B0606020202030204" pitchFamily="34" charset="0"/>
                <a:ea typeface="Times New Roman" panose="02020603050405020304" pitchFamily="18" charset="0"/>
              </a:rPr>
              <a:t>объем закупок, проведенных только для субъектов </a:t>
            </a:r>
            <a:r>
              <a:rPr lang="ru-RU" sz="1200" b="1" i="1" spc="-20" dirty="0" smtClean="0">
                <a:solidFill>
                  <a:schemeClr val="accent5">
                    <a:lumMod val="75000"/>
                  </a:schemeClr>
                </a:solidFill>
                <a:latin typeface="Arial Narrow" panose="020B0606020202030204" pitchFamily="34" charset="0"/>
                <a:ea typeface="Times New Roman" panose="02020603050405020304" pitchFamily="18" charset="0"/>
              </a:rPr>
              <a:t>МСП – 15,4 млрд рублей</a:t>
            </a:r>
            <a:endParaRPr lang="ru-RU" sz="1200" spc="-20" dirty="0">
              <a:solidFill>
                <a:prstClr val="black"/>
              </a:solidFill>
              <a:latin typeface="Arial Narrow" panose="020B0606020202030204" pitchFamily="34" charset="0"/>
              <a:ea typeface="Times New Roman" panose="02020603050405020304" pitchFamily="18" charset="0"/>
            </a:endParaRPr>
          </a:p>
        </p:txBody>
      </p:sp>
      <p:sp>
        <p:nvSpPr>
          <p:cNvPr id="50" name="Rectangle 3"/>
          <p:cNvSpPr>
            <a:spLocks noChangeArrowheads="1"/>
          </p:cNvSpPr>
          <p:nvPr/>
        </p:nvSpPr>
        <p:spPr bwMode="auto">
          <a:xfrm>
            <a:off x="127507" y="4422825"/>
            <a:ext cx="8097714" cy="302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224"/>
            <a:r>
              <a:rPr lang="ru-RU" sz="1600" dirty="0" smtClean="0">
                <a:solidFill>
                  <a:schemeClr val="accent1"/>
                </a:solidFill>
                <a:latin typeface="Arial Narrow" panose="020B0606020202030204" pitchFamily="34" charset="0"/>
                <a:cs typeface="Arial" panose="020B0604020202020204" pitchFamily="34" charset="0"/>
              </a:rPr>
              <a:t>НЕЗАВИСИМАЯ ОЦЕНКА ЗАКУПОЧНОЙ ДЕЯТЕЛЬНОСТИ ПАО «РОССЕТИ» </a:t>
            </a:r>
            <a:endParaRPr lang="ru-RU" sz="1600" dirty="0">
              <a:solidFill>
                <a:schemeClr val="accent1"/>
              </a:solidFill>
              <a:latin typeface="Arial Narrow" panose="020B0606020202030204" pitchFamily="34" charset="0"/>
              <a:cs typeface="Arial" panose="020B0604020202020204" pitchFamily="34" charset="0"/>
            </a:endParaRPr>
          </a:p>
        </p:txBody>
      </p:sp>
      <p:sp>
        <p:nvSpPr>
          <p:cNvPr id="51" name="Прямоугольник 50"/>
          <p:cNvSpPr/>
          <p:nvPr/>
        </p:nvSpPr>
        <p:spPr>
          <a:xfrm>
            <a:off x="107504" y="4861032"/>
            <a:ext cx="4415275" cy="1169551"/>
          </a:xfrm>
          <a:prstGeom prst="rect">
            <a:avLst/>
          </a:prstGeom>
        </p:spPr>
        <p:txBody>
          <a:bodyPr wrap="square">
            <a:spAutoFit/>
          </a:bodyPr>
          <a:lstStyle/>
          <a:p>
            <a:pPr algn="just"/>
            <a:r>
              <a:rPr lang="ru-RU" sz="1400" b="1" dirty="0" smtClean="0">
                <a:latin typeface="Arial Narrow" panose="020B0606020202030204" pitchFamily="34" charset="0"/>
              </a:rPr>
              <a:t>Рейтинги </a:t>
            </a:r>
            <a:r>
              <a:rPr lang="ru-RU" sz="1400" b="1" dirty="0">
                <a:latin typeface="Arial Narrow" panose="020B0606020202030204" pitchFamily="34" charset="0"/>
              </a:rPr>
              <a:t>качества управления закупочной деятельностью в компаниях с государственным участием </a:t>
            </a:r>
            <a:r>
              <a:rPr lang="ru-RU" sz="1400" b="1" dirty="0" smtClean="0">
                <a:latin typeface="Arial Narrow" panose="020B0606020202030204" pitchFamily="34" charset="0"/>
              </a:rPr>
              <a:t>(</a:t>
            </a:r>
            <a:r>
              <a:rPr lang="ru-RU" sz="1400" b="1" dirty="0">
                <a:latin typeface="Arial Narrow" panose="020B0606020202030204" pitchFamily="34" charset="0"/>
              </a:rPr>
              <a:t>Рейтинговое агентство Эксперт РА):</a:t>
            </a:r>
          </a:p>
          <a:p>
            <a:pPr marL="285750" indent="-192088" algn="just">
              <a:buClr>
                <a:schemeClr val="tx2">
                  <a:lumMod val="60000"/>
                  <a:lumOff val="40000"/>
                </a:schemeClr>
              </a:buClr>
              <a:buSzPct val="120000"/>
              <a:buFont typeface="Arial" panose="020B0604020202020204" pitchFamily="34" charset="0"/>
              <a:buChar char="•"/>
            </a:pPr>
            <a:r>
              <a:rPr lang="ru-RU" sz="1400" dirty="0">
                <a:latin typeface="Arial Narrow" panose="020B0606020202030204" pitchFamily="34" charset="0"/>
              </a:rPr>
              <a:t>17.03.2014 – РКЗ 8, прогноз Позитивный</a:t>
            </a:r>
          </a:p>
          <a:p>
            <a:pPr marL="285750" indent="-192088" algn="just">
              <a:buClr>
                <a:schemeClr val="tx2">
                  <a:lumMod val="60000"/>
                  <a:lumOff val="40000"/>
                </a:schemeClr>
              </a:buClr>
              <a:buSzPct val="120000"/>
              <a:buFont typeface="Arial" panose="020B0604020202020204" pitchFamily="34" charset="0"/>
              <a:buChar char="•"/>
            </a:pPr>
            <a:r>
              <a:rPr lang="ru-RU" sz="1400" dirty="0" smtClean="0">
                <a:latin typeface="Arial Narrow" panose="020B0606020202030204" pitchFamily="34" charset="0"/>
              </a:rPr>
              <a:t>01.01.2016 </a:t>
            </a:r>
            <a:r>
              <a:rPr lang="ru-RU" sz="1400" dirty="0">
                <a:latin typeface="Arial Narrow" panose="020B0606020202030204" pitchFamily="34" charset="0"/>
              </a:rPr>
              <a:t>– РКЗ 9, прогноз </a:t>
            </a:r>
            <a:r>
              <a:rPr lang="ru-RU" sz="1400" dirty="0" smtClean="0">
                <a:latin typeface="Arial Narrow" panose="020B0606020202030204" pitchFamily="34" charset="0"/>
              </a:rPr>
              <a:t>Позитивный</a:t>
            </a:r>
          </a:p>
        </p:txBody>
      </p:sp>
      <p:sp>
        <p:nvSpPr>
          <p:cNvPr id="3" name="Прямоугольник 2"/>
          <p:cNvSpPr/>
          <p:nvPr/>
        </p:nvSpPr>
        <p:spPr>
          <a:xfrm>
            <a:off x="4625752" y="4861032"/>
            <a:ext cx="4572000" cy="1169551"/>
          </a:xfrm>
          <a:prstGeom prst="rect">
            <a:avLst/>
          </a:prstGeom>
        </p:spPr>
        <p:txBody>
          <a:bodyPr>
            <a:spAutoFit/>
          </a:bodyPr>
          <a:lstStyle/>
          <a:p>
            <a:pPr algn="just"/>
            <a:r>
              <a:rPr lang="ru-RU" sz="1400" b="1" dirty="0">
                <a:latin typeface="Arial Narrow" panose="020B0606020202030204" pitchFamily="34" charset="0"/>
              </a:rPr>
              <a:t>Национальный Рейтинг Прозрачности Закупок:</a:t>
            </a:r>
          </a:p>
          <a:p>
            <a:pPr marL="285750" indent="-192088" algn="just">
              <a:buClr>
                <a:schemeClr val="tx2">
                  <a:lumMod val="60000"/>
                  <a:lumOff val="40000"/>
                </a:schemeClr>
              </a:buClr>
              <a:buSzPct val="120000"/>
              <a:buFont typeface="Arial" panose="020B0604020202020204" pitchFamily="34" charset="0"/>
              <a:buChar char="•"/>
            </a:pPr>
            <a:r>
              <a:rPr lang="ru-RU" sz="1400" dirty="0">
                <a:latin typeface="Arial Narrow" panose="020B0606020202030204" pitchFamily="34" charset="0"/>
              </a:rPr>
              <a:t>2013 год – Гарантированная прозрачность </a:t>
            </a:r>
          </a:p>
          <a:p>
            <a:pPr marL="285750" indent="-192088" algn="just">
              <a:buClr>
                <a:schemeClr val="tx2">
                  <a:lumMod val="60000"/>
                  <a:lumOff val="40000"/>
                </a:schemeClr>
              </a:buClr>
              <a:buSzPct val="120000"/>
              <a:buFont typeface="Arial" panose="020B0604020202020204" pitchFamily="34" charset="0"/>
              <a:buChar char="•"/>
            </a:pPr>
            <a:r>
              <a:rPr lang="ru-RU" sz="1400" dirty="0">
                <a:latin typeface="Arial Narrow" panose="020B0606020202030204" pitchFamily="34" charset="0"/>
              </a:rPr>
              <a:t>2014 год – Гарантированная прозрачность</a:t>
            </a:r>
          </a:p>
          <a:p>
            <a:pPr marL="285750" indent="-192088" algn="just">
              <a:buClr>
                <a:schemeClr val="tx2">
                  <a:lumMod val="60000"/>
                  <a:lumOff val="40000"/>
                </a:schemeClr>
              </a:buClr>
              <a:buSzPct val="120000"/>
              <a:buFont typeface="Arial" panose="020B0604020202020204" pitchFamily="34" charset="0"/>
              <a:buChar char="•"/>
            </a:pPr>
            <a:r>
              <a:rPr lang="ru-RU" sz="1400" dirty="0">
                <a:latin typeface="Arial Narrow" panose="020B0606020202030204" pitchFamily="34" charset="0"/>
              </a:rPr>
              <a:t>2015 год – Гарантированная </a:t>
            </a:r>
            <a:r>
              <a:rPr lang="ru-RU" sz="1400" dirty="0" smtClean="0">
                <a:latin typeface="Arial Narrow" panose="020B0606020202030204" pitchFamily="34" charset="0"/>
              </a:rPr>
              <a:t>прозрачность</a:t>
            </a:r>
          </a:p>
          <a:p>
            <a:pPr marL="285750" indent="-192088" algn="just">
              <a:buClr>
                <a:schemeClr val="tx2">
                  <a:lumMod val="60000"/>
                  <a:lumOff val="40000"/>
                </a:schemeClr>
              </a:buClr>
              <a:buSzPct val="120000"/>
              <a:buFont typeface="Arial" panose="020B0604020202020204" pitchFamily="34" charset="0"/>
              <a:buChar char="•"/>
            </a:pPr>
            <a:r>
              <a:rPr lang="ru-RU" sz="1400" dirty="0" smtClean="0">
                <a:latin typeface="Arial Narrow" panose="020B0606020202030204" pitchFamily="34" charset="0"/>
              </a:rPr>
              <a:t>2016 год </a:t>
            </a:r>
            <a:r>
              <a:rPr lang="ru-RU" sz="1400" dirty="0">
                <a:latin typeface="Arial Narrow" panose="020B0606020202030204" pitchFamily="34" charset="0"/>
              </a:rPr>
              <a:t>– Гарантированная прозрачность</a:t>
            </a:r>
          </a:p>
        </p:txBody>
      </p:sp>
      <p:sp>
        <p:nvSpPr>
          <p:cNvPr id="4" name="Прямоугольник 3"/>
          <p:cNvSpPr/>
          <p:nvPr/>
        </p:nvSpPr>
        <p:spPr>
          <a:xfrm>
            <a:off x="124390" y="6074132"/>
            <a:ext cx="5023674" cy="523220"/>
          </a:xfrm>
          <a:prstGeom prst="rect">
            <a:avLst/>
          </a:prstGeom>
        </p:spPr>
        <p:txBody>
          <a:bodyPr wrap="square">
            <a:spAutoFit/>
          </a:bodyPr>
          <a:lstStyle/>
          <a:p>
            <a:pPr algn="just"/>
            <a:r>
              <a:rPr lang="ru-RU" sz="1400" b="1" dirty="0">
                <a:latin typeface="Arial Narrow" panose="020B0606020202030204" pitchFamily="34" charset="0"/>
              </a:rPr>
              <a:t>Премия «Лидер конкурентных закупок»:</a:t>
            </a:r>
          </a:p>
          <a:p>
            <a:pPr marL="285750" indent="-192088" algn="just">
              <a:buClr>
                <a:schemeClr val="tx2">
                  <a:lumMod val="60000"/>
                  <a:lumOff val="40000"/>
                </a:schemeClr>
              </a:buClr>
              <a:buSzPct val="120000"/>
              <a:buFont typeface="Arial" panose="020B0604020202020204" pitchFamily="34" charset="0"/>
              <a:buChar char="•"/>
            </a:pPr>
            <a:r>
              <a:rPr lang="ru-RU" sz="1400" dirty="0">
                <a:latin typeface="Arial Narrow" panose="020B0606020202030204" pitchFamily="34" charset="0"/>
              </a:rPr>
              <a:t>2014 год - «Компания года в области конкурентных закупок»</a:t>
            </a:r>
          </a:p>
        </p:txBody>
      </p:sp>
      <p:sp>
        <p:nvSpPr>
          <p:cNvPr id="18" name="Номер слайда 2"/>
          <p:cNvSpPr>
            <a:spLocks noGrp="1"/>
          </p:cNvSpPr>
          <p:nvPr>
            <p:ph type="sldNum" sz="quarter" idx="4294967295"/>
          </p:nvPr>
        </p:nvSpPr>
        <p:spPr>
          <a:xfrm>
            <a:off x="8765806" y="301660"/>
            <a:ext cx="397364" cy="365125"/>
          </a:xfrm>
          <a:prstGeom prst="rect">
            <a:avLst/>
          </a:prstGeom>
        </p:spPr>
        <p:txBody>
          <a:bodyPr/>
          <a:lstStyle/>
          <a:p>
            <a:pPr algn="l"/>
            <a:r>
              <a:rPr lang="ru-RU" sz="1800" dirty="0">
                <a:solidFill>
                  <a:prstClr val="white"/>
                </a:solidFill>
                <a:latin typeface="Arial Narrow" panose="020B0606020202030204" pitchFamily="34" charset="0"/>
              </a:rPr>
              <a:t>6</a:t>
            </a:r>
          </a:p>
        </p:txBody>
      </p:sp>
      <p:sp>
        <p:nvSpPr>
          <p:cNvPr id="20" name="Rectangle 3"/>
          <p:cNvSpPr>
            <a:spLocks noChangeArrowheads="1"/>
          </p:cNvSpPr>
          <p:nvPr/>
        </p:nvSpPr>
        <p:spPr bwMode="auto">
          <a:xfrm>
            <a:off x="535623" y="325884"/>
            <a:ext cx="8097714" cy="302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224"/>
            <a:r>
              <a:rPr lang="ru-RU" dirty="0" smtClean="0">
                <a:solidFill>
                  <a:prstClr val="white"/>
                </a:solidFill>
                <a:latin typeface="Arial Narrow" panose="020B0606020202030204" pitchFamily="34" charset="0"/>
                <a:cs typeface="Arial" panose="020B0604020202020204" pitchFamily="34" charset="0"/>
              </a:rPr>
              <a:t>ИСПОЛНЕНИЕ ПП РФ ОТ 11.12.2014 № 1352 В ГРУППЕ КОМПАНИЙ «РОССЕТИ»</a:t>
            </a:r>
            <a:endParaRPr lang="ru-RU" dirty="0">
              <a:solidFill>
                <a:schemeClr val="accent1"/>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300790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nvPr>
        </p:nvGraphicFramePr>
        <p:xfrm>
          <a:off x="395536" y="1412776"/>
          <a:ext cx="8424936" cy="5112565"/>
        </p:xfrm>
        <a:graphic>
          <a:graphicData uri="http://schemas.openxmlformats.org/drawingml/2006/table">
            <a:tbl>
              <a:tblPr/>
              <a:tblGrid>
                <a:gridCol w="1404156">
                  <a:extLst>
                    <a:ext uri="{9D8B030D-6E8A-4147-A177-3AD203B41FA5}">
                      <a16:colId xmlns="" xmlns:a16="http://schemas.microsoft.com/office/drawing/2014/main" val="2824554321"/>
                    </a:ext>
                  </a:extLst>
                </a:gridCol>
                <a:gridCol w="1404156">
                  <a:extLst>
                    <a:ext uri="{9D8B030D-6E8A-4147-A177-3AD203B41FA5}">
                      <a16:colId xmlns="" xmlns:a16="http://schemas.microsoft.com/office/drawing/2014/main" val="2315236893"/>
                    </a:ext>
                  </a:extLst>
                </a:gridCol>
                <a:gridCol w="1404156">
                  <a:extLst>
                    <a:ext uri="{9D8B030D-6E8A-4147-A177-3AD203B41FA5}">
                      <a16:colId xmlns="" xmlns:a16="http://schemas.microsoft.com/office/drawing/2014/main" val="260317450"/>
                    </a:ext>
                  </a:extLst>
                </a:gridCol>
                <a:gridCol w="1404156">
                  <a:extLst>
                    <a:ext uri="{9D8B030D-6E8A-4147-A177-3AD203B41FA5}">
                      <a16:colId xmlns="" xmlns:a16="http://schemas.microsoft.com/office/drawing/2014/main" val="2510278709"/>
                    </a:ext>
                  </a:extLst>
                </a:gridCol>
                <a:gridCol w="1404156">
                  <a:extLst>
                    <a:ext uri="{9D8B030D-6E8A-4147-A177-3AD203B41FA5}">
                      <a16:colId xmlns="" xmlns:a16="http://schemas.microsoft.com/office/drawing/2014/main" val="1081678920"/>
                    </a:ext>
                  </a:extLst>
                </a:gridCol>
                <a:gridCol w="1404156">
                  <a:extLst>
                    <a:ext uri="{9D8B030D-6E8A-4147-A177-3AD203B41FA5}">
                      <a16:colId xmlns="" xmlns:a16="http://schemas.microsoft.com/office/drawing/2014/main" val="1085339148"/>
                    </a:ext>
                  </a:extLst>
                </a:gridCol>
              </a:tblGrid>
              <a:tr h="936465">
                <a:tc>
                  <a:txBody>
                    <a:bodyPr/>
                    <a:lstStyle/>
                    <a:p>
                      <a:pPr algn="ctr" fontAlgn="ctr"/>
                      <a:r>
                        <a:rPr lang="ru-RU" sz="1100" b="1" i="0" u="none" strike="noStrike">
                          <a:solidFill>
                            <a:srgbClr val="FFFFFF"/>
                          </a:solidFill>
                          <a:effectLst/>
                          <a:latin typeface="Arial Narrow" panose="020B0606020202030204" pitchFamily="34" charset="0"/>
                        </a:rPr>
                        <a:t>Наименование ДЗО</a:t>
                      </a:r>
                    </a:p>
                  </a:txBody>
                  <a:tcPr marL="8355" marR="8355" marT="8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100" b="1" i="0" u="none" strike="noStrike" dirty="0">
                          <a:solidFill>
                            <a:srgbClr val="FFFFFF"/>
                          </a:solidFill>
                          <a:effectLst/>
                          <a:latin typeface="Arial Narrow" panose="020B0606020202030204" pitchFamily="34" charset="0"/>
                        </a:rPr>
                        <a:t>Доля закупок у МСП общий показатель</a:t>
                      </a:r>
                      <a:br>
                        <a:rPr lang="ru-RU" sz="1100" b="1" i="0" u="none" strike="noStrike" dirty="0">
                          <a:solidFill>
                            <a:srgbClr val="FFFFFF"/>
                          </a:solidFill>
                          <a:effectLst/>
                          <a:latin typeface="Arial Narrow" panose="020B0606020202030204" pitchFamily="34" charset="0"/>
                        </a:rPr>
                      </a:br>
                      <a:r>
                        <a:rPr lang="ru-RU" sz="1100" b="1" i="0" u="none" strike="noStrike" dirty="0">
                          <a:solidFill>
                            <a:schemeClr val="accent6"/>
                          </a:solidFill>
                          <a:effectLst/>
                          <a:latin typeface="Arial Narrow" panose="020B0606020202030204" pitchFamily="34" charset="0"/>
                        </a:rPr>
                        <a:t>(≥ 18 %)</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100" b="1" i="0" u="none" strike="noStrike" dirty="0">
                          <a:solidFill>
                            <a:srgbClr val="FFFFFF"/>
                          </a:solidFill>
                          <a:effectLst/>
                          <a:latin typeface="Arial Narrow" panose="020B0606020202030204" pitchFamily="34" charset="0"/>
                        </a:rPr>
                        <a:t>Доля закупок у МСП (СПЕЦТОРГИ)</a:t>
                      </a:r>
                      <a:br>
                        <a:rPr lang="ru-RU" sz="1100" b="1" i="0" u="none" strike="noStrike" dirty="0">
                          <a:solidFill>
                            <a:srgbClr val="FFFFFF"/>
                          </a:solidFill>
                          <a:effectLst/>
                          <a:latin typeface="Arial Narrow" panose="020B0606020202030204" pitchFamily="34" charset="0"/>
                        </a:rPr>
                      </a:br>
                      <a:r>
                        <a:rPr lang="ru-RU" sz="1100" b="1" i="0" u="none" strike="noStrike" dirty="0">
                          <a:solidFill>
                            <a:schemeClr val="accent6"/>
                          </a:solidFill>
                          <a:effectLst/>
                          <a:latin typeface="Arial Narrow" panose="020B0606020202030204" pitchFamily="34" charset="0"/>
                        </a:rPr>
                        <a:t>(≥ 10 %)</a:t>
                      </a:r>
                    </a:p>
                  </a:txBody>
                  <a:tcPr marL="8355" marR="8355" marT="83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100" b="1" i="0" u="none" strike="noStrike">
                          <a:solidFill>
                            <a:srgbClr val="FFFFFF"/>
                          </a:solidFill>
                          <a:effectLst/>
                          <a:latin typeface="Arial Narrow" panose="020B0606020202030204" pitchFamily="34" charset="0"/>
                        </a:rPr>
                        <a:t>ВСЕГО заключено договоров за вычетом п.7 ПП РФ</a:t>
                      </a:r>
                      <a:br>
                        <a:rPr lang="ru-RU" sz="1100" b="1" i="0" u="none" strike="noStrike">
                          <a:solidFill>
                            <a:srgbClr val="FFFFFF"/>
                          </a:solidFill>
                          <a:effectLst/>
                          <a:latin typeface="Arial Narrow" panose="020B0606020202030204" pitchFamily="34" charset="0"/>
                        </a:rPr>
                      </a:br>
                      <a:r>
                        <a:rPr lang="ru-RU" sz="1100" b="1" i="0" u="none" strike="noStrike">
                          <a:solidFill>
                            <a:srgbClr val="FFFFFF"/>
                          </a:solidFill>
                          <a:effectLst/>
                          <a:latin typeface="Arial Narrow" panose="020B0606020202030204" pitchFamily="34" charset="0"/>
                        </a:rPr>
                        <a:t>(тыс, рублей с НДС)</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100" b="1" i="0" u="none" strike="noStrike">
                          <a:solidFill>
                            <a:srgbClr val="FFFFFF"/>
                          </a:solidFill>
                          <a:effectLst/>
                          <a:latin typeface="Arial Narrow" panose="020B0606020202030204" pitchFamily="34" charset="0"/>
                        </a:rPr>
                        <a:t>Заключено договоров с субъетами МСП</a:t>
                      </a:r>
                      <a:br>
                        <a:rPr lang="ru-RU" sz="1100" b="1" i="0" u="none" strike="noStrike">
                          <a:solidFill>
                            <a:srgbClr val="FFFFFF"/>
                          </a:solidFill>
                          <a:effectLst/>
                          <a:latin typeface="Arial Narrow" panose="020B0606020202030204" pitchFamily="34" charset="0"/>
                        </a:rPr>
                      </a:br>
                      <a:r>
                        <a:rPr lang="ru-RU" sz="1100" b="1" i="0" u="none" strike="noStrike">
                          <a:solidFill>
                            <a:srgbClr val="FFFFFF"/>
                          </a:solidFill>
                          <a:effectLst/>
                          <a:latin typeface="Arial Narrow" panose="020B0606020202030204" pitchFamily="34" charset="0"/>
                        </a:rPr>
                        <a:t>(тыс, рублей с НДС)</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ru-RU" sz="1100" b="1" i="0" u="none" strike="noStrike" dirty="0">
                          <a:solidFill>
                            <a:srgbClr val="FFFFFF"/>
                          </a:solidFill>
                          <a:effectLst/>
                          <a:latin typeface="Arial Narrow" panose="020B0606020202030204" pitchFamily="34" charset="0"/>
                        </a:rPr>
                        <a:t>Заключено договоров по </a:t>
                      </a:r>
                      <a:r>
                        <a:rPr lang="ru-RU" sz="1100" b="1" i="0" u="none" strike="noStrike" dirty="0" err="1">
                          <a:solidFill>
                            <a:srgbClr val="FFFFFF"/>
                          </a:solidFill>
                          <a:effectLst/>
                          <a:latin typeface="Arial Narrow" panose="020B0606020202030204" pitchFamily="34" charset="0"/>
                        </a:rPr>
                        <a:t>спецторгам</a:t>
                      </a:r>
                      <a:r>
                        <a:rPr lang="ru-RU" sz="1100" b="1" i="0" u="none" strike="noStrike" dirty="0">
                          <a:solidFill>
                            <a:srgbClr val="FFFFFF"/>
                          </a:solidFill>
                          <a:effectLst/>
                          <a:latin typeface="Arial Narrow" panose="020B0606020202030204" pitchFamily="34" charset="0"/>
                        </a:rPr>
                        <a:t/>
                      </a:r>
                      <a:br>
                        <a:rPr lang="ru-RU" sz="1100" b="1" i="0" u="none" strike="noStrike" dirty="0">
                          <a:solidFill>
                            <a:srgbClr val="FFFFFF"/>
                          </a:solidFill>
                          <a:effectLst/>
                          <a:latin typeface="Arial Narrow" panose="020B0606020202030204" pitchFamily="34" charset="0"/>
                        </a:rPr>
                      </a:br>
                      <a:r>
                        <a:rPr lang="ru-RU" sz="1100" b="1" i="0" u="none" strike="noStrike" dirty="0">
                          <a:solidFill>
                            <a:srgbClr val="FFFFFF"/>
                          </a:solidFill>
                          <a:effectLst/>
                          <a:latin typeface="Arial Narrow" panose="020B0606020202030204" pitchFamily="34" charset="0"/>
                        </a:rPr>
                        <a:t>(</a:t>
                      </a:r>
                      <a:r>
                        <a:rPr lang="ru-RU" sz="1100" b="1" i="0" u="none" strike="noStrike" dirty="0" err="1">
                          <a:solidFill>
                            <a:srgbClr val="FFFFFF"/>
                          </a:solidFill>
                          <a:effectLst/>
                          <a:latin typeface="Arial Narrow" panose="020B0606020202030204" pitchFamily="34" charset="0"/>
                        </a:rPr>
                        <a:t>тыс</a:t>
                      </a:r>
                      <a:r>
                        <a:rPr lang="ru-RU" sz="1100" b="1" i="0" u="none" strike="noStrike" dirty="0">
                          <a:solidFill>
                            <a:srgbClr val="FFFFFF"/>
                          </a:solidFill>
                          <a:effectLst/>
                          <a:latin typeface="Arial Narrow" panose="020B0606020202030204" pitchFamily="34" charset="0"/>
                        </a:rPr>
                        <a:t>, рублей с НДС)</a:t>
                      </a:r>
                    </a:p>
                  </a:txBody>
                  <a:tcPr marL="8355" marR="8355" marT="83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extLst>
                  <a:ext uri="{0D108BD9-81ED-4DB2-BD59-A6C34878D82A}">
                    <a16:rowId xmlns="" xmlns:a16="http://schemas.microsoft.com/office/drawing/2014/main" val="2062848431"/>
                  </a:ext>
                </a:extLst>
              </a:tr>
              <a:tr h="232086">
                <a:tc>
                  <a:txBody>
                    <a:bodyPr/>
                    <a:lstStyle/>
                    <a:p>
                      <a:pPr algn="ctr" fontAlgn="b"/>
                      <a:r>
                        <a:rPr lang="ru-RU" sz="1100" b="0" i="0" u="none" strike="noStrike" dirty="0">
                          <a:solidFill>
                            <a:srgbClr val="000000"/>
                          </a:solidFill>
                          <a:effectLst/>
                          <a:latin typeface="Arial Narrow" panose="020B0606020202030204" pitchFamily="34" charset="0"/>
                        </a:rPr>
                        <a:t>ПАО "ЛЕНЭНЕРГО"</a:t>
                      </a:r>
                    </a:p>
                  </a:txBody>
                  <a:tcPr marL="8355" marR="8355" marT="8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Arial Narrow" panose="020B0606020202030204" pitchFamily="34" charset="0"/>
                        </a:rPr>
                        <a:t>73,48%</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10,28%</a:t>
                      </a:r>
                    </a:p>
                  </a:txBody>
                  <a:tcPr marL="8355" marR="8355" marT="83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              31 839 032,00   </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              23 395 363,67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                3 272 877,50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72914848"/>
                  </a:ext>
                </a:extLst>
              </a:tr>
              <a:tr h="232086">
                <a:tc>
                  <a:txBody>
                    <a:bodyPr/>
                    <a:lstStyle/>
                    <a:p>
                      <a:pPr algn="ctr" fontAlgn="b"/>
                      <a:r>
                        <a:rPr lang="ru-RU" sz="1100" b="0" i="0" u="none" strike="noStrike">
                          <a:solidFill>
                            <a:srgbClr val="000000"/>
                          </a:solidFill>
                          <a:effectLst/>
                          <a:latin typeface="Arial Narrow" panose="020B0606020202030204" pitchFamily="34" charset="0"/>
                        </a:rPr>
                        <a:t>ПАО "МРСК Юга"</a:t>
                      </a:r>
                    </a:p>
                  </a:txBody>
                  <a:tcPr marL="8355" marR="8355" marT="8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dirty="0">
                          <a:solidFill>
                            <a:srgbClr val="000000"/>
                          </a:solidFill>
                          <a:effectLst/>
                          <a:latin typeface="Arial Narrow" panose="020B0606020202030204" pitchFamily="34" charset="0"/>
                        </a:rPr>
                        <a:t>69,81%</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dirty="0">
                          <a:solidFill>
                            <a:srgbClr val="000000"/>
                          </a:solidFill>
                          <a:effectLst/>
                          <a:latin typeface="Arial Narrow" panose="020B0606020202030204" pitchFamily="34" charset="0"/>
                        </a:rPr>
                        <a:t>13,07%</a:t>
                      </a:r>
                    </a:p>
                  </a:txBody>
                  <a:tcPr marL="8355" marR="8355" marT="83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a:solidFill>
                            <a:srgbClr val="000000"/>
                          </a:solidFill>
                          <a:effectLst/>
                          <a:latin typeface="Arial Narrow" panose="020B0606020202030204" pitchFamily="34" charset="0"/>
                        </a:rPr>
                        <a:t>                5 165 305,00   </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a:solidFill>
                            <a:srgbClr val="000000"/>
                          </a:solidFill>
                          <a:effectLst/>
                          <a:latin typeface="Arial Narrow" panose="020B0606020202030204" pitchFamily="34" charset="0"/>
                        </a:rPr>
                        <a:t>                3 606 028,00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a:solidFill>
                            <a:srgbClr val="000000"/>
                          </a:solidFill>
                          <a:effectLst/>
                          <a:latin typeface="Arial Narrow" panose="020B0606020202030204" pitchFamily="34" charset="0"/>
                        </a:rPr>
                        <a:t>                   674 977,00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2333393617"/>
                  </a:ext>
                </a:extLst>
              </a:tr>
              <a:tr h="453155">
                <a:tc>
                  <a:txBody>
                    <a:bodyPr/>
                    <a:lstStyle/>
                    <a:p>
                      <a:pPr algn="ctr" fontAlgn="b"/>
                      <a:r>
                        <a:rPr lang="ru-RU" sz="1100" b="0" i="0" u="none" strike="noStrike">
                          <a:solidFill>
                            <a:srgbClr val="000000"/>
                          </a:solidFill>
                          <a:effectLst/>
                          <a:latin typeface="Arial Narrow" panose="020B0606020202030204" pitchFamily="34" charset="0"/>
                        </a:rPr>
                        <a:t>ПАО "МРСК Центра и Приволжья"</a:t>
                      </a:r>
                    </a:p>
                  </a:txBody>
                  <a:tcPr marL="8355" marR="8355" marT="8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75,92%</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47,05%</a:t>
                      </a:r>
                    </a:p>
                  </a:txBody>
                  <a:tcPr marL="8355" marR="8355" marT="83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Arial Narrow" panose="020B0606020202030204" pitchFamily="34" charset="0"/>
                        </a:rPr>
                        <a:t>              10 347 320,26   </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Arial Narrow" panose="020B0606020202030204" pitchFamily="34" charset="0"/>
                        </a:rPr>
                        <a:t>                7 856 136,24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                4 868 488,71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69433085"/>
                  </a:ext>
                </a:extLst>
              </a:tr>
              <a:tr h="232086">
                <a:tc>
                  <a:txBody>
                    <a:bodyPr/>
                    <a:lstStyle/>
                    <a:p>
                      <a:pPr algn="ctr" fontAlgn="b"/>
                      <a:r>
                        <a:rPr lang="ru-RU" sz="1100" b="0" i="0" u="none" strike="noStrike">
                          <a:solidFill>
                            <a:srgbClr val="000000"/>
                          </a:solidFill>
                          <a:effectLst/>
                          <a:latin typeface="Arial Narrow" panose="020B0606020202030204" pitchFamily="34" charset="0"/>
                        </a:rPr>
                        <a:t>ПАО "МРСК Волги"</a:t>
                      </a:r>
                    </a:p>
                  </a:txBody>
                  <a:tcPr marL="8355" marR="8355" marT="8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a:solidFill>
                            <a:srgbClr val="000000"/>
                          </a:solidFill>
                          <a:effectLst/>
                          <a:latin typeface="Arial Narrow" panose="020B0606020202030204" pitchFamily="34" charset="0"/>
                        </a:rPr>
                        <a:t>85,90%</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a:solidFill>
                            <a:srgbClr val="000000"/>
                          </a:solidFill>
                          <a:effectLst/>
                          <a:latin typeface="Arial Narrow" panose="020B0606020202030204" pitchFamily="34" charset="0"/>
                        </a:rPr>
                        <a:t>49,10%</a:t>
                      </a:r>
                    </a:p>
                  </a:txBody>
                  <a:tcPr marL="8355" marR="8355" marT="83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a:solidFill>
                            <a:srgbClr val="000000"/>
                          </a:solidFill>
                          <a:effectLst/>
                          <a:latin typeface="Arial Narrow" panose="020B0606020202030204" pitchFamily="34" charset="0"/>
                        </a:rPr>
                        <a:t>                7 222 665,58   </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dirty="0">
                          <a:solidFill>
                            <a:srgbClr val="000000"/>
                          </a:solidFill>
                          <a:effectLst/>
                          <a:latin typeface="Arial Narrow" panose="020B0606020202030204" pitchFamily="34" charset="0"/>
                        </a:rPr>
                        <a:t>                6 204 628,36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a:solidFill>
                            <a:srgbClr val="000000"/>
                          </a:solidFill>
                          <a:effectLst/>
                          <a:latin typeface="Arial Narrow" panose="020B0606020202030204" pitchFamily="34" charset="0"/>
                        </a:rPr>
                        <a:t>                3 546 515,31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4163711830"/>
                  </a:ext>
                </a:extLst>
              </a:tr>
              <a:tr h="232086">
                <a:tc>
                  <a:txBody>
                    <a:bodyPr/>
                    <a:lstStyle/>
                    <a:p>
                      <a:pPr algn="ctr" fontAlgn="b"/>
                      <a:r>
                        <a:rPr lang="ru-RU" sz="1100" b="0" i="0" u="none" strike="noStrike">
                          <a:solidFill>
                            <a:srgbClr val="000000"/>
                          </a:solidFill>
                          <a:effectLst/>
                          <a:latin typeface="Arial Narrow" panose="020B0606020202030204" pitchFamily="34" charset="0"/>
                        </a:rPr>
                        <a:t>ПАО "КУБАНЬЭНЕРГО"</a:t>
                      </a:r>
                    </a:p>
                  </a:txBody>
                  <a:tcPr marL="8355" marR="8355" marT="8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69,52%</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31,54%</a:t>
                      </a:r>
                    </a:p>
                  </a:txBody>
                  <a:tcPr marL="8355" marR="8355" marT="83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                9 328 158,00   </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                6 484 732,00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                2 942 026,00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72236783"/>
                  </a:ext>
                </a:extLst>
              </a:tr>
              <a:tr h="232086">
                <a:tc>
                  <a:txBody>
                    <a:bodyPr/>
                    <a:lstStyle/>
                    <a:p>
                      <a:pPr algn="ctr" fontAlgn="b"/>
                      <a:r>
                        <a:rPr lang="ru-RU" sz="1100" b="0" i="0" u="none" strike="noStrike">
                          <a:solidFill>
                            <a:srgbClr val="000000"/>
                          </a:solidFill>
                          <a:effectLst/>
                          <a:latin typeface="Arial Narrow" panose="020B0606020202030204" pitchFamily="34" charset="0"/>
                        </a:rPr>
                        <a:t>АО "ТЮМЕНЬЭНЕРГО"</a:t>
                      </a:r>
                    </a:p>
                  </a:txBody>
                  <a:tcPr marL="8355" marR="8355" marT="8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a:solidFill>
                            <a:srgbClr val="000000"/>
                          </a:solidFill>
                          <a:effectLst/>
                          <a:latin typeface="Arial Narrow" panose="020B0606020202030204" pitchFamily="34" charset="0"/>
                        </a:rPr>
                        <a:t>62,77%</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a:solidFill>
                            <a:srgbClr val="000000"/>
                          </a:solidFill>
                          <a:effectLst/>
                          <a:latin typeface="Arial Narrow" panose="020B0606020202030204" pitchFamily="34" charset="0"/>
                        </a:rPr>
                        <a:t>41,78%</a:t>
                      </a:r>
                    </a:p>
                  </a:txBody>
                  <a:tcPr marL="8355" marR="8355" marT="83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a:solidFill>
                            <a:srgbClr val="000000"/>
                          </a:solidFill>
                          <a:effectLst/>
                          <a:latin typeface="Arial Narrow" panose="020B0606020202030204" pitchFamily="34" charset="0"/>
                        </a:rPr>
                        <a:t>              14 899 983,00   </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dirty="0">
                          <a:solidFill>
                            <a:srgbClr val="000000"/>
                          </a:solidFill>
                          <a:effectLst/>
                          <a:latin typeface="Arial Narrow" panose="020B0606020202030204" pitchFamily="34" charset="0"/>
                        </a:rPr>
                        <a:t>                9 352 550,00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a:solidFill>
                            <a:srgbClr val="000000"/>
                          </a:solidFill>
                          <a:effectLst/>
                          <a:latin typeface="Arial Narrow" panose="020B0606020202030204" pitchFamily="34" charset="0"/>
                        </a:rPr>
                        <a:t>                6 225 934,00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2962300355"/>
                  </a:ext>
                </a:extLst>
              </a:tr>
              <a:tr h="232086">
                <a:tc>
                  <a:txBody>
                    <a:bodyPr/>
                    <a:lstStyle/>
                    <a:p>
                      <a:pPr algn="ctr" fontAlgn="b"/>
                      <a:r>
                        <a:rPr lang="ru-RU" sz="1100" b="0" i="0" u="none" strike="noStrike">
                          <a:solidFill>
                            <a:srgbClr val="000000"/>
                          </a:solidFill>
                          <a:effectLst/>
                          <a:latin typeface="Arial Narrow" panose="020B0606020202030204" pitchFamily="34" charset="0"/>
                        </a:rPr>
                        <a:t>ПАО "МРСК Сибири"</a:t>
                      </a:r>
                    </a:p>
                  </a:txBody>
                  <a:tcPr marL="8355" marR="8355" marT="8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67,51%</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13,37%</a:t>
                      </a:r>
                    </a:p>
                  </a:txBody>
                  <a:tcPr marL="8355" marR="8355" marT="83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              10 291 953,47   </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Arial Narrow" panose="020B0606020202030204" pitchFamily="34" charset="0"/>
                        </a:rPr>
                        <a:t>                6 948 567,72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                1 376 528,97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05048316"/>
                  </a:ext>
                </a:extLst>
              </a:tr>
              <a:tr h="232086">
                <a:tc>
                  <a:txBody>
                    <a:bodyPr/>
                    <a:lstStyle/>
                    <a:p>
                      <a:pPr algn="ctr" fontAlgn="b"/>
                      <a:r>
                        <a:rPr lang="ru-RU" sz="1100" b="0" i="0" u="none" strike="noStrike">
                          <a:solidFill>
                            <a:srgbClr val="000000"/>
                          </a:solidFill>
                          <a:effectLst/>
                          <a:latin typeface="Arial Narrow" panose="020B0606020202030204" pitchFamily="34" charset="0"/>
                        </a:rPr>
                        <a:t>ПАО "ТРК"</a:t>
                      </a:r>
                    </a:p>
                  </a:txBody>
                  <a:tcPr marL="8355" marR="8355" marT="8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a:solidFill>
                            <a:srgbClr val="000000"/>
                          </a:solidFill>
                          <a:effectLst/>
                          <a:latin typeface="Arial Narrow" panose="020B0606020202030204" pitchFamily="34" charset="0"/>
                        </a:rPr>
                        <a:t>67,95%</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a:solidFill>
                            <a:srgbClr val="000000"/>
                          </a:solidFill>
                          <a:effectLst/>
                          <a:latin typeface="Arial Narrow" panose="020B0606020202030204" pitchFamily="34" charset="0"/>
                        </a:rPr>
                        <a:t>37,90%</a:t>
                      </a:r>
                    </a:p>
                  </a:txBody>
                  <a:tcPr marL="8355" marR="8355" marT="83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a:solidFill>
                            <a:srgbClr val="000000"/>
                          </a:solidFill>
                          <a:effectLst/>
                          <a:latin typeface="Arial Narrow" panose="020B0606020202030204" pitchFamily="34" charset="0"/>
                        </a:rPr>
                        <a:t>                1 124 919,39   </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dirty="0">
                          <a:solidFill>
                            <a:srgbClr val="000000"/>
                          </a:solidFill>
                          <a:effectLst/>
                          <a:latin typeface="Arial Narrow" panose="020B0606020202030204" pitchFamily="34" charset="0"/>
                        </a:rPr>
                        <a:t>                   764 417,94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a:solidFill>
                            <a:srgbClr val="000000"/>
                          </a:solidFill>
                          <a:effectLst/>
                          <a:latin typeface="Arial Narrow" panose="020B0606020202030204" pitchFamily="34" charset="0"/>
                        </a:rPr>
                        <a:t>                   426 382,45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659304474"/>
                  </a:ext>
                </a:extLst>
              </a:tr>
              <a:tr h="232086">
                <a:tc>
                  <a:txBody>
                    <a:bodyPr/>
                    <a:lstStyle/>
                    <a:p>
                      <a:pPr algn="ctr" fontAlgn="b"/>
                      <a:r>
                        <a:rPr lang="ru-RU" sz="1100" b="0" i="0" u="none" strike="noStrike">
                          <a:solidFill>
                            <a:srgbClr val="000000"/>
                          </a:solidFill>
                          <a:effectLst/>
                          <a:latin typeface="Arial Narrow" panose="020B0606020202030204" pitchFamily="34" charset="0"/>
                        </a:rPr>
                        <a:t>ПАО "МРСК С-З"</a:t>
                      </a:r>
                    </a:p>
                  </a:txBody>
                  <a:tcPr marL="8355" marR="8355" marT="8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48,11%</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19,16%</a:t>
                      </a:r>
                    </a:p>
                  </a:txBody>
                  <a:tcPr marL="8355" marR="8355" marT="83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              13 130 509,67   </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Arial Narrow" panose="020B0606020202030204" pitchFamily="34" charset="0"/>
                        </a:rPr>
                        <a:t>                6 316 534,16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                2 516 182,33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28886732"/>
                  </a:ext>
                </a:extLst>
              </a:tr>
              <a:tr h="232086">
                <a:tc>
                  <a:txBody>
                    <a:bodyPr/>
                    <a:lstStyle/>
                    <a:p>
                      <a:pPr algn="ctr" fontAlgn="b"/>
                      <a:r>
                        <a:rPr lang="ru-RU" sz="1100" b="0" i="0" u="none" strike="noStrike">
                          <a:solidFill>
                            <a:srgbClr val="000000"/>
                          </a:solidFill>
                          <a:effectLst/>
                          <a:latin typeface="Arial Narrow" panose="020B0606020202030204" pitchFamily="34" charset="0"/>
                        </a:rPr>
                        <a:t>ОАО "МРСК Урала"</a:t>
                      </a:r>
                    </a:p>
                  </a:txBody>
                  <a:tcPr marL="8355" marR="8355" marT="8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72,21%</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51,88%</a:t>
                      </a:r>
                    </a:p>
                  </a:txBody>
                  <a:tcPr marL="8355" marR="8355" marT="83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                8 918 591,29   </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Arial Narrow" panose="020B0606020202030204" pitchFamily="34" charset="0"/>
                        </a:rPr>
                        <a:t>                6 440 153,03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                4 626 798,90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02315207"/>
                  </a:ext>
                </a:extLst>
              </a:tr>
              <a:tr h="232086">
                <a:tc>
                  <a:txBody>
                    <a:bodyPr/>
                    <a:lstStyle/>
                    <a:p>
                      <a:pPr algn="ctr" fontAlgn="b"/>
                      <a:r>
                        <a:rPr lang="ru-RU" sz="1100" b="0" i="0" u="none" strike="noStrike">
                          <a:solidFill>
                            <a:srgbClr val="000000"/>
                          </a:solidFill>
                          <a:effectLst/>
                          <a:latin typeface="Arial Narrow" panose="020B0606020202030204" pitchFamily="34" charset="0"/>
                        </a:rPr>
                        <a:t>АО "ЯНТАРЬЭНЕРГО"</a:t>
                      </a:r>
                    </a:p>
                  </a:txBody>
                  <a:tcPr marL="8355" marR="8355" marT="8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60,62%</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21,88%</a:t>
                      </a:r>
                    </a:p>
                  </a:txBody>
                  <a:tcPr marL="8355" marR="8355" marT="83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              11 319 773,97   </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Arial Narrow" panose="020B0606020202030204" pitchFamily="34" charset="0"/>
                        </a:rPr>
                        <a:t>                6 862 163,02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                2 476 794,27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84840520"/>
                  </a:ext>
                </a:extLst>
              </a:tr>
              <a:tr h="453155">
                <a:tc>
                  <a:txBody>
                    <a:bodyPr/>
                    <a:lstStyle/>
                    <a:p>
                      <a:pPr algn="ctr" fontAlgn="b"/>
                      <a:r>
                        <a:rPr lang="ru-RU" sz="1100" b="0" i="0" u="none" strike="noStrike">
                          <a:solidFill>
                            <a:srgbClr val="000000"/>
                          </a:solidFill>
                          <a:effectLst/>
                          <a:latin typeface="Arial Narrow" panose="020B0606020202030204" pitchFamily="34" charset="0"/>
                        </a:rPr>
                        <a:t>ПАО "МРСК Северного Кавказа"</a:t>
                      </a:r>
                    </a:p>
                  </a:txBody>
                  <a:tcPr marL="8355" marR="8355" marT="8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a:solidFill>
                            <a:srgbClr val="000000"/>
                          </a:solidFill>
                          <a:effectLst/>
                          <a:latin typeface="Arial Narrow" panose="020B0606020202030204" pitchFamily="34" charset="0"/>
                        </a:rPr>
                        <a:t>92,54%</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a:solidFill>
                            <a:srgbClr val="000000"/>
                          </a:solidFill>
                          <a:effectLst/>
                          <a:latin typeface="Arial Narrow" panose="020B0606020202030204" pitchFamily="34" charset="0"/>
                        </a:rPr>
                        <a:t>11,49%</a:t>
                      </a:r>
                    </a:p>
                  </a:txBody>
                  <a:tcPr marL="8355" marR="8355" marT="83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a:solidFill>
                            <a:srgbClr val="000000"/>
                          </a:solidFill>
                          <a:effectLst/>
                          <a:latin typeface="Arial Narrow" panose="020B0606020202030204" pitchFamily="34" charset="0"/>
                        </a:rPr>
                        <a:t>                2 727 943,27   </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dirty="0">
                          <a:solidFill>
                            <a:srgbClr val="000000"/>
                          </a:solidFill>
                          <a:effectLst/>
                          <a:latin typeface="Arial Narrow" panose="020B0606020202030204" pitchFamily="34" charset="0"/>
                        </a:rPr>
                        <a:t>                2 524 482,84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a:solidFill>
                            <a:srgbClr val="000000"/>
                          </a:solidFill>
                          <a:effectLst/>
                          <a:latin typeface="Arial Narrow" panose="020B0606020202030204" pitchFamily="34" charset="0"/>
                        </a:rPr>
                        <a:t>                   313 405,28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1374825933"/>
                  </a:ext>
                </a:extLst>
              </a:tr>
              <a:tr h="232086">
                <a:tc>
                  <a:txBody>
                    <a:bodyPr/>
                    <a:lstStyle/>
                    <a:p>
                      <a:pPr algn="ctr" fontAlgn="b"/>
                      <a:r>
                        <a:rPr lang="ru-RU" sz="1100" b="0" i="0" u="none" strike="noStrike">
                          <a:solidFill>
                            <a:srgbClr val="000000"/>
                          </a:solidFill>
                          <a:effectLst/>
                          <a:latin typeface="Arial Narrow" panose="020B0606020202030204" pitchFamily="34" charset="0"/>
                        </a:rPr>
                        <a:t>ПАО "МОЭСК"</a:t>
                      </a:r>
                    </a:p>
                  </a:txBody>
                  <a:tcPr marL="8355" marR="8355" marT="8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73,62%</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22,77%</a:t>
                      </a:r>
                    </a:p>
                  </a:txBody>
                  <a:tcPr marL="8355" marR="8355" marT="83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              35 693 785,30   </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Arial Narrow" panose="020B0606020202030204" pitchFamily="34" charset="0"/>
                        </a:rPr>
                        <a:t>              26 278 966,45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                8 128 518,81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10402025"/>
                  </a:ext>
                </a:extLst>
              </a:tr>
              <a:tr h="232086">
                <a:tc>
                  <a:txBody>
                    <a:bodyPr/>
                    <a:lstStyle/>
                    <a:p>
                      <a:pPr algn="ctr" fontAlgn="b"/>
                      <a:r>
                        <a:rPr lang="ru-RU" sz="1100" b="0" i="0" u="none" strike="noStrike">
                          <a:solidFill>
                            <a:srgbClr val="000000"/>
                          </a:solidFill>
                          <a:effectLst/>
                          <a:latin typeface="Arial Narrow" panose="020B0606020202030204" pitchFamily="34" charset="0"/>
                        </a:rPr>
                        <a:t>ПАО "МРСК Центра"</a:t>
                      </a:r>
                    </a:p>
                  </a:txBody>
                  <a:tcPr marL="8355" marR="8355" marT="8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a:solidFill>
                            <a:srgbClr val="000000"/>
                          </a:solidFill>
                          <a:effectLst/>
                          <a:latin typeface="Arial Narrow" panose="020B0606020202030204" pitchFamily="34" charset="0"/>
                        </a:rPr>
                        <a:t>92,85%</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a:solidFill>
                            <a:srgbClr val="000000"/>
                          </a:solidFill>
                          <a:effectLst/>
                          <a:latin typeface="Arial Narrow" panose="020B0606020202030204" pitchFamily="34" charset="0"/>
                        </a:rPr>
                        <a:t>15,29%</a:t>
                      </a:r>
                    </a:p>
                  </a:txBody>
                  <a:tcPr marL="8355" marR="8355" marT="83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a:solidFill>
                            <a:srgbClr val="000000"/>
                          </a:solidFill>
                          <a:effectLst/>
                          <a:latin typeface="Arial Narrow" panose="020B0606020202030204" pitchFamily="34" charset="0"/>
                        </a:rPr>
                        <a:t>              15 392 421,87   </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dirty="0">
                          <a:solidFill>
                            <a:srgbClr val="000000"/>
                          </a:solidFill>
                          <a:effectLst/>
                          <a:latin typeface="Arial Narrow" panose="020B0606020202030204" pitchFamily="34" charset="0"/>
                        </a:rPr>
                        <a:t>              14 291 293,44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0" i="0" u="none" strike="noStrike">
                          <a:solidFill>
                            <a:srgbClr val="000000"/>
                          </a:solidFill>
                          <a:effectLst/>
                          <a:latin typeface="Arial Narrow" panose="020B0606020202030204" pitchFamily="34" charset="0"/>
                        </a:rPr>
                        <a:t>                2 353 620,24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2765439431"/>
                  </a:ext>
                </a:extLst>
              </a:tr>
              <a:tr h="242379">
                <a:tc>
                  <a:txBody>
                    <a:bodyPr/>
                    <a:lstStyle/>
                    <a:p>
                      <a:pPr algn="ctr" fontAlgn="b"/>
                      <a:r>
                        <a:rPr lang="ru-RU" sz="1100" b="0" i="0" u="none" strike="noStrike">
                          <a:solidFill>
                            <a:srgbClr val="000000"/>
                          </a:solidFill>
                          <a:effectLst/>
                          <a:latin typeface="Arial Narrow" panose="020B0606020202030204" pitchFamily="34" charset="0"/>
                        </a:rPr>
                        <a:t>ПАО "ФСК ЕЭС"</a:t>
                      </a:r>
                    </a:p>
                  </a:txBody>
                  <a:tcPr marL="8355" marR="8355" marT="8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31,92%</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20,38%</a:t>
                      </a:r>
                    </a:p>
                  </a:txBody>
                  <a:tcPr marL="8355" marR="8355" marT="83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              93 130 039,52   </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Arial Narrow" panose="020B0606020202030204" pitchFamily="34" charset="0"/>
                        </a:rPr>
                        <a:t>              29 729 232,26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Arial Narrow" panose="020B0606020202030204" pitchFamily="34" charset="0"/>
                        </a:rPr>
                        <a:t>              18 977 727,04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7419079"/>
                  </a:ext>
                </a:extLst>
              </a:tr>
              <a:tr h="242379">
                <a:tc>
                  <a:txBody>
                    <a:bodyPr/>
                    <a:lstStyle/>
                    <a:p>
                      <a:pPr algn="ctr" fontAlgn="b"/>
                      <a:r>
                        <a:rPr lang="ru-RU" sz="1100" b="1" i="0" u="none" strike="noStrike">
                          <a:solidFill>
                            <a:srgbClr val="000000"/>
                          </a:solidFill>
                          <a:effectLst/>
                          <a:latin typeface="Arial Narrow" panose="020B0606020202030204" pitchFamily="34" charset="0"/>
                        </a:rPr>
                        <a:t>ИТОГО</a:t>
                      </a:r>
                    </a:p>
                  </a:txBody>
                  <a:tcPr marL="8355" marR="8355" marT="8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1" i="0" u="none" strike="noStrike">
                          <a:solidFill>
                            <a:srgbClr val="000000"/>
                          </a:solidFill>
                          <a:effectLst/>
                          <a:latin typeface="Arial Narrow" panose="020B0606020202030204" pitchFamily="34" charset="0"/>
                        </a:rPr>
                        <a:t>58,05%</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1" i="0" u="none" strike="noStrike">
                          <a:solidFill>
                            <a:srgbClr val="000000"/>
                          </a:solidFill>
                          <a:effectLst/>
                          <a:latin typeface="Arial Narrow" panose="020B0606020202030204" pitchFamily="34" charset="0"/>
                        </a:rPr>
                        <a:t>23,19%</a:t>
                      </a:r>
                    </a:p>
                  </a:txBody>
                  <a:tcPr marL="8355" marR="8355" marT="83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1" i="0" u="none" strike="noStrike" dirty="0">
                          <a:solidFill>
                            <a:srgbClr val="000000"/>
                          </a:solidFill>
                          <a:effectLst/>
                          <a:latin typeface="Arial Narrow" panose="020B0606020202030204" pitchFamily="34" charset="0"/>
                        </a:rPr>
                        <a:t>            270 532 401,59   </a:t>
                      </a:r>
                    </a:p>
                  </a:txBody>
                  <a:tcPr marL="8355" marR="8355" marT="83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1" i="0" u="none" strike="noStrike">
                          <a:solidFill>
                            <a:srgbClr val="000000"/>
                          </a:solidFill>
                          <a:effectLst/>
                          <a:latin typeface="Arial Narrow" panose="020B0606020202030204" pitchFamily="34" charset="0"/>
                        </a:rPr>
                        <a:t>            157 055 249,14   </a:t>
                      </a:r>
                    </a:p>
                  </a:txBody>
                  <a:tcPr marL="8355" marR="8355" marT="8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ru-RU" sz="1100" b="1" i="0" u="none" strike="noStrike" dirty="0">
                          <a:solidFill>
                            <a:srgbClr val="000000"/>
                          </a:solidFill>
                          <a:effectLst/>
                          <a:latin typeface="Arial Narrow" panose="020B0606020202030204" pitchFamily="34" charset="0"/>
                        </a:rPr>
                        <a:t>              62 726 776,80   </a:t>
                      </a:r>
                    </a:p>
                  </a:txBody>
                  <a:tcPr marL="8355" marR="8355" marT="83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2679968641"/>
                  </a:ext>
                </a:extLst>
              </a:tr>
            </a:tbl>
          </a:graphicData>
        </a:graphic>
      </p:graphicFrame>
      <p:sp>
        <p:nvSpPr>
          <p:cNvPr id="4" name="Rectangle 3"/>
          <p:cNvSpPr>
            <a:spLocks noChangeArrowheads="1"/>
          </p:cNvSpPr>
          <p:nvPr/>
        </p:nvSpPr>
        <p:spPr bwMode="auto">
          <a:xfrm>
            <a:off x="559147" y="333062"/>
            <a:ext cx="8097714" cy="302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224"/>
            <a:r>
              <a:rPr lang="ru-RU" dirty="0">
                <a:solidFill>
                  <a:prstClr val="white"/>
                </a:solidFill>
                <a:latin typeface="Arial Narrow" panose="020B0606020202030204" pitchFamily="34" charset="0"/>
                <a:cs typeface="Arial" panose="020B0604020202020204" pitchFamily="34" charset="0"/>
              </a:rPr>
              <a:t>ИСПОЛНЕНИЕ ПП РФ ОТ 11.12.2014 № 1352 В ГРУППЕ КОМПАНИЙ «РОССЕТИ»</a:t>
            </a:r>
            <a:endParaRPr lang="ru-RU" dirty="0">
              <a:solidFill>
                <a:schemeClr val="accent1"/>
              </a:solidFill>
              <a:latin typeface="Arial Narrow" panose="020B0606020202030204" pitchFamily="34" charset="0"/>
              <a:cs typeface="Arial" panose="020B0604020202020204" pitchFamily="34" charset="0"/>
            </a:endParaRPr>
          </a:p>
        </p:txBody>
      </p:sp>
      <p:sp>
        <p:nvSpPr>
          <p:cNvPr id="5" name="Номер слайда 2"/>
          <p:cNvSpPr>
            <a:spLocks noGrp="1"/>
          </p:cNvSpPr>
          <p:nvPr>
            <p:ph type="sldNum" sz="quarter" idx="4294967295"/>
          </p:nvPr>
        </p:nvSpPr>
        <p:spPr>
          <a:xfrm>
            <a:off x="8765806" y="301660"/>
            <a:ext cx="397364" cy="365125"/>
          </a:xfrm>
          <a:prstGeom prst="rect">
            <a:avLst/>
          </a:prstGeom>
        </p:spPr>
        <p:txBody>
          <a:bodyPr/>
          <a:lstStyle/>
          <a:p>
            <a:pPr algn="l"/>
            <a:r>
              <a:rPr lang="ru-RU" sz="1800" dirty="0">
                <a:solidFill>
                  <a:prstClr val="white"/>
                </a:solidFill>
                <a:latin typeface="Arial Narrow" panose="020B0606020202030204" pitchFamily="34" charset="0"/>
              </a:rPr>
              <a:t>7</a:t>
            </a:r>
          </a:p>
        </p:txBody>
      </p:sp>
      <p:sp>
        <p:nvSpPr>
          <p:cNvPr id="6" name="TextBox 5"/>
          <p:cNvSpPr txBox="1"/>
          <p:nvPr/>
        </p:nvSpPr>
        <p:spPr>
          <a:xfrm>
            <a:off x="107504" y="980728"/>
            <a:ext cx="9001000" cy="338554"/>
          </a:xfrm>
          <a:prstGeom prst="rect">
            <a:avLst/>
          </a:prstGeom>
          <a:noFill/>
        </p:spPr>
        <p:txBody>
          <a:bodyPr wrap="square" rtlCol="0">
            <a:spAutoFit/>
          </a:bodyPr>
          <a:lstStyle/>
          <a:p>
            <a:pPr algn="ctr"/>
            <a:r>
              <a:rPr lang="ru-RU" sz="1600" b="1" dirty="0">
                <a:solidFill>
                  <a:schemeClr val="tx2"/>
                </a:solidFill>
                <a:latin typeface="Arial Narrow" panose="020B0606020202030204" pitchFamily="34" charset="0"/>
                <a:cs typeface="Arial" panose="020B0604020202020204" pitchFamily="34" charset="0"/>
              </a:rPr>
              <a:t>Информация о доле закупок у субъектов малого и среднего </a:t>
            </a:r>
            <a:r>
              <a:rPr lang="ru-RU" sz="1600" b="1" dirty="0" smtClean="0">
                <a:solidFill>
                  <a:schemeClr val="tx2"/>
                </a:solidFill>
                <a:latin typeface="Arial Narrow" panose="020B0606020202030204" pitchFamily="34" charset="0"/>
                <a:cs typeface="Arial" panose="020B0604020202020204" pitchFamily="34" charset="0"/>
              </a:rPr>
              <a:t>предпринимательства (МСП) за 2016 год</a:t>
            </a:r>
            <a:endParaRPr lang="ru-RU" sz="1600" b="1" dirty="0">
              <a:solidFill>
                <a:schemeClr val="tx2"/>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4162217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69217" y="323131"/>
            <a:ext cx="8097714" cy="302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224"/>
            <a:r>
              <a:rPr lang="ru-RU" sz="1600" dirty="0" smtClean="0">
                <a:solidFill>
                  <a:prstClr val="white"/>
                </a:solidFill>
                <a:latin typeface="Arial Narrow" panose="020B0606020202030204" pitchFamily="34" charset="0"/>
                <a:cs typeface="Arial" panose="020B0604020202020204" pitchFamily="34" charset="0"/>
              </a:rPr>
              <a:t>РАБОТА СОВЕЩАТЕЛЬНЫХ ОРГАНОВ ДЗО ПАО РОССЕТИ В 2016 ГОДУ</a:t>
            </a:r>
            <a:endParaRPr lang="ru-RU" sz="1600" dirty="0">
              <a:solidFill>
                <a:schemeClr val="accent1"/>
              </a:solidFill>
              <a:latin typeface="Arial Narrow" panose="020B0606020202030204" pitchFamily="34" charset="0"/>
              <a:cs typeface="Arial" panose="020B0604020202020204" pitchFamily="34" charset="0"/>
            </a:endParaRPr>
          </a:p>
        </p:txBody>
      </p:sp>
      <p:cxnSp>
        <p:nvCxnSpPr>
          <p:cNvPr id="20" name="Прямая со стрелкой 19"/>
          <p:cNvCxnSpPr/>
          <p:nvPr/>
        </p:nvCxnSpPr>
        <p:spPr>
          <a:xfrm>
            <a:off x="7020272" y="980728"/>
            <a:ext cx="0" cy="664167"/>
          </a:xfrm>
          <a:prstGeom prst="straightConnector1">
            <a:avLst/>
          </a:prstGeom>
          <a:ln w="28575">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1979712" y="1236845"/>
            <a:ext cx="1872208" cy="369332"/>
          </a:xfrm>
          <a:prstGeom prst="rect">
            <a:avLst/>
          </a:prstGeom>
        </p:spPr>
        <p:txBody>
          <a:bodyPr wrap="square">
            <a:spAutoFit/>
          </a:bodyPr>
          <a:lstStyle/>
          <a:p>
            <a:pPr algn="ctr"/>
            <a:r>
              <a:rPr lang="ru-RU" b="1" dirty="0" smtClean="0">
                <a:solidFill>
                  <a:prstClr val="white"/>
                </a:solidFill>
                <a:latin typeface="Arial Narrow" panose="020B0606020202030204" pitchFamily="34" charset="0"/>
              </a:rPr>
              <a:t>2013 - 2014 </a:t>
            </a:r>
            <a:endParaRPr lang="ru-RU" b="1" dirty="0">
              <a:solidFill>
                <a:prstClr val="white"/>
              </a:solidFill>
              <a:latin typeface="Arial Narrow" panose="020B0606020202030204" pitchFamily="34" charset="0"/>
              <a:cs typeface="Times New Roman" panose="02020603050405020304" pitchFamily="18" charset="0"/>
            </a:endParaRPr>
          </a:p>
        </p:txBody>
      </p:sp>
      <p:sp>
        <p:nvSpPr>
          <p:cNvPr id="26" name="Прямоугольник 25"/>
          <p:cNvSpPr/>
          <p:nvPr/>
        </p:nvSpPr>
        <p:spPr>
          <a:xfrm>
            <a:off x="6842348" y="1236845"/>
            <a:ext cx="1872208" cy="369332"/>
          </a:xfrm>
          <a:prstGeom prst="rect">
            <a:avLst/>
          </a:prstGeom>
        </p:spPr>
        <p:txBody>
          <a:bodyPr wrap="square">
            <a:spAutoFit/>
          </a:bodyPr>
          <a:lstStyle/>
          <a:p>
            <a:pPr algn="ctr"/>
            <a:r>
              <a:rPr lang="ru-RU" b="1" dirty="0" smtClean="0">
                <a:solidFill>
                  <a:prstClr val="white"/>
                </a:solidFill>
                <a:latin typeface="Arial Narrow" panose="020B0606020202030204" pitchFamily="34" charset="0"/>
              </a:rPr>
              <a:t>2015 и далее</a:t>
            </a:r>
            <a:endParaRPr lang="ru-RU" b="1" dirty="0">
              <a:solidFill>
                <a:prstClr val="white"/>
              </a:solidFill>
              <a:latin typeface="Arial Narrow" panose="020B0606020202030204" pitchFamily="34"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450164" y="1247393"/>
            <a:ext cx="18290" cy="4554107"/>
          </a:xfrm>
          <a:prstGeom prst="rect">
            <a:avLst/>
          </a:prstGeom>
        </p:spPr>
      </p:pic>
      <p:grpSp>
        <p:nvGrpSpPr>
          <p:cNvPr id="9" name="Группа 8"/>
          <p:cNvGrpSpPr/>
          <p:nvPr/>
        </p:nvGrpSpPr>
        <p:grpSpPr>
          <a:xfrm>
            <a:off x="563469" y="1440626"/>
            <a:ext cx="731604" cy="558080"/>
            <a:chOff x="3752657" y="4293096"/>
            <a:chExt cx="675327" cy="558080"/>
          </a:xfrm>
        </p:grpSpPr>
        <p:cxnSp>
          <p:nvCxnSpPr>
            <p:cNvPr id="10" name="Прямая со стрелкой 9"/>
            <p:cNvCxnSpPr/>
            <p:nvPr/>
          </p:nvCxnSpPr>
          <p:spPr>
            <a:xfrm flipV="1">
              <a:off x="3752657" y="4293096"/>
              <a:ext cx="675327" cy="2"/>
            </a:xfrm>
            <a:prstGeom prst="straightConnector1">
              <a:avLst/>
            </a:prstGeom>
            <a:ln w="28575">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V="1">
              <a:off x="3752657" y="4581128"/>
              <a:ext cx="675327" cy="2"/>
            </a:xfrm>
            <a:prstGeom prst="straightConnector1">
              <a:avLst/>
            </a:prstGeom>
            <a:ln w="28575">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752657" y="4851174"/>
              <a:ext cx="675327" cy="2"/>
            </a:xfrm>
            <a:prstGeom prst="straightConnector1">
              <a:avLst/>
            </a:prstGeom>
            <a:ln w="28575">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pic>
        <p:nvPicPr>
          <p:cNvPr id="5" name="Рисунок 4"/>
          <p:cNvPicPr>
            <a:picLocks noChangeAspect="1"/>
          </p:cNvPicPr>
          <p:nvPr/>
        </p:nvPicPr>
        <p:blipFill>
          <a:blip r:embed="rId3"/>
          <a:stretch>
            <a:fillRect/>
          </a:stretch>
        </p:blipFill>
        <p:spPr>
          <a:xfrm>
            <a:off x="560071" y="2967643"/>
            <a:ext cx="890093" cy="865707"/>
          </a:xfrm>
          <a:prstGeom prst="rect">
            <a:avLst/>
          </a:prstGeom>
        </p:spPr>
      </p:pic>
      <p:pic>
        <p:nvPicPr>
          <p:cNvPr id="6" name="Рисунок 5"/>
          <p:cNvPicPr>
            <a:picLocks noChangeAspect="1"/>
          </p:cNvPicPr>
          <p:nvPr/>
        </p:nvPicPr>
        <p:blipFill>
          <a:blip r:embed="rId3"/>
          <a:stretch>
            <a:fillRect/>
          </a:stretch>
        </p:blipFill>
        <p:spPr>
          <a:xfrm>
            <a:off x="477527" y="5276764"/>
            <a:ext cx="890093" cy="865707"/>
          </a:xfrm>
          <a:prstGeom prst="rect">
            <a:avLst/>
          </a:prstGeom>
        </p:spPr>
      </p:pic>
      <p:grpSp>
        <p:nvGrpSpPr>
          <p:cNvPr id="16" name="Группа 15"/>
          <p:cNvGrpSpPr/>
          <p:nvPr/>
        </p:nvGrpSpPr>
        <p:grpSpPr>
          <a:xfrm>
            <a:off x="1683788" y="1048676"/>
            <a:ext cx="2257302" cy="5569348"/>
            <a:chOff x="2633927" y="2050802"/>
            <a:chExt cx="2597436" cy="6942592"/>
          </a:xfrm>
        </p:grpSpPr>
        <p:sp>
          <p:nvSpPr>
            <p:cNvPr id="17" name="Прямоугольник 16"/>
            <p:cNvSpPr/>
            <p:nvPr/>
          </p:nvSpPr>
          <p:spPr>
            <a:xfrm>
              <a:off x="2633927" y="6359433"/>
              <a:ext cx="2592287" cy="2633961"/>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1"/>
                  </a:solidFill>
                  <a:latin typeface="Arial Narrow" panose="020B0606020202030204" pitchFamily="34" charset="0"/>
                </a:rPr>
                <a:t>На постоянной основе представители Группы компаний взаимодействуют с предпринимательским сообществом на международных и российских площадках</a:t>
              </a:r>
            </a:p>
          </p:txBody>
        </p:sp>
        <p:sp>
          <p:nvSpPr>
            <p:cNvPr id="18" name="Прямоугольник 17"/>
            <p:cNvSpPr/>
            <p:nvPr/>
          </p:nvSpPr>
          <p:spPr>
            <a:xfrm>
              <a:off x="2639075" y="3602382"/>
              <a:ext cx="2592287" cy="2379921"/>
            </a:xfrm>
            <a:prstGeom prst="rect">
              <a:avLst/>
            </a:prstGeom>
            <a:solidFill>
              <a:schemeClr val="accent1">
                <a:lumMod val="40000"/>
                <a:lumOff val="6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solidFill>
                  <a:latin typeface="Arial Narrow" panose="020B0606020202030204" pitchFamily="34" charset="0"/>
                </a:rPr>
                <a:t>26 мая 2016</a:t>
              </a:r>
            </a:p>
            <a:p>
              <a:pPr algn="ctr"/>
              <a:r>
                <a:rPr lang="ru-RU" sz="1600" b="1" dirty="0" smtClean="0">
                  <a:solidFill>
                    <a:schemeClr val="accent1"/>
                  </a:solidFill>
                  <a:latin typeface="Arial Narrow" panose="020B0606020202030204" pitchFamily="34" charset="0"/>
                </a:rPr>
                <a:t>в ПАО «Россети» и его ДЗО </a:t>
              </a:r>
              <a:r>
                <a:rPr lang="ru-RU" sz="1600" b="1" dirty="0">
                  <a:solidFill>
                    <a:schemeClr val="accent1"/>
                  </a:solidFill>
                  <a:latin typeface="Arial Narrow" panose="020B0606020202030204" pitchFamily="34" charset="0"/>
                </a:rPr>
                <a:t>п</a:t>
              </a:r>
              <a:r>
                <a:rPr lang="ru-RU" sz="1600" b="1" dirty="0" smtClean="0">
                  <a:solidFill>
                    <a:schemeClr val="accent1"/>
                  </a:solidFill>
                  <a:latin typeface="Arial Narrow" panose="020B0606020202030204" pitchFamily="34" charset="0"/>
                </a:rPr>
                <a:t>роведены Дни открытых дверей, приуроченные к Дню российского предпринимательства</a:t>
              </a:r>
            </a:p>
          </p:txBody>
        </p:sp>
        <p:sp>
          <p:nvSpPr>
            <p:cNvPr id="19" name="Прямоугольник 18"/>
            <p:cNvSpPr/>
            <p:nvPr/>
          </p:nvSpPr>
          <p:spPr>
            <a:xfrm>
              <a:off x="2639075" y="2050802"/>
              <a:ext cx="2592288" cy="13037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Arial Narrow" panose="020B0606020202030204" pitchFamily="34" charset="0"/>
                </a:rPr>
                <a:t>Проведено </a:t>
              </a:r>
              <a:r>
                <a:rPr lang="en-US" sz="1600" dirty="0" smtClean="0">
                  <a:solidFill>
                    <a:schemeClr val="tx1"/>
                  </a:solidFill>
                  <a:latin typeface="Arial Narrow" panose="020B0606020202030204" pitchFamily="34" charset="0"/>
                </a:rPr>
                <a:t>28</a:t>
              </a:r>
              <a:r>
                <a:rPr lang="ru-RU" sz="1600" dirty="0" smtClean="0">
                  <a:solidFill>
                    <a:schemeClr val="tx1"/>
                  </a:solidFill>
                  <a:latin typeface="Arial Narrow" panose="020B0606020202030204" pitchFamily="34" charset="0"/>
                </a:rPr>
                <a:t> заседаний Совещательных органов ДЗО ПАО «Россети» </a:t>
              </a:r>
              <a:endParaRPr lang="ru-RU" sz="1600" dirty="0">
                <a:solidFill>
                  <a:schemeClr val="tx1"/>
                </a:solidFill>
                <a:latin typeface="Arial Narrow" panose="020B0606020202030204" pitchFamily="34" charset="0"/>
              </a:endParaRPr>
            </a:p>
          </p:txBody>
        </p:sp>
      </p:grpSp>
      <p:sp>
        <p:nvSpPr>
          <p:cNvPr id="14" name="Прямоугольник 13"/>
          <p:cNvSpPr/>
          <p:nvPr/>
        </p:nvSpPr>
        <p:spPr>
          <a:xfrm>
            <a:off x="4355976" y="977760"/>
            <a:ext cx="4561411" cy="5711179"/>
          </a:xfrm>
          <a:prstGeom prst="rect">
            <a:avLst/>
          </a:prstGeom>
          <a:ln w="28575">
            <a:solidFill>
              <a:schemeClr val="accent1"/>
            </a:solidFill>
          </a:ln>
        </p:spPr>
        <p:txBody>
          <a:bodyPr wrap="square">
            <a:spAutoFit/>
          </a:bodyPr>
          <a:lstStyle/>
          <a:p>
            <a:pPr marL="171450" indent="-171450" algn="just">
              <a:lnSpc>
                <a:spcPct val="115000"/>
              </a:lnSpc>
              <a:spcAft>
                <a:spcPts val="0"/>
              </a:spcAft>
              <a:buFont typeface="Wingdings" panose="05000000000000000000" pitchFamily="2" charset="2"/>
              <a:buChar char="ü"/>
            </a:pPr>
            <a:r>
              <a:rPr lang="ru-RU" sz="1150" dirty="0" smtClean="0">
                <a:latin typeface="Arial Narrow" panose="020B0606020202030204" pitchFamily="34" charset="0"/>
                <a:ea typeface="Calibri" panose="020F0502020204030204" pitchFamily="34" charset="0"/>
                <a:cs typeface="Times New Roman" panose="02020603050405020304" pitchFamily="18" charset="0"/>
              </a:rPr>
              <a:t>Всероссийский </a:t>
            </a:r>
            <a:r>
              <a:rPr lang="ru-RU" sz="1150" dirty="0">
                <a:latin typeface="Arial Narrow" panose="020B0606020202030204" pitchFamily="34" charset="0"/>
                <a:ea typeface="Calibri" panose="020F0502020204030204" pitchFamily="34" charset="0"/>
                <a:cs typeface="Times New Roman" panose="02020603050405020304" pitchFamily="18" charset="0"/>
              </a:rPr>
              <a:t>предпринимательский форум «Малый бизнес – национальная идея?», организатор «ОПОРА РОССИИ», г. Москва, 20.01.2016 </a:t>
            </a:r>
          </a:p>
          <a:p>
            <a:pPr marL="171450" indent="-171450" algn="just">
              <a:lnSpc>
                <a:spcPct val="115000"/>
              </a:lnSpc>
              <a:spcAft>
                <a:spcPts val="0"/>
              </a:spcAft>
              <a:buFont typeface="Wingdings" panose="05000000000000000000" pitchFamily="2" charset="2"/>
              <a:buChar char="ü"/>
            </a:pPr>
            <a:r>
              <a:rPr lang="ru-RU" sz="1150" dirty="0" smtClean="0">
                <a:latin typeface="Arial Narrow" panose="020B0606020202030204" pitchFamily="34" charset="0"/>
                <a:ea typeface="Calibri" panose="020F0502020204030204" pitchFamily="34" charset="0"/>
                <a:cs typeface="Times New Roman" panose="02020603050405020304" pitchFamily="18" charset="0"/>
              </a:rPr>
              <a:t>Красноярский </a:t>
            </a:r>
            <a:r>
              <a:rPr lang="ru-RU" sz="1150" dirty="0">
                <a:latin typeface="Arial Narrow" panose="020B0606020202030204" pitchFamily="34" charset="0"/>
                <a:ea typeface="Calibri" panose="020F0502020204030204" pitchFamily="34" charset="0"/>
                <a:cs typeface="Times New Roman" panose="02020603050405020304" pitchFamily="18" charset="0"/>
              </a:rPr>
              <a:t>экономический форум 2016, г. Красноярск, 18-20 февраля 2016 года</a:t>
            </a:r>
          </a:p>
          <a:p>
            <a:pPr marL="171450" indent="-171450" algn="just">
              <a:lnSpc>
                <a:spcPct val="115000"/>
              </a:lnSpc>
              <a:spcAft>
                <a:spcPts val="0"/>
              </a:spcAft>
              <a:buFont typeface="Wingdings" panose="05000000000000000000" pitchFamily="2" charset="2"/>
              <a:buChar char="ü"/>
            </a:pPr>
            <a:r>
              <a:rPr lang="ru-RU" sz="1150" dirty="0" err="1" smtClean="0">
                <a:latin typeface="Arial Narrow" panose="020B0606020202030204" pitchFamily="34" charset="0"/>
                <a:ea typeface="Calibri" panose="020F0502020204030204" pitchFamily="34" charset="0"/>
                <a:cs typeface="Times New Roman" panose="02020603050405020304" pitchFamily="18" charset="0"/>
              </a:rPr>
              <a:t>Вебинар</a:t>
            </a:r>
            <a:r>
              <a:rPr lang="ru-RU" sz="1150" dirty="0" smtClean="0">
                <a:latin typeface="Arial Narrow" panose="020B0606020202030204" pitchFamily="34" charset="0"/>
                <a:ea typeface="Calibri" panose="020F0502020204030204" pitchFamily="34" charset="0"/>
                <a:cs typeface="Times New Roman" panose="02020603050405020304" pitchFamily="18" charset="0"/>
              </a:rPr>
              <a:t> </a:t>
            </a:r>
            <a:r>
              <a:rPr lang="ru-RU" sz="1150" dirty="0">
                <a:latin typeface="Arial Narrow" panose="020B0606020202030204" pitchFamily="34" charset="0"/>
                <a:ea typeface="Calibri" panose="020F0502020204030204" pitchFamily="34" charset="0"/>
                <a:cs typeface="Times New Roman" panose="02020603050405020304" pitchFamily="18" charset="0"/>
              </a:rPr>
              <a:t>«Особенности участия в закупках ПАО «Россети», 16.03.2016</a:t>
            </a:r>
          </a:p>
          <a:p>
            <a:pPr marL="171450" indent="-171450" algn="just">
              <a:lnSpc>
                <a:spcPct val="115000"/>
              </a:lnSpc>
              <a:spcAft>
                <a:spcPts val="0"/>
              </a:spcAft>
              <a:buFont typeface="Wingdings" panose="05000000000000000000" pitchFamily="2" charset="2"/>
              <a:buChar char="ü"/>
            </a:pPr>
            <a:r>
              <a:rPr lang="ru-RU" sz="1150" dirty="0" smtClean="0">
                <a:latin typeface="Arial Narrow" panose="020B0606020202030204" pitchFamily="34" charset="0"/>
                <a:ea typeface="Calibri" panose="020F0502020204030204" pitchFamily="34" charset="0"/>
                <a:cs typeface="Times New Roman" panose="02020603050405020304" pitchFamily="18" charset="0"/>
              </a:rPr>
              <a:t>Всероссийский </a:t>
            </a:r>
            <a:r>
              <a:rPr lang="ru-RU" sz="1150" dirty="0">
                <a:latin typeface="Arial Narrow" panose="020B0606020202030204" pitchFamily="34" charset="0"/>
                <a:ea typeface="Calibri" panose="020F0502020204030204" pitchFamily="34" charset="0"/>
                <a:cs typeface="Times New Roman" panose="02020603050405020304" pitchFamily="18" charset="0"/>
              </a:rPr>
              <a:t>Форум-выставка Госзаказ-2016, г. Москва, 23-25 марта </a:t>
            </a:r>
            <a:r>
              <a:rPr lang="ru-RU" sz="1150" dirty="0" smtClean="0">
                <a:latin typeface="Arial Narrow" panose="020B0606020202030204" pitchFamily="34" charset="0"/>
                <a:ea typeface="Calibri" panose="020F0502020204030204" pitchFamily="34" charset="0"/>
                <a:cs typeface="Times New Roman" panose="02020603050405020304" pitchFamily="18" charset="0"/>
              </a:rPr>
              <a:t>2016</a:t>
            </a:r>
          </a:p>
          <a:p>
            <a:pPr marL="171450" indent="-171450" algn="just">
              <a:lnSpc>
                <a:spcPct val="115000"/>
              </a:lnSpc>
              <a:spcAft>
                <a:spcPts val="0"/>
              </a:spcAft>
              <a:buFont typeface="Wingdings" panose="05000000000000000000" pitchFamily="2" charset="2"/>
              <a:buChar char="ü"/>
            </a:pPr>
            <a:r>
              <a:rPr lang="ru-RU" sz="1150" dirty="0">
                <a:latin typeface="Arial Narrow" panose="020B0606020202030204" pitchFamily="34" charset="0"/>
              </a:rPr>
              <a:t>Конференция на тему: «ПАО «Россети» малому и среднему бизнесу – тест на о</a:t>
            </a:r>
            <a:r>
              <a:rPr lang="ru-RU" sz="1150" dirty="0" smtClean="0">
                <a:latin typeface="Arial Narrow" panose="020B0606020202030204" pitchFamily="34" charset="0"/>
              </a:rPr>
              <a:t>ткрытость</a:t>
            </a:r>
            <a:r>
              <a:rPr lang="ru-RU" sz="1150" dirty="0">
                <a:latin typeface="Arial Narrow" panose="020B0606020202030204" pitchFamily="34" charset="0"/>
              </a:rPr>
              <a:t>. Обстоятельный разговор о системе закупок компании и ее дочерних обществ</a:t>
            </a:r>
            <a:r>
              <a:rPr lang="ru-RU" sz="1150" dirty="0" smtClean="0">
                <a:latin typeface="Arial Narrow" panose="020B0606020202030204" pitchFamily="34" charset="0"/>
              </a:rPr>
              <a:t>», г. Томск, 20.05.2016 </a:t>
            </a:r>
            <a:endParaRPr lang="ru-RU" sz="1150" dirty="0">
              <a:latin typeface="Arial Narrow" panose="020B0606020202030204" pitchFamily="34" charset="0"/>
              <a:ea typeface="Calibri" panose="020F0502020204030204" pitchFamily="34" charset="0"/>
              <a:cs typeface="Times New Roman" panose="02020603050405020304" pitchFamily="18" charset="0"/>
            </a:endParaRPr>
          </a:p>
          <a:p>
            <a:pPr marL="171450" indent="-171450" algn="just">
              <a:lnSpc>
                <a:spcPct val="115000"/>
              </a:lnSpc>
              <a:spcAft>
                <a:spcPts val="0"/>
              </a:spcAft>
              <a:buFont typeface="Wingdings" panose="05000000000000000000" pitchFamily="2" charset="2"/>
              <a:buChar char="ü"/>
            </a:pPr>
            <a:r>
              <a:rPr lang="ru-RU" sz="1150" dirty="0" smtClean="0">
                <a:latin typeface="Arial Narrow" panose="020B0606020202030204" pitchFamily="34" charset="0"/>
                <a:ea typeface="Calibri" panose="020F0502020204030204" pitchFamily="34" charset="0"/>
                <a:cs typeface="Times New Roman" panose="02020603050405020304" pitchFamily="18" charset="0"/>
              </a:rPr>
              <a:t>День </a:t>
            </a:r>
            <a:r>
              <a:rPr lang="ru-RU" sz="1150" dirty="0">
                <a:latin typeface="Arial Narrow" panose="020B0606020202030204" pitchFamily="34" charset="0"/>
                <a:ea typeface="Calibri" panose="020F0502020204030204" pitchFamily="34" charset="0"/>
                <a:cs typeface="Times New Roman" panose="02020603050405020304" pitchFamily="18" charset="0"/>
              </a:rPr>
              <a:t>российского предпринимательства, организатор ТПП РФ, г. Москва, 26.05.2016</a:t>
            </a:r>
          </a:p>
          <a:p>
            <a:pPr marL="171450" indent="-171450" algn="just">
              <a:lnSpc>
                <a:spcPct val="115000"/>
              </a:lnSpc>
              <a:spcAft>
                <a:spcPts val="0"/>
              </a:spcAft>
              <a:buFont typeface="Wingdings" panose="05000000000000000000" pitchFamily="2" charset="2"/>
              <a:buChar char="ü"/>
            </a:pPr>
            <a:r>
              <a:rPr lang="ru-RU" sz="1150" dirty="0" smtClean="0">
                <a:latin typeface="Arial Narrow" panose="020B0606020202030204" pitchFamily="34" charset="0"/>
                <a:ea typeface="Calibri" panose="020F0502020204030204" pitchFamily="34" charset="0"/>
                <a:cs typeface="Times New Roman" panose="02020603050405020304" pitchFamily="18" charset="0"/>
              </a:rPr>
              <a:t>День </a:t>
            </a:r>
            <a:r>
              <a:rPr lang="ru-RU" sz="1150" dirty="0">
                <a:latin typeface="Arial Narrow" panose="020B0606020202030204" pitchFamily="34" charset="0"/>
                <a:ea typeface="Calibri" panose="020F0502020204030204" pitchFamily="34" charset="0"/>
                <a:cs typeface="Times New Roman" panose="02020603050405020304" pitchFamily="18" charset="0"/>
              </a:rPr>
              <a:t>открытых дверей совместно с ПАО «МОЭСК» и ПАО «МРСК Центра». г. Москва, 26.05.2016</a:t>
            </a:r>
          </a:p>
          <a:p>
            <a:pPr marL="171450" indent="-171450" algn="just">
              <a:lnSpc>
                <a:spcPct val="115000"/>
              </a:lnSpc>
              <a:spcAft>
                <a:spcPts val="0"/>
              </a:spcAft>
              <a:buFont typeface="Wingdings" panose="05000000000000000000" pitchFamily="2" charset="2"/>
              <a:buChar char="ü"/>
            </a:pPr>
            <a:r>
              <a:rPr lang="ru-RU" sz="1150" dirty="0" smtClean="0">
                <a:latin typeface="Arial Narrow" panose="020B0606020202030204" pitchFamily="34" charset="0"/>
                <a:ea typeface="Calibri" panose="020F0502020204030204" pitchFamily="34" charset="0"/>
                <a:cs typeface="Times New Roman" panose="02020603050405020304" pitchFamily="18" charset="0"/>
              </a:rPr>
              <a:t>Международный </a:t>
            </a:r>
            <a:r>
              <a:rPr lang="ru-RU" sz="1150" dirty="0">
                <a:latin typeface="Arial Narrow" panose="020B0606020202030204" pitchFamily="34" charset="0"/>
                <a:ea typeface="Calibri" panose="020F0502020204030204" pitchFamily="34" charset="0"/>
                <a:cs typeface="Times New Roman" panose="02020603050405020304" pitchFamily="18" charset="0"/>
              </a:rPr>
              <a:t>семинар «Борьба со сговорами на торгах и противодействие коррупции», г. Суздаль, 07-09 июня 2016</a:t>
            </a:r>
          </a:p>
          <a:p>
            <a:pPr marL="171450" indent="-171450" algn="just">
              <a:lnSpc>
                <a:spcPct val="115000"/>
              </a:lnSpc>
              <a:spcAft>
                <a:spcPts val="0"/>
              </a:spcAft>
              <a:buFont typeface="Wingdings" panose="05000000000000000000" pitchFamily="2" charset="2"/>
              <a:buChar char="ü"/>
            </a:pPr>
            <a:r>
              <a:rPr lang="ru-RU" sz="1150" dirty="0" smtClean="0">
                <a:latin typeface="Arial Narrow" panose="020B0606020202030204" pitchFamily="34" charset="0"/>
                <a:ea typeface="Calibri" panose="020F0502020204030204" pitchFamily="34" charset="0"/>
                <a:cs typeface="Times New Roman" panose="02020603050405020304" pitchFamily="18" charset="0"/>
              </a:rPr>
              <a:t>Петербургский </a:t>
            </a:r>
            <a:r>
              <a:rPr lang="ru-RU" sz="1150" dirty="0">
                <a:latin typeface="Arial Narrow" panose="020B0606020202030204" pitchFamily="34" charset="0"/>
                <a:ea typeface="Calibri" panose="020F0502020204030204" pitchFamily="34" charset="0"/>
                <a:cs typeface="Times New Roman" panose="02020603050405020304" pitchFamily="18" charset="0"/>
              </a:rPr>
              <a:t>Международный Экономический Форум, г. Санкт-Петербург, 16-18 июня 2016 </a:t>
            </a:r>
          </a:p>
          <a:p>
            <a:pPr marL="171450" indent="-171450" algn="just">
              <a:lnSpc>
                <a:spcPct val="115000"/>
              </a:lnSpc>
              <a:spcAft>
                <a:spcPts val="0"/>
              </a:spcAft>
              <a:buFont typeface="Wingdings" panose="05000000000000000000" pitchFamily="2" charset="2"/>
              <a:buChar char="ü"/>
            </a:pPr>
            <a:r>
              <a:rPr lang="ru-RU" sz="1150" dirty="0" smtClean="0">
                <a:latin typeface="Arial Narrow" panose="020B0606020202030204" pitchFamily="34" charset="0"/>
                <a:ea typeface="Calibri" panose="020F0502020204030204" pitchFamily="34" charset="0"/>
                <a:cs typeface="Times New Roman" panose="02020603050405020304" pitchFamily="18" charset="0"/>
              </a:rPr>
              <a:t>Первая </a:t>
            </a:r>
            <a:r>
              <a:rPr lang="ru-RU" sz="1150" dirty="0">
                <a:latin typeface="Arial Narrow" panose="020B0606020202030204" pitchFamily="34" charset="0"/>
                <a:ea typeface="Calibri" panose="020F0502020204030204" pitchFamily="34" charset="0"/>
                <a:cs typeface="Times New Roman" panose="02020603050405020304" pitchFamily="18" charset="0"/>
              </a:rPr>
              <a:t>всероссийская конференция «Система профессиональных квалификаций в сфере государственных, муниципальных и корпоративных закупок», г. Москва, 29.06.2016</a:t>
            </a:r>
          </a:p>
          <a:p>
            <a:pPr marL="171450" indent="-171450" algn="just">
              <a:lnSpc>
                <a:spcPct val="115000"/>
              </a:lnSpc>
              <a:spcAft>
                <a:spcPts val="0"/>
              </a:spcAft>
              <a:buFont typeface="Wingdings" panose="05000000000000000000" pitchFamily="2" charset="2"/>
              <a:buChar char="ü"/>
            </a:pPr>
            <a:r>
              <a:rPr lang="ru-RU" sz="1150" dirty="0" smtClean="0">
                <a:latin typeface="Arial Narrow" panose="020B0606020202030204" pitchFamily="34" charset="0"/>
                <a:ea typeface="Calibri" panose="020F0502020204030204" pitchFamily="34" charset="0"/>
                <a:cs typeface="Times New Roman" panose="02020603050405020304" pitchFamily="18" charset="0"/>
              </a:rPr>
              <a:t>Машиностроительный </a:t>
            </a:r>
            <a:r>
              <a:rPr lang="ru-RU" sz="1150" dirty="0">
                <a:latin typeface="Arial Narrow" panose="020B0606020202030204" pitchFamily="34" charset="0"/>
                <a:ea typeface="Calibri" panose="020F0502020204030204" pitchFamily="34" charset="0"/>
                <a:cs typeface="Times New Roman" panose="02020603050405020304" pitchFamily="18" charset="0"/>
              </a:rPr>
              <a:t>кластерный форум Республики Татарстан «Цифровое производство и будущее автомобильной промышленности</a:t>
            </a:r>
            <a:r>
              <a:rPr lang="ru-RU" sz="1150" dirty="0" smtClean="0">
                <a:latin typeface="Arial Narrow" panose="020B0606020202030204" pitchFamily="34" charset="0"/>
                <a:ea typeface="Calibri" panose="020F0502020204030204" pitchFamily="34" charset="0"/>
                <a:cs typeface="Times New Roman" panose="02020603050405020304" pitchFamily="18" charset="0"/>
              </a:rPr>
              <a:t>», </a:t>
            </a:r>
            <a:r>
              <a:rPr lang="ru-RU" sz="1150" dirty="0">
                <a:latin typeface="Arial Narrow" panose="020B0606020202030204" pitchFamily="34" charset="0"/>
                <a:ea typeface="Calibri" panose="020F0502020204030204" pitchFamily="34" charset="0"/>
                <a:cs typeface="Times New Roman" panose="02020603050405020304" pitchFamily="18" charset="0"/>
              </a:rPr>
              <a:t>г. Набережные Челны,14-15 сентября 2016</a:t>
            </a:r>
          </a:p>
          <a:p>
            <a:pPr marL="171450" indent="-171450" algn="just">
              <a:buFont typeface="Wingdings" panose="05000000000000000000" pitchFamily="2" charset="2"/>
              <a:buChar char="ü"/>
            </a:pPr>
            <a:r>
              <a:rPr lang="ru-RU" sz="1150" dirty="0" smtClean="0">
                <a:latin typeface="Arial Narrow" panose="020B0606020202030204" pitchFamily="34" charset="0"/>
                <a:ea typeface="Calibri" panose="020F0502020204030204" pitchFamily="34" charset="0"/>
              </a:rPr>
              <a:t>Онлайн-конференция </a:t>
            </a:r>
            <a:r>
              <a:rPr lang="ru-RU" sz="1150" dirty="0">
                <a:latin typeface="Arial Narrow" panose="020B0606020202030204" pitchFamily="34" charset="0"/>
                <a:ea typeface="Calibri" panose="020F0502020204030204" pitchFamily="34" charset="0"/>
              </a:rPr>
              <a:t>по вопросам развития малого и среднего предпринимательства в России, организатор -  АО «Корпорация МСП» 12.09.2016 </a:t>
            </a:r>
            <a:endParaRPr lang="ru-RU" sz="1150" dirty="0">
              <a:latin typeface="Arial Narrow" panose="020B0606020202030204" pitchFamily="34" charset="0"/>
            </a:endParaRPr>
          </a:p>
        </p:txBody>
      </p:sp>
      <p:sp>
        <p:nvSpPr>
          <p:cNvPr id="33" name="Стрелка вправо 32"/>
          <p:cNvSpPr/>
          <p:nvPr/>
        </p:nvSpPr>
        <p:spPr>
          <a:xfrm>
            <a:off x="3944506" y="5401592"/>
            <a:ext cx="414886" cy="319900"/>
          </a:xfrm>
          <a:prstGeom prst="rightArrow">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4" name="Рисунок 33"/>
          <p:cNvPicPr>
            <a:picLocks noChangeAspect="1"/>
          </p:cNvPicPr>
          <p:nvPr/>
        </p:nvPicPr>
        <p:blipFill>
          <a:blip r:embed="rId4"/>
          <a:stretch>
            <a:fillRect/>
          </a:stretch>
        </p:blipFill>
        <p:spPr>
          <a:xfrm>
            <a:off x="3944506" y="5881761"/>
            <a:ext cx="445047" cy="384081"/>
          </a:xfrm>
          <a:prstGeom prst="rect">
            <a:avLst/>
          </a:prstGeom>
        </p:spPr>
      </p:pic>
      <p:pic>
        <p:nvPicPr>
          <p:cNvPr id="35" name="Рисунок 34"/>
          <p:cNvPicPr>
            <a:picLocks noChangeAspect="1"/>
          </p:cNvPicPr>
          <p:nvPr/>
        </p:nvPicPr>
        <p:blipFill>
          <a:blip r:embed="rId4"/>
          <a:stretch>
            <a:fillRect/>
          </a:stretch>
        </p:blipFill>
        <p:spPr>
          <a:xfrm>
            <a:off x="3936412" y="4900762"/>
            <a:ext cx="445047" cy="384081"/>
          </a:xfrm>
          <a:prstGeom prst="rect">
            <a:avLst/>
          </a:prstGeom>
        </p:spPr>
      </p:pic>
      <p:sp>
        <p:nvSpPr>
          <p:cNvPr id="23" name="TextBox 22"/>
          <p:cNvSpPr txBox="1"/>
          <p:nvPr/>
        </p:nvSpPr>
        <p:spPr>
          <a:xfrm>
            <a:off x="8748464" y="309754"/>
            <a:ext cx="468560" cy="369332"/>
          </a:xfrm>
          <a:prstGeom prst="rect">
            <a:avLst/>
          </a:prstGeom>
          <a:noFill/>
        </p:spPr>
        <p:txBody>
          <a:bodyPr wrap="square" rtlCol="0">
            <a:spAutoFit/>
          </a:bodyPr>
          <a:lstStyle/>
          <a:p>
            <a:pPr algn="ctr"/>
            <a:r>
              <a:rPr lang="ru-RU" dirty="0">
                <a:solidFill>
                  <a:schemeClr val="bg1"/>
                </a:solidFill>
                <a:latin typeface="Arial Narrow" panose="020B0606020202030204" pitchFamily="34" charset="0"/>
              </a:rPr>
              <a:t>8</a:t>
            </a:r>
          </a:p>
        </p:txBody>
      </p:sp>
    </p:spTree>
    <p:extLst>
      <p:ext uri="{BB962C8B-B14F-4D97-AF65-F5344CB8AC3E}">
        <p14:creationId xmlns:p14="http://schemas.microsoft.com/office/powerpoint/2010/main" val="3497038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Прямая со стрелкой 19"/>
          <p:cNvCxnSpPr/>
          <p:nvPr/>
        </p:nvCxnSpPr>
        <p:spPr>
          <a:xfrm>
            <a:off x="7020272" y="980728"/>
            <a:ext cx="0" cy="664167"/>
          </a:xfrm>
          <a:prstGeom prst="straightConnector1">
            <a:avLst/>
          </a:prstGeom>
          <a:ln w="28575">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1979712" y="1236845"/>
            <a:ext cx="1872208" cy="369332"/>
          </a:xfrm>
          <a:prstGeom prst="rect">
            <a:avLst/>
          </a:prstGeom>
        </p:spPr>
        <p:txBody>
          <a:bodyPr wrap="square">
            <a:spAutoFit/>
          </a:bodyPr>
          <a:lstStyle/>
          <a:p>
            <a:pPr algn="ctr"/>
            <a:r>
              <a:rPr lang="ru-RU" b="1" dirty="0" smtClean="0">
                <a:solidFill>
                  <a:prstClr val="white"/>
                </a:solidFill>
                <a:latin typeface="Arial Narrow" panose="020B0606020202030204" pitchFamily="34" charset="0"/>
              </a:rPr>
              <a:t>2013 - 2014 </a:t>
            </a:r>
            <a:endParaRPr lang="ru-RU" b="1" dirty="0">
              <a:solidFill>
                <a:prstClr val="white"/>
              </a:solidFill>
              <a:latin typeface="Arial Narrow" panose="020B0606020202030204" pitchFamily="34" charset="0"/>
              <a:cs typeface="Times New Roman" panose="02020603050405020304" pitchFamily="18" charset="0"/>
            </a:endParaRPr>
          </a:p>
        </p:txBody>
      </p:sp>
      <p:sp>
        <p:nvSpPr>
          <p:cNvPr id="26" name="Прямоугольник 25"/>
          <p:cNvSpPr/>
          <p:nvPr/>
        </p:nvSpPr>
        <p:spPr>
          <a:xfrm>
            <a:off x="6842348" y="1236845"/>
            <a:ext cx="1872208" cy="369332"/>
          </a:xfrm>
          <a:prstGeom prst="rect">
            <a:avLst/>
          </a:prstGeom>
        </p:spPr>
        <p:txBody>
          <a:bodyPr wrap="square">
            <a:spAutoFit/>
          </a:bodyPr>
          <a:lstStyle/>
          <a:p>
            <a:pPr algn="ctr"/>
            <a:r>
              <a:rPr lang="ru-RU" b="1" dirty="0" smtClean="0">
                <a:solidFill>
                  <a:prstClr val="white"/>
                </a:solidFill>
                <a:latin typeface="Arial Narrow" panose="020B0606020202030204" pitchFamily="34" charset="0"/>
              </a:rPr>
              <a:t>2015 и далее</a:t>
            </a:r>
            <a:endParaRPr lang="ru-RU" b="1" dirty="0">
              <a:solidFill>
                <a:prstClr val="white"/>
              </a:solidFill>
              <a:latin typeface="Arial Narrow" panose="020B0606020202030204" pitchFamily="34" charset="0"/>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2765048339"/>
              </p:ext>
            </p:extLst>
          </p:nvPr>
        </p:nvGraphicFramePr>
        <p:xfrm>
          <a:off x="621630" y="1124744"/>
          <a:ext cx="7992888"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8748464" y="309754"/>
            <a:ext cx="468560" cy="369332"/>
          </a:xfrm>
          <a:prstGeom prst="rect">
            <a:avLst/>
          </a:prstGeom>
          <a:noFill/>
        </p:spPr>
        <p:txBody>
          <a:bodyPr wrap="square" rtlCol="0">
            <a:spAutoFit/>
          </a:bodyPr>
          <a:lstStyle/>
          <a:p>
            <a:pPr algn="ctr"/>
            <a:fld id="{E54A060B-2B43-43A1-876D-E5B0F5328F64}" type="slidenum">
              <a:rPr lang="ru-RU" smtClean="0">
                <a:solidFill>
                  <a:schemeClr val="bg1"/>
                </a:solidFill>
                <a:latin typeface="Arial Narrow" panose="020B0606020202030204" pitchFamily="34" charset="0"/>
              </a:rPr>
              <a:t>8</a:t>
            </a:fld>
            <a:endParaRPr lang="ru-RU" dirty="0">
              <a:solidFill>
                <a:schemeClr val="bg1"/>
              </a:solidFill>
              <a:latin typeface="Arial Narrow" panose="020B0606020202030204" pitchFamily="34" charset="0"/>
            </a:endParaRPr>
          </a:p>
        </p:txBody>
      </p:sp>
      <p:sp>
        <p:nvSpPr>
          <p:cNvPr id="9" name="Rectangle 3"/>
          <p:cNvSpPr>
            <a:spLocks noChangeArrowheads="1"/>
          </p:cNvSpPr>
          <p:nvPr/>
        </p:nvSpPr>
        <p:spPr bwMode="auto">
          <a:xfrm>
            <a:off x="569217" y="331598"/>
            <a:ext cx="8097714" cy="302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224"/>
            <a:r>
              <a:rPr lang="ru-RU" dirty="0" smtClean="0">
                <a:solidFill>
                  <a:prstClr val="white"/>
                </a:solidFill>
                <a:latin typeface="Arial Narrow" panose="020B0606020202030204" pitchFamily="34" charset="0"/>
                <a:cs typeface="Arial" panose="020B0604020202020204" pitchFamily="34" charset="0"/>
              </a:rPr>
              <a:t>ИЗМЕНЕНИЯ В ИНТЕРЕСАХ МСП</a:t>
            </a:r>
            <a:endParaRPr lang="ru-RU" dirty="0">
              <a:solidFill>
                <a:schemeClr val="accent1"/>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631626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214563"/>
            <a:ext cx="9144000" cy="4822825"/>
          </a:xfrm>
          <a:prstGeom prst="rect">
            <a:avLst/>
          </a:prstGeom>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eaLnBrk="1" hangingPunct="1">
              <a:lnSpc>
                <a:spcPct val="107000"/>
              </a:lnSpc>
            </a:pPr>
            <a:r>
              <a:rPr lang="ru-RU" altLang="ru-RU" sz="900" b="1">
                <a:solidFill>
                  <a:srgbClr val="000000"/>
                </a:solidFill>
                <a:latin typeface="Arial Narrow" pitchFamily="34" charset="0"/>
                <a:ea typeface="Calibri" pitchFamily="34" charset="0"/>
                <a:cs typeface="Times New Roman" pitchFamily="18" charset="0"/>
              </a:rPr>
              <a:t>Отдельные аспекты организации закупочной деятельности в компаниях группы ПАО «Россети», направленные на расширение участия субъектов малого и среднего предпринимательства в закупках электросетевого комплекса.</a:t>
            </a:r>
            <a:endParaRPr lang="ru-RU" altLang="ru-RU" sz="900">
              <a:solidFill>
                <a:srgbClr val="000000"/>
              </a:solidFill>
              <a:latin typeface="Arial Narrow" pitchFamily="34" charset="0"/>
              <a:ea typeface="Calibri" pitchFamily="34" charset="0"/>
              <a:cs typeface="Times New Roman" pitchFamily="18" charset="0"/>
            </a:endParaRPr>
          </a:p>
          <a:p>
            <a:pPr algn="just" eaLnBrk="1" hangingPunct="1">
              <a:lnSpc>
                <a:spcPct val="107000"/>
              </a:lnSpc>
              <a:buFontTx/>
              <a:buAutoNum type="arabicPeriod"/>
            </a:pPr>
            <a:r>
              <a:rPr lang="ru-RU" altLang="ru-RU" sz="900" b="1">
                <a:solidFill>
                  <a:srgbClr val="1F497D"/>
                </a:solidFill>
                <a:latin typeface="Arial Narrow" pitchFamily="34" charset="0"/>
                <a:ea typeface="Calibri" pitchFamily="34" charset="0"/>
                <a:cs typeface="Times New Roman" pitchFamily="18" charset="0"/>
              </a:rPr>
              <a:t>Единый стандарт закупок ПАО «Россети»</a:t>
            </a:r>
            <a:endParaRPr lang="ru-RU" altLang="ru-RU" sz="900">
              <a:solidFill>
                <a:srgbClr val="1F497D"/>
              </a:solidFill>
              <a:latin typeface="Arial Narrow" pitchFamily="34" charset="0"/>
              <a:ea typeface="Calibri" pitchFamily="34" charset="0"/>
              <a:cs typeface="Times New Roman" pitchFamily="18" charset="0"/>
            </a:endParaRPr>
          </a:p>
          <a:p>
            <a:pPr algn="just" eaLnBrk="1" hangingPunct="1">
              <a:lnSpc>
                <a:spcPct val="107000"/>
              </a:lnSpc>
            </a:pPr>
            <a:r>
              <a:rPr lang="ru-RU" altLang="ru-RU" sz="900">
                <a:solidFill>
                  <a:srgbClr val="000000"/>
                </a:solidFill>
                <a:latin typeface="Arial Narrow" pitchFamily="34" charset="0"/>
                <a:ea typeface="Calibri" pitchFamily="34" charset="0"/>
                <a:cs typeface="Calibri" pitchFamily="34" charset="0"/>
              </a:rPr>
              <a:t>В октябре месяце 2015 года решением Совета директоров утвержден Единый стандарт Закупок ПАО «Росссети», сегодня документ прошел необходимые корпоративные процедуры в ДЗО и принят соответствующими решениями Советом директоров ДЗО общества (за исключением ПАО «ФСК ЕЭС»). Цель принятия Единого стандарта – обеспечение единых подходов к организации закупочной деятельности во всех компаниях группы, что предусмотрено Стратегией развития электросетевого комплекса, утвержденной Указом Президента. Представляется, что применение Единого документа во всей группе компаний существенно упростит для подрядчиков процедуру участия в закупках наших компаниях.</a:t>
            </a:r>
          </a:p>
          <a:p>
            <a:pPr algn="just" eaLnBrk="1" hangingPunct="1">
              <a:lnSpc>
                <a:spcPct val="107000"/>
              </a:lnSpc>
            </a:pPr>
            <a:r>
              <a:rPr lang="ru-RU" altLang="ru-RU" sz="900" b="1">
                <a:solidFill>
                  <a:srgbClr val="1F497D"/>
                </a:solidFill>
                <a:latin typeface="Arial Narrow" pitchFamily="34" charset="0"/>
                <a:ea typeface="Calibri" pitchFamily="34" charset="0"/>
                <a:cs typeface="Calibri" pitchFamily="34" charset="0"/>
              </a:rPr>
              <a:t>2. Факторинг</a:t>
            </a:r>
          </a:p>
          <a:p>
            <a:pPr algn="just" eaLnBrk="1" hangingPunct="1">
              <a:lnSpc>
                <a:spcPct val="107000"/>
              </a:lnSpc>
            </a:pPr>
            <a:r>
              <a:rPr lang="ru-RU" altLang="ru-RU" sz="900" b="1">
                <a:solidFill>
                  <a:srgbClr val="000000"/>
                </a:solidFill>
                <a:latin typeface="Arial Narrow" pitchFamily="34" charset="0"/>
                <a:ea typeface="Calibri" pitchFamily="34" charset="0"/>
                <a:cs typeface="Calibri" pitchFamily="34" charset="0"/>
              </a:rPr>
              <a:t>Распоряжением от 10.05.2016 № 190р предусмотрена обязанность заказчиков при формировании закупочных документаций по закупкам, осуществляемым в рамках исполнения постановления Правительства РФ от 11.12.2014 № 1352 включать положения. Предусматривающие </a:t>
            </a:r>
            <a:r>
              <a:rPr lang="ru-RU" altLang="ru-RU" sz="900">
                <a:solidFill>
                  <a:srgbClr val="000000"/>
                </a:solidFill>
                <a:latin typeface="Arial Narrow" pitchFamily="34" charset="0"/>
                <a:ea typeface="Calibri" pitchFamily="34" charset="0"/>
                <a:cs typeface="Calibri" pitchFamily="34" charset="0"/>
              </a:rPr>
              <a:t>право поставщика (подрядчика, исполнителя), присоединившегося к Программе партнерства заказчика, переуступить право требования оплаты по выполненным договорным обязательствам в пользу иного лица (финансового агента).</a:t>
            </a:r>
          </a:p>
          <a:p>
            <a:pPr algn="just" eaLnBrk="1" hangingPunct="1">
              <a:lnSpc>
                <a:spcPct val="107000"/>
              </a:lnSpc>
            </a:pPr>
            <a:r>
              <a:rPr lang="ru-RU" altLang="ru-RU" sz="900" b="1">
                <a:solidFill>
                  <a:srgbClr val="1F497D"/>
                </a:solidFill>
                <a:latin typeface="Arial Narrow" pitchFamily="34" charset="0"/>
                <a:ea typeface="Calibri" pitchFamily="34" charset="0"/>
                <a:cs typeface="Calibri" pitchFamily="34" charset="0"/>
              </a:rPr>
              <a:t>3. Консолидированный раздел «Планы закупок у МСП»</a:t>
            </a:r>
          </a:p>
          <a:p>
            <a:pPr algn="just" eaLnBrk="1" hangingPunct="1">
              <a:lnSpc>
                <a:spcPct val="107000"/>
              </a:lnSpc>
            </a:pPr>
            <a:r>
              <a:rPr lang="ru-RU" altLang="ru-RU" sz="900">
                <a:solidFill>
                  <a:srgbClr val="000000"/>
                </a:solidFill>
                <a:latin typeface="Arial Narrow" pitchFamily="34" charset="0"/>
                <a:ea typeface="Calibri" pitchFamily="34" charset="0"/>
                <a:cs typeface="Calibri" pitchFamily="34" charset="0"/>
              </a:rPr>
              <a:t>Размещение планов закупок всех заказчиков-компаний группы, осуществляемых во исполнение постановления Правительства РФ от 11.12.2014 № 1352 (</a:t>
            </a:r>
            <a:r>
              <a:rPr lang="ru-RU" altLang="ru-RU" sz="900" u="sng">
                <a:solidFill>
                  <a:srgbClr val="0563C1"/>
                </a:solidFill>
                <a:latin typeface="Arial Narrow" pitchFamily="34" charset="0"/>
                <a:ea typeface="Calibri" pitchFamily="34" charset="0"/>
                <a:cs typeface="Calibri" pitchFamily="34" charset="0"/>
                <a:hlinkClick r:id="rId2"/>
              </a:rPr>
              <a:t>http://www.rosseti.ru/custom/plany-zakupok-msp/</a:t>
            </a:r>
            <a:r>
              <a:rPr lang="ru-RU" altLang="ru-RU" sz="900">
                <a:solidFill>
                  <a:srgbClr val="000000"/>
                </a:solidFill>
                <a:latin typeface="Arial Narrow" pitchFamily="34" charset="0"/>
                <a:ea typeface="Calibri" pitchFamily="34" charset="0"/>
                <a:cs typeface="Calibri" pitchFamily="34" charset="0"/>
              </a:rPr>
              <a:t>).</a:t>
            </a:r>
          </a:p>
          <a:p>
            <a:pPr algn="just" eaLnBrk="1" hangingPunct="1">
              <a:lnSpc>
                <a:spcPct val="107000"/>
              </a:lnSpc>
            </a:pPr>
            <a:r>
              <a:rPr lang="ru-RU" altLang="ru-RU" sz="900" b="1">
                <a:solidFill>
                  <a:srgbClr val="1F497D"/>
                </a:solidFill>
                <a:latin typeface="Arial Narrow" pitchFamily="34" charset="0"/>
                <a:ea typeface="Calibri" pitchFamily="34" charset="0"/>
                <a:cs typeface="Calibri" pitchFamily="34" charset="0"/>
              </a:rPr>
              <a:t>4. День открытых дверей</a:t>
            </a:r>
            <a:endParaRPr lang="ru-RU" altLang="ru-RU" sz="900">
              <a:solidFill>
                <a:srgbClr val="1F497D"/>
              </a:solidFill>
              <a:latin typeface="Arial Narrow" pitchFamily="34" charset="0"/>
              <a:ea typeface="Calibri" pitchFamily="34" charset="0"/>
              <a:cs typeface="Calibri" pitchFamily="34" charset="0"/>
            </a:endParaRPr>
          </a:p>
          <a:p>
            <a:pPr algn="just" eaLnBrk="1" hangingPunct="1">
              <a:lnSpc>
                <a:spcPct val="107000"/>
              </a:lnSpc>
            </a:pPr>
            <a:r>
              <a:rPr lang="ru-RU" altLang="ru-RU" sz="900">
                <a:solidFill>
                  <a:srgbClr val="000000"/>
                </a:solidFill>
                <a:latin typeface="Arial Narrow" pitchFamily="34" charset="0"/>
                <a:ea typeface="Calibri" pitchFamily="34" charset="0"/>
                <a:cs typeface="Calibri" pitchFamily="34" charset="0"/>
              </a:rPr>
              <a:t>В рамках Дня российского предпринимательства ПАО «Россети» провели День открытых дверей для представителей малого и среднего бизнеса по вопросам организации закупочной деятельности в группе компаний ПАО «Россети». В мероприятии приняли участие предприниматели, активисты «ОПОРЫ России», члены Совещательных органов по вопросам обеспечения эффективности закупок компаний группы, участники программ Партнерства, представители АО «Корпорация МСП». День открытых дверей по вопросам закупок в группе «Россети» прошел во всех регионах присутствия компании.</a:t>
            </a:r>
          </a:p>
          <a:p>
            <a:pPr algn="just" eaLnBrk="1" hangingPunct="1">
              <a:lnSpc>
                <a:spcPct val="107000"/>
              </a:lnSpc>
            </a:pPr>
            <a:r>
              <a:rPr lang="ru-RU" altLang="ru-RU" sz="900" b="1">
                <a:solidFill>
                  <a:srgbClr val="1F497D"/>
                </a:solidFill>
                <a:latin typeface="Arial Narrow" pitchFamily="34" charset="0"/>
                <a:ea typeface="Calibri" pitchFamily="34" charset="0"/>
                <a:cs typeface="Calibri" pitchFamily="34" charset="0"/>
              </a:rPr>
              <a:t>5. Льготные тарифы для МСП на электронной площадке Россетей</a:t>
            </a:r>
            <a:endParaRPr lang="ru-RU" altLang="ru-RU" sz="900">
              <a:solidFill>
                <a:srgbClr val="1F497D"/>
              </a:solidFill>
              <a:latin typeface="Arial Narrow" pitchFamily="34" charset="0"/>
              <a:ea typeface="Calibri" pitchFamily="34" charset="0"/>
              <a:cs typeface="Calibri" pitchFamily="34" charset="0"/>
            </a:endParaRPr>
          </a:p>
          <a:p>
            <a:pPr algn="just" eaLnBrk="1" hangingPunct="1">
              <a:lnSpc>
                <a:spcPct val="107000"/>
              </a:lnSpc>
            </a:pPr>
            <a:r>
              <a:rPr lang="ru-RU" altLang="ru-RU" sz="900">
                <a:solidFill>
                  <a:srgbClr val="000000"/>
                </a:solidFill>
                <a:latin typeface="Arial Narrow" pitchFamily="34" charset="0"/>
                <a:ea typeface="Calibri" pitchFamily="34" charset="0"/>
                <a:cs typeface="Calibri" pitchFamily="34" charset="0"/>
              </a:rPr>
              <a:t>На ЭТП Россети установлены льготные тарифы для участников – субъектов МСП (от 1500 до 500 т.р.), при этом оплату производит только участник закупочных процедуры, признанный победителем. В настоящее время разрабатывается система скидок для участников – субъектов МСП, включенных в программы партнерства ПАО «Россети» и его ДЗО.</a:t>
            </a:r>
          </a:p>
          <a:p>
            <a:pPr algn="just" eaLnBrk="1" hangingPunct="1">
              <a:lnSpc>
                <a:spcPct val="107000"/>
              </a:lnSpc>
            </a:pPr>
            <a:r>
              <a:rPr lang="ru-RU" altLang="ru-RU" sz="900" b="1">
                <a:solidFill>
                  <a:srgbClr val="1F497D"/>
                </a:solidFill>
                <a:latin typeface="Arial Narrow" pitchFamily="34" charset="0"/>
                <a:ea typeface="Calibri" pitchFamily="34" charset="0"/>
                <a:cs typeface="Calibri" pitchFamily="34" charset="0"/>
              </a:rPr>
              <a:t>6. Взаимодействие с Корпорацией МСП</a:t>
            </a:r>
            <a:endParaRPr lang="ru-RU" altLang="ru-RU" sz="900">
              <a:solidFill>
                <a:srgbClr val="1F497D"/>
              </a:solidFill>
              <a:latin typeface="Arial Narrow" pitchFamily="34" charset="0"/>
              <a:ea typeface="Calibri" pitchFamily="34" charset="0"/>
              <a:cs typeface="Calibri" pitchFamily="34" charset="0"/>
            </a:endParaRPr>
          </a:p>
          <a:p>
            <a:pPr algn="just" eaLnBrk="1" hangingPunct="1">
              <a:lnSpc>
                <a:spcPct val="107000"/>
              </a:lnSpc>
            </a:pPr>
            <a:r>
              <a:rPr lang="ru-RU" altLang="ru-RU" sz="900">
                <a:solidFill>
                  <a:srgbClr val="000000"/>
                </a:solidFill>
                <a:latin typeface="Arial Narrow" pitchFamily="34" charset="0"/>
                <a:ea typeface="Calibri" pitchFamily="34" charset="0"/>
                <a:cs typeface="Calibri" pitchFamily="34" charset="0"/>
              </a:rPr>
              <a:t>Взаимодействие с Корпорацией МСП осуществляется по нескольким основным направлениям:</a:t>
            </a:r>
          </a:p>
          <a:p>
            <a:pPr algn="just" eaLnBrk="1" hangingPunct="1">
              <a:lnSpc>
                <a:spcPct val="107000"/>
              </a:lnSpc>
            </a:pPr>
            <a:r>
              <a:rPr lang="ru-RU" altLang="ru-RU" sz="900">
                <a:solidFill>
                  <a:srgbClr val="000000"/>
                </a:solidFill>
                <a:latin typeface="Arial Narrow" pitchFamily="34" charset="0"/>
                <a:ea typeface="Calibri" pitchFamily="34" charset="0"/>
                <a:cs typeface="Calibri" pitchFamily="34" charset="0"/>
              </a:rPr>
              <a:t>- путем проведения Корпорацией МСП процедур оценки и мониторинга планов закупок заказчиков на соответствие требования законодательства о развитии МСП (постановления Правительства от 11.12.2011 № 1352);- участия представителей ПАО «Россети» в рабочих группах Корпорации МСП;- участия представителей Корпорации в работе Совещательных органов компаний группы ПАО «Россети».В декабре 2015-года ПАО «Россети» и Корпорацией МСП были подписаны соглашение о взаимодействии и приказ о создании рабочей группы. Разработана дорожная карта по взаимодействию в реализации Соглашения.</a:t>
            </a:r>
          </a:p>
          <a:p>
            <a:pPr algn="just" eaLnBrk="1" hangingPunct="1">
              <a:lnSpc>
                <a:spcPct val="107000"/>
              </a:lnSpc>
            </a:pPr>
            <a:r>
              <a:rPr lang="ru-RU" altLang="ru-RU" sz="900" b="1">
                <a:solidFill>
                  <a:srgbClr val="1F497D"/>
                </a:solidFill>
                <a:latin typeface="Arial Narrow" pitchFamily="34" charset="0"/>
                <a:ea typeface="Calibri" pitchFamily="34" charset="0"/>
                <a:cs typeface="Calibri" pitchFamily="34" charset="0"/>
              </a:rPr>
              <a:t>7. Использование механизма рассмотрения жалоб участников закупочных процедур</a:t>
            </a:r>
            <a:endParaRPr lang="ru-RU" altLang="ru-RU" sz="900">
              <a:solidFill>
                <a:srgbClr val="1F497D"/>
              </a:solidFill>
              <a:latin typeface="Arial Narrow" pitchFamily="34" charset="0"/>
              <a:ea typeface="Calibri" pitchFamily="34" charset="0"/>
              <a:cs typeface="Calibri" pitchFamily="34" charset="0"/>
            </a:endParaRPr>
          </a:p>
          <a:p>
            <a:pPr algn="just" eaLnBrk="1" hangingPunct="1">
              <a:lnSpc>
                <a:spcPct val="107000"/>
              </a:lnSpc>
            </a:pPr>
            <a:r>
              <a:rPr lang="ru-RU" altLang="ru-RU" sz="900">
                <a:solidFill>
                  <a:srgbClr val="000000"/>
                </a:solidFill>
                <a:latin typeface="Arial Narrow" pitchFamily="34" charset="0"/>
                <a:ea typeface="Calibri" pitchFamily="34" charset="0"/>
                <a:cs typeface="Calibri" pitchFamily="34" charset="0"/>
              </a:rPr>
              <a:t>В случае наличия вопросов/жалоб при проведении закупочных процедур участники вправе обратиться в Центральные закупочные органы заказчиков либо в ЦЗК ПАО «Россети» (в том числе по закупкам ДЗО ПАО «Россети») для рассмотрения возникшей ситуации. На время проведения рассмотрения все действия по процедуре приостанавливаются. При этом, указанное право никак не ограничивает участников в праве обращаться в соответствующими жалобами в контролирующие органы.</a:t>
            </a:r>
          </a:p>
        </p:txBody>
      </p:sp>
      <p:sp>
        <p:nvSpPr>
          <p:cNvPr id="44035" name="TextBox 4"/>
          <p:cNvSpPr txBox="1">
            <a:spLocks noChangeArrowheads="1"/>
          </p:cNvSpPr>
          <p:nvPr/>
        </p:nvSpPr>
        <p:spPr bwMode="auto">
          <a:xfrm>
            <a:off x="8748713" y="309563"/>
            <a:ext cx="468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fld id="{623C72F1-4FBD-4A5A-95A6-4DE7FC17E78E}" type="slidenum">
              <a:rPr lang="ru-RU" altLang="ru-RU">
                <a:solidFill>
                  <a:srgbClr val="FFFFFF"/>
                </a:solidFill>
                <a:latin typeface="Arial Narrow" pitchFamily="34" charset="0"/>
              </a:rPr>
              <a:pPr algn="ctr" eaLnBrk="1" hangingPunct="1"/>
              <a:t>9</a:t>
            </a:fld>
            <a:endParaRPr lang="ru-RU" altLang="ru-RU">
              <a:solidFill>
                <a:srgbClr val="FFFFFF"/>
              </a:solidFill>
              <a:latin typeface="Arial Narrow" pitchFamily="34" charset="0"/>
            </a:endParaRPr>
          </a:p>
        </p:txBody>
      </p:sp>
      <p:sp>
        <p:nvSpPr>
          <p:cNvPr id="44036" name="Прямоугольник 5"/>
          <p:cNvSpPr>
            <a:spLocks noChangeArrowheads="1"/>
          </p:cNvSpPr>
          <p:nvPr/>
        </p:nvSpPr>
        <p:spPr bwMode="auto">
          <a:xfrm>
            <a:off x="633413" y="284163"/>
            <a:ext cx="6769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ru-RU" altLang="ru-RU">
                <a:solidFill>
                  <a:srgbClr val="FFFFFF"/>
                </a:solidFill>
                <a:latin typeface="Arial Narrow" pitchFamily="34" charset="0"/>
                <a:cs typeface="Arial" pitchFamily="34" charset="0"/>
              </a:rPr>
              <a:t>СТРУКТУРА ЗАКУПОК ПО ВИДАМ ДЕЯТЕЛЬНОСТИ</a:t>
            </a:r>
          </a:p>
        </p:txBody>
      </p:sp>
      <p:graphicFrame>
        <p:nvGraphicFramePr>
          <p:cNvPr id="7" name="Таблица 6"/>
          <p:cNvGraphicFramePr>
            <a:graphicFrameLocks noGrp="1"/>
          </p:cNvGraphicFramePr>
          <p:nvPr/>
        </p:nvGraphicFramePr>
        <p:xfrm>
          <a:off x="628650" y="631825"/>
          <a:ext cx="7886701" cy="1557339"/>
        </p:xfrm>
        <a:graphic>
          <a:graphicData uri="http://schemas.openxmlformats.org/drawingml/2006/table">
            <a:tbl>
              <a:tblPr/>
              <a:tblGrid>
                <a:gridCol w="355541">
                  <a:extLst>
                    <a:ext uri="{9D8B030D-6E8A-4147-A177-3AD203B41FA5}"/>
                  </a:extLst>
                </a:gridCol>
                <a:gridCol w="2303604">
                  <a:extLst>
                    <a:ext uri="{9D8B030D-6E8A-4147-A177-3AD203B41FA5}"/>
                  </a:extLst>
                </a:gridCol>
                <a:gridCol w="772189">
                  <a:extLst>
                    <a:ext uri="{9D8B030D-6E8A-4147-A177-3AD203B41FA5}"/>
                  </a:extLst>
                </a:gridCol>
                <a:gridCol w="614789">
                  <a:extLst>
                    <a:ext uri="{9D8B030D-6E8A-4147-A177-3AD203B41FA5}"/>
                  </a:extLst>
                </a:gridCol>
                <a:gridCol w="614789">
                  <a:extLst>
                    <a:ext uri="{9D8B030D-6E8A-4147-A177-3AD203B41FA5}"/>
                  </a:extLst>
                </a:gridCol>
                <a:gridCol w="644417">
                  <a:extLst>
                    <a:ext uri="{9D8B030D-6E8A-4147-A177-3AD203B41FA5}"/>
                  </a:extLst>
                </a:gridCol>
                <a:gridCol w="474054">
                  <a:extLst>
                    <a:ext uri="{9D8B030D-6E8A-4147-A177-3AD203B41FA5}"/>
                  </a:extLst>
                </a:gridCol>
                <a:gridCol w="372206">
                  <a:extLst>
                    <a:ext uri="{9D8B030D-6E8A-4147-A177-3AD203B41FA5}"/>
                  </a:extLst>
                </a:gridCol>
                <a:gridCol w="585160">
                  <a:extLst>
                    <a:ext uri="{9D8B030D-6E8A-4147-A177-3AD203B41FA5}"/>
                  </a:extLst>
                </a:gridCol>
                <a:gridCol w="794411">
                  <a:extLst>
                    <a:ext uri="{9D8B030D-6E8A-4147-A177-3AD203B41FA5}"/>
                  </a:extLst>
                </a:gridCol>
                <a:gridCol w="355541">
                  <a:extLst>
                    <a:ext uri="{9D8B030D-6E8A-4147-A177-3AD203B41FA5}"/>
                  </a:extLst>
                </a:gridCol>
              </a:tblGrid>
              <a:tr h="111239">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a:noFill/>
                    </a:lnT>
                    <a:lnB>
                      <a:noFill/>
                    </a:lnB>
                  </a:tcPr>
                </a:tc>
                <a:extLst>
                  <a:ext uri="{0D108BD9-81ED-4DB2-BD59-A6C34878D82A}"/>
                </a:extLst>
              </a:tr>
              <a:tr h="111239">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a:noFill/>
                    </a:lnT>
                    <a:lnB>
                      <a:noFill/>
                    </a:lnB>
                  </a:tcPr>
                </a:tc>
                <a:extLst>
                  <a:ext uri="{0D108BD9-81ED-4DB2-BD59-A6C34878D82A}"/>
                </a:extLst>
              </a:tr>
              <a:tr h="133486">
                <a:tc>
                  <a:txBody>
                    <a:bodyPr/>
                    <a:lstStyle/>
                    <a:p>
                      <a:pPr algn="l" fontAlgn="b"/>
                      <a:endParaRPr lang="ru-RU" sz="600" b="1" i="0" u="none" strike="noStrike">
                        <a:solidFill>
                          <a:srgbClr val="000000"/>
                        </a:solidFill>
                        <a:effectLst/>
                        <a:latin typeface="Calibri" panose="020F0502020204030204" pitchFamily="34" charset="0"/>
                      </a:endParaRPr>
                    </a:p>
                  </a:txBody>
                  <a:tcPr marL="5559" marR="5559" marT="5562" marB="0" anchor="b">
                    <a:lnL>
                      <a:noFill/>
                    </a:lnL>
                    <a:lnR>
                      <a:noFill/>
                    </a:lnR>
                    <a:lnT>
                      <a:noFill/>
                    </a:lnT>
                    <a:lnB>
                      <a:noFill/>
                    </a:lnB>
                  </a:tcPr>
                </a:tc>
                <a:tc gridSpan="8">
                  <a:txBody>
                    <a:bodyPr/>
                    <a:lstStyle/>
                    <a:p>
                      <a:pPr algn="ctr" fontAlgn="b"/>
                      <a:r>
                        <a:rPr lang="ru-RU" sz="800" b="1" i="0" u="none" strike="noStrike">
                          <a:solidFill>
                            <a:srgbClr val="000000"/>
                          </a:solidFill>
                          <a:effectLst/>
                          <a:latin typeface="Arial Narrow" panose="020B0606020202030204" pitchFamily="34" charset="0"/>
                        </a:rPr>
                        <a:t>Структура закупок по видам деятельности, млрд. рублей c НДС </a:t>
                      </a:r>
                    </a:p>
                  </a:txBody>
                  <a:tcPr marL="5559" marR="5559" marT="5562"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endParaRPr lang="ru-RU" sz="600" b="1" i="0" u="none" strike="noStrike">
                        <a:solidFill>
                          <a:srgbClr val="000000"/>
                        </a:solidFill>
                        <a:effectLst/>
                        <a:latin typeface="Calibri" panose="020F0502020204030204" pitchFamily="34" charset="0"/>
                      </a:endParaRPr>
                    </a:p>
                  </a:txBody>
                  <a:tcPr marL="5559" marR="5559" marT="5562"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a:noFill/>
                    </a:lnT>
                    <a:lnB>
                      <a:noFill/>
                    </a:lnB>
                  </a:tcPr>
                </a:tc>
                <a:extLst>
                  <a:ext uri="{0D108BD9-81ED-4DB2-BD59-A6C34878D82A}"/>
                </a:extLst>
              </a:tr>
              <a:tr h="139048">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a:noFill/>
                    </a:lnT>
                    <a:lnB>
                      <a:noFill/>
                    </a:lnB>
                  </a:tcPr>
                </a:tc>
                <a:tc>
                  <a:txBody>
                    <a:bodyPr/>
                    <a:lstStyle/>
                    <a:p>
                      <a:pPr algn="l" fontAlgn="b"/>
                      <a:endParaRPr lang="ru-RU" sz="800" b="0" i="0" u="none" strike="noStrike">
                        <a:solidFill>
                          <a:srgbClr val="000000"/>
                        </a:solidFill>
                        <a:effectLst/>
                        <a:latin typeface="Arial Narrow" panose="020B0606020202030204" pitchFamily="34" charset="0"/>
                      </a:endParaRPr>
                    </a:p>
                  </a:txBody>
                  <a:tcPr marL="5559" marR="5559" marT="55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ru-RU" sz="800" b="0" i="0" u="none" strike="noStrike">
                        <a:solidFill>
                          <a:srgbClr val="000000"/>
                        </a:solidFill>
                        <a:effectLst/>
                        <a:latin typeface="Arial Narrow" panose="020B0606020202030204" pitchFamily="34" charset="0"/>
                      </a:endParaRPr>
                    </a:p>
                  </a:txBody>
                  <a:tcPr marL="5559" marR="5559" marT="55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ru-RU" sz="800" b="0" i="0" u="none" strike="noStrike">
                        <a:solidFill>
                          <a:srgbClr val="000000"/>
                        </a:solidFill>
                        <a:effectLst/>
                        <a:latin typeface="Arial Narrow" panose="020B0606020202030204" pitchFamily="34" charset="0"/>
                      </a:endParaRPr>
                    </a:p>
                  </a:txBody>
                  <a:tcPr marL="5559" marR="5559" marT="55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ru-RU" sz="800" b="0" i="0" u="none" strike="noStrike">
                        <a:solidFill>
                          <a:srgbClr val="000000"/>
                        </a:solidFill>
                        <a:effectLst/>
                        <a:latin typeface="Arial Narrow" panose="020B0606020202030204" pitchFamily="34" charset="0"/>
                      </a:endParaRPr>
                    </a:p>
                  </a:txBody>
                  <a:tcPr marL="5559" marR="5559" marT="55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ru-RU" sz="800" b="0" i="0" u="none" strike="noStrike">
                        <a:solidFill>
                          <a:srgbClr val="000000"/>
                        </a:solidFill>
                        <a:effectLst/>
                        <a:latin typeface="Arial Narrow" panose="020B0606020202030204" pitchFamily="34" charset="0"/>
                      </a:endParaRPr>
                    </a:p>
                  </a:txBody>
                  <a:tcPr marL="5559" marR="5559" marT="55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ru-RU" sz="800" b="0" i="0" u="none" strike="noStrike">
                        <a:solidFill>
                          <a:srgbClr val="000000"/>
                        </a:solidFill>
                        <a:effectLst/>
                        <a:latin typeface="Arial Narrow" panose="020B0606020202030204" pitchFamily="34" charset="0"/>
                      </a:endParaRPr>
                    </a:p>
                  </a:txBody>
                  <a:tcPr marL="5559" marR="5559" marT="55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ru-RU" sz="800" b="0" i="0" u="none" strike="noStrike">
                        <a:solidFill>
                          <a:srgbClr val="000000"/>
                        </a:solidFill>
                        <a:effectLst/>
                        <a:latin typeface="Arial Narrow" panose="020B0606020202030204" pitchFamily="34" charset="0"/>
                      </a:endParaRPr>
                    </a:p>
                  </a:txBody>
                  <a:tcPr marL="5559" marR="5559" marT="55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ru-RU" sz="800" b="0" i="0" u="none" strike="noStrike">
                        <a:solidFill>
                          <a:srgbClr val="000000"/>
                        </a:solidFill>
                        <a:effectLst/>
                        <a:latin typeface="Arial Narrow" panose="020B0606020202030204" pitchFamily="34" charset="0"/>
                      </a:endParaRPr>
                    </a:p>
                  </a:txBody>
                  <a:tcPr marL="5559" marR="5559" marT="55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a:noFill/>
                    </a:lnT>
                    <a:lnB>
                      <a:noFill/>
                    </a:lnB>
                  </a:tcPr>
                </a:tc>
                <a:extLst>
                  <a:ext uri="{0D108BD9-81ED-4DB2-BD59-A6C34878D82A}"/>
                </a:extLst>
              </a:tr>
              <a:tr h="139048">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1" i="0" u="none" strike="noStrike">
                          <a:solidFill>
                            <a:srgbClr val="000000"/>
                          </a:solidFill>
                          <a:effectLst/>
                          <a:latin typeface="Arial Narrow" panose="020B0606020202030204" pitchFamily="34" charset="0"/>
                        </a:rPr>
                        <a:t>Вид деятельности/Год</a:t>
                      </a:r>
                    </a:p>
                  </a:txBody>
                  <a:tcPr marL="5559" marR="5559" marT="5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effectLst/>
                          <a:latin typeface="Arial Narrow" panose="020B0606020202030204" pitchFamily="34" charset="0"/>
                        </a:rPr>
                        <a:t>2009</a:t>
                      </a:r>
                    </a:p>
                  </a:txBody>
                  <a:tcPr marL="5559" marR="5559" marT="55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effectLst/>
                          <a:latin typeface="Arial Narrow" panose="020B0606020202030204" pitchFamily="34" charset="0"/>
                        </a:rPr>
                        <a:t>2010</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effectLst/>
                          <a:latin typeface="Arial Narrow" panose="020B0606020202030204" pitchFamily="34" charset="0"/>
                        </a:rPr>
                        <a:t>2011</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effectLst/>
                          <a:latin typeface="Arial Narrow" panose="020B0606020202030204" pitchFamily="34" charset="0"/>
                        </a:rPr>
                        <a:t>2012</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effectLst/>
                          <a:latin typeface="Arial Narrow" panose="020B0606020202030204" pitchFamily="34" charset="0"/>
                        </a:rPr>
                        <a:t>2013</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effectLst/>
                          <a:latin typeface="Arial Narrow" panose="020B0606020202030204" pitchFamily="34" charset="0"/>
                        </a:rPr>
                        <a:t>2014</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effectLst/>
                          <a:latin typeface="Arial Narrow" panose="020B0606020202030204" pitchFamily="34" charset="0"/>
                        </a:rPr>
                        <a:t>2015</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effectLst/>
                          <a:latin typeface="Arial Narrow" panose="020B0606020202030204" pitchFamily="34" charset="0"/>
                        </a:rPr>
                        <a:t>2016</a:t>
                      </a:r>
                    </a:p>
                  </a:txBody>
                  <a:tcPr marL="5559" marR="5559" marT="55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extLst>
              </a:tr>
              <a:tr h="133486">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0" i="0" u="none" strike="noStrike">
                          <a:solidFill>
                            <a:srgbClr val="000000"/>
                          </a:solidFill>
                          <a:effectLst/>
                          <a:latin typeface="Arial Narrow" panose="020B0606020202030204" pitchFamily="34" charset="0"/>
                        </a:rPr>
                        <a:t>Инвестиционная деятельность</a:t>
                      </a:r>
                    </a:p>
                  </a:txBody>
                  <a:tcPr marL="5559" marR="5559" marT="5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Arial Narrow" panose="020B0606020202030204" pitchFamily="34" charset="0"/>
                        </a:rPr>
                        <a:t>64,6</a:t>
                      </a:r>
                    </a:p>
                  </a:txBody>
                  <a:tcPr marL="5559" marR="5559" marT="55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Arial Narrow" panose="020B0606020202030204" pitchFamily="34" charset="0"/>
                        </a:rPr>
                        <a:t>341,4</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Arial Narrow" panose="020B0606020202030204" pitchFamily="34" charset="0"/>
                        </a:rPr>
                        <a:t>272,7</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Arial Narrow" panose="020B0606020202030204" pitchFamily="34" charset="0"/>
                        </a:rPr>
                        <a:t>251,0</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Arial Narrow" panose="020B0606020202030204" pitchFamily="34" charset="0"/>
                        </a:rPr>
                        <a:t>260,9</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Arial Narrow" panose="020B0606020202030204" pitchFamily="34" charset="0"/>
                        </a:rPr>
                        <a:t>218,5</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Arial Narrow" panose="020B0606020202030204" pitchFamily="34" charset="0"/>
                        </a:rPr>
                        <a:t>220,7</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Arial Narrow" panose="020B0606020202030204" pitchFamily="34" charset="0"/>
                        </a:rPr>
                        <a:t>225,5</a:t>
                      </a:r>
                    </a:p>
                  </a:txBody>
                  <a:tcPr marL="5559" marR="5559" marT="55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extLst>
              </a:tr>
              <a:tr h="133486">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0" i="0" u="none" strike="noStrike">
                          <a:solidFill>
                            <a:srgbClr val="000000"/>
                          </a:solidFill>
                          <a:effectLst/>
                          <a:latin typeface="Arial Narrow" panose="020B0606020202030204" pitchFamily="34" charset="0"/>
                        </a:rPr>
                        <a:t>Основная деятельность</a:t>
                      </a:r>
                    </a:p>
                  </a:txBody>
                  <a:tcPr marL="5559" marR="5559" marT="5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Arial Narrow" panose="020B0606020202030204" pitchFamily="34" charset="0"/>
                        </a:rPr>
                        <a:t>37,9</a:t>
                      </a:r>
                    </a:p>
                  </a:txBody>
                  <a:tcPr marL="5559" marR="5559" marT="55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Arial Narrow" panose="020B0606020202030204" pitchFamily="34" charset="0"/>
                        </a:rPr>
                        <a:t>38,9</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Arial Narrow" panose="020B0606020202030204" pitchFamily="34" charset="0"/>
                        </a:rPr>
                        <a:t>36,2</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Arial Narrow" panose="020B0606020202030204" pitchFamily="34" charset="0"/>
                        </a:rPr>
                        <a:t>35,6</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Arial Narrow" panose="020B0606020202030204" pitchFamily="34" charset="0"/>
                        </a:rPr>
                        <a:t>74,3</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Arial Narrow" panose="020B0606020202030204" pitchFamily="34" charset="0"/>
                        </a:rPr>
                        <a:t>37,8</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Arial Narrow" panose="020B0606020202030204" pitchFamily="34" charset="0"/>
                        </a:rPr>
                        <a:t>42,0</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Arial Narrow" panose="020B0606020202030204" pitchFamily="34" charset="0"/>
                        </a:rPr>
                        <a:t>33,5</a:t>
                      </a:r>
                    </a:p>
                  </a:txBody>
                  <a:tcPr marL="5559" marR="5559" marT="55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extLst>
              </a:tr>
              <a:tr h="406020">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0" i="0" u="none" strike="noStrike">
                          <a:solidFill>
                            <a:srgbClr val="000000"/>
                          </a:solidFill>
                          <a:effectLst/>
                          <a:latin typeface="Arial Narrow" panose="020B0606020202030204" pitchFamily="34" charset="0"/>
                        </a:rPr>
                        <a:t>Прочие закупки, в том числе IT, финансовые услуги, страхование, аренда земли, приобретение электросетевых объектов.</a:t>
                      </a:r>
                    </a:p>
                  </a:txBody>
                  <a:tcPr marL="5559" marR="5559" marT="5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Arial Narrow" panose="020B0606020202030204" pitchFamily="34" charset="0"/>
                        </a:rPr>
                        <a:t>76,0</a:t>
                      </a:r>
                    </a:p>
                  </a:txBody>
                  <a:tcPr marL="5559" marR="5559" marT="55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Arial Narrow" panose="020B0606020202030204" pitchFamily="34" charset="0"/>
                        </a:rPr>
                        <a:t>110,6</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Arial Narrow" panose="020B0606020202030204" pitchFamily="34" charset="0"/>
                        </a:rPr>
                        <a:t>239,6</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Arial Narrow" panose="020B0606020202030204" pitchFamily="34" charset="0"/>
                        </a:rPr>
                        <a:t>102,4</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Arial Narrow" panose="020B0606020202030204" pitchFamily="34" charset="0"/>
                        </a:rPr>
                        <a:t>119,2</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Arial Narrow" panose="020B0606020202030204" pitchFamily="34" charset="0"/>
                        </a:rPr>
                        <a:t>118,5</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Arial Narrow" panose="020B0606020202030204" pitchFamily="34" charset="0"/>
                        </a:rPr>
                        <a:t>93,2</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Arial Narrow" panose="020B0606020202030204" pitchFamily="34" charset="0"/>
                        </a:rPr>
                        <a:t>173,9</a:t>
                      </a:r>
                    </a:p>
                  </a:txBody>
                  <a:tcPr marL="5559" marR="5559" marT="55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extLst>
              </a:tr>
              <a:tr h="139048">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ru-RU" sz="800" b="1" i="0" u="none" strike="noStrike">
                          <a:solidFill>
                            <a:srgbClr val="000000"/>
                          </a:solidFill>
                          <a:effectLst/>
                          <a:latin typeface="Arial Narrow" panose="020B0606020202030204" pitchFamily="34" charset="0"/>
                        </a:rPr>
                        <a:t>ИТОГО</a:t>
                      </a:r>
                    </a:p>
                  </a:txBody>
                  <a:tcPr marL="5559" marR="5559" marT="55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effectLst/>
                          <a:latin typeface="Arial Narrow" panose="020B0606020202030204" pitchFamily="34" charset="0"/>
                        </a:rPr>
                        <a:t>178</a:t>
                      </a:r>
                    </a:p>
                  </a:txBody>
                  <a:tcPr marL="5559" marR="5559" marT="55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effectLst/>
                          <a:latin typeface="Arial Narrow" panose="020B0606020202030204" pitchFamily="34" charset="0"/>
                        </a:rPr>
                        <a:t>491</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effectLst/>
                          <a:latin typeface="Arial Narrow" panose="020B0606020202030204" pitchFamily="34" charset="0"/>
                        </a:rPr>
                        <a:t>549</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effectLst/>
                          <a:latin typeface="Arial Narrow" panose="020B0606020202030204" pitchFamily="34" charset="0"/>
                        </a:rPr>
                        <a:t>389</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effectLst/>
                          <a:latin typeface="Arial Narrow" panose="020B0606020202030204" pitchFamily="34" charset="0"/>
                        </a:rPr>
                        <a:t>454</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effectLst/>
                          <a:latin typeface="Arial Narrow" panose="020B0606020202030204" pitchFamily="34" charset="0"/>
                        </a:rPr>
                        <a:t>375</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effectLst/>
                          <a:latin typeface="Arial Narrow" panose="020B0606020202030204" pitchFamily="34" charset="0"/>
                        </a:rPr>
                        <a:t>356</a:t>
                      </a:r>
                    </a:p>
                  </a:txBody>
                  <a:tcPr marL="5559" marR="5559" marT="5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effectLst/>
                          <a:latin typeface="Arial Narrow" panose="020B0606020202030204" pitchFamily="34" charset="0"/>
                        </a:rPr>
                        <a:t>433</a:t>
                      </a:r>
                    </a:p>
                  </a:txBody>
                  <a:tcPr marL="5559" marR="5559" marT="55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extLst>
              </a:tr>
              <a:tr h="111239">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a:noFill/>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600" b="0" i="0" u="none" strike="noStrike">
                        <a:solidFill>
                          <a:srgbClr val="000000"/>
                        </a:solidFill>
                        <a:effectLst/>
                        <a:latin typeface="Calibri" panose="020F0502020204030204" pitchFamily="34" charset="0"/>
                      </a:endParaRPr>
                    </a:p>
                  </a:txBody>
                  <a:tcPr marL="5559" marR="5559" marT="556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600" b="0" i="0" u="none" strike="noStrike" dirty="0">
                        <a:solidFill>
                          <a:srgbClr val="000000"/>
                        </a:solidFill>
                        <a:effectLst/>
                        <a:latin typeface="Calibri" panose="020F0502020204030204" pitchFamily="34" charset="0"/>
                      </a:endParaRPr>
                    </a:p>
                  </a:txBody>
                  <a:tcPr marL="5559" marR="5559" marT="5562" marB="0" anchor="b">
                    <a:lnL>
                      <a:noFill/>
                    </a:lnL>
                    <a:lnR>
                      <a:noFill/>
                    </a:lnR>
                    <a:lnT>
                      <a:noFill/>
                    </a:lnT>
                    <a:lnB>
                      <a:noFill/>
                    </a:lnB>
                  </a:tcPr>
                </a:tc>
                <a:extLst>
                  <a:ext uri="{0D108BD9-81ED-4DB2-BD59-A6C34878D82A}"/>
                </a:extLst>
              </a:tr>
            </a:tbl>
          </a:graphicData>
        </a:graphic>
      </p:graphicFrame>
    </p:spTree>
    <p:extLst>
      <p:ext uri="{BB962C8B-B14F-4D97-AF65-F5344CB8AC3E}">
        <p14:creationId xmlns:p14="http://schemas.microsoft.com/office/powerpoint/2010/main" val="650535400"/>
      </p:ext>
    </p:extLst>
  </p:cSld>
  <p:clrMapOvr>
    <a:masterClrMapping/>
  </p:clrMapOvr>
</p:sld>
</file>

<file path=ppt/theme/theme1.xml><?xml version="1.0" encoding="utf-8"?>
<a:theme xmlns:a="http://schemas.openxmlformats.org/drawingml/2006/main" name="27_Office Theme">
  <a:themeElements>
    <a:clrScheme name="Другая 1">
      <a:dk1>
        <a:sysClr val="windowText" lastClr="000000"/>
      </a:dk1>
      <a:lt1>
        <a:sysClr val="window" lastClr="FFFFFF"/>
      </a:lt1>
      <a:dk2>
        <a:srgbClr val="1F497D"/>
      </a:dk2>
      <a:lt2>
        <a:srgbClr val="FFFFFF"/>
      </a:lt2>
      <a:accent1>
        <a:srgbClr val="1D4576"/>
      </a:accent1>
      <a:accent2>
        <a:srgbClr val="6597D8"/>
      </a:accent2>
      <a:accent3>
        <a:srgbClr val="FFC000"/>
      </a:accent3>
      <a:accent4>
        <a:srgbClr val="DCE8F6"/>
      </a:accent4>
      <a:accent5>
        <a:srgbClr val="1F497D"/>
      </a:accent5>
      <a:accent6>
        <a:srgbClr val="938953"/>
      </a:accent6>
      <a:hlink>
        <a:srgbClr val="0000FF"/>
      </a:hlink>
      <a:folHlink>
        <a:srgbClr val="800080"/>
      </a:folHlink>
    </a:clrScheme>
    <a:fontScheme name="4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3">
          <a:schemeClr val="accent1"/>
        </a:lnRef>
        <a:fillRef idx="0">
          <a:schemeClr val="accent1"/>
        </a:fillRef>
        <a:effectRef idx="2">
          <a:schemeClr val="accent1"/>
        </a:effectRef>
        <a:fontRef idx="minor">
          <a:schemeClr val="tx1"/>
        </a:fontRef>
      </a:style>
    </a:lnDef>
  </a:objectDefaults>
  <a:extraClrSchemeLst/>
</a:theme>
</file>

<file path=ppt/theme/theme10.xml><?xml version="1.0" encoding="utf-8"?>
<a:theme xmlns:a="http://schemas.openxmlformats.org/drawingml/2006/main" name="8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11125</TotalTime>
  <Words>2009</Words>
  <Application>Microsoft Office PowerPoint</Application>
  <PresentationFormat>Экран (4:3)</PresentationFormat>
  <Paragraphs>306</Paragraphs>
  <Slides>10</Slides>
  <Notes>5</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10</vt:i4>
      </vt:variant>
      <vt:variant>
        <vt:lpstr>Заголовки слайдов</vt:lpstr>
      </vt:variant>
      <vt:variant>
        <vt:i4>10</vt:i4>
      </vt:variant>
    </vt:vector>
  </HeadingPairs>
  <TitlesOfParts>
    <vt:vector size="30" baseType="lpstr">
      <vt:lpstr>Batang</vt:lpstr>
      <vt:lpstr>Dotum</vt:lpstr>
      <vt:lpstr>Arial</vt:lpstr>
      <vt:lpstr>Arial Narrow</vt:lpstr>
      <vt:lpstr>Calibri</vt:lpstr>
      <vt:lpstr>PF Din Text Comp Pro Medium</vt:lpstr>
      <vt:lpstr>PF Din Text Cond Pro Light</vt:lpstr>
      <vt:lpstr>PF DinText Pro Medium</vt:lpstr>
      <vt:lpstr>Times New Roman</vt:lpstr>
      <vt:lpstr>Wingdings</vt:lpstr>
      <vt:lpstr>27_Office Theme</vt:lpstr>
      <vt:lpstr>Специальное оформление</vt:lpstr>
      <vt:lpstr>1_Специальное оформление</vt:lpstr>
      <vt:lpstr>2_Специальное оформление</vt:lpstr>
      <vt:lpstr>3_Специальное оформление</vt:lpstr>
      <vt:lpstr>4_Специальное оформление</vt:lpstr>
      <vt:lpstr>5_Специальное оформление</vt:lpstr>
      <vt:lpstr>6_Специальное оформление</vt:lpstr>
      <vt:lpstr>7_Специальное оформление</vt:lpstr>
      <vt:lpstr>8_Специальное оформление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Дьяченко Никита Александрович</dc:creator>
  <cp:lastModifiedBy>User</cp:lastModifiedBy>
  <cp:revision>864</cp:revision>
  <cp:lastPrinted>2017-06-13T06:57:36Z</cp:lastPrinted>
  <dcterms:created xsi:type="dcterms:W3CDTF">2014-05-30T17:35:46Z</dcterms:created>
  <dcterms:modified xsi:type="dcterms:W3CDTF">2017-06-15T10:10:26Z</dcterms:modified>
</cp:coreProperties>
</file>