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48" r:id="rId1"/>
    <p:sldMasterId id="2147483689" r:id="rId2"/>
    <p:sldMasterId id="2147483702" r:id="rId3"/>
    <p:sldMasterId id="2147483718" r:id="rId4"/>
  </p:sldMasterIdLst>
  <p:notesMasterIdLst>
    <p:notesMasterId r:id="rId19"/>
  </p:notesMasterIdLst>
  <p:sldIdLst>
    <p:sldId id="457" r:id="rId5"/>
    <p:sldId id="467" r:id="rId6"/>
    <p:sldId id="469" r:id="rId7"/>
    <p:sldId id="465" r:id="rId8"/>
    <p:sldId id="468" r:id="rId9"/>
    <p:sldId id="471" r:id="rId10"/>
    <p:sldId id="472" r:id="rId11"/>
    <p:sldId id="463" r:id="rId12"/>
    <p:sldId id="460" r:id="rId13"/>
    <p:sldId id="435" r:id="rId14"/>
    <p:sldId id="458" r:id="rId15"/>
    <p:sldId id="459" r:id="rId16"/>
    <p:sldId id="464" r:id="rId17"/>
    <p:sldId id="461" r:id="rId18"/>
  </p:sldIdLst>
  <p:sldSz cx="9144000" cy="6858000" type="screen4x3"/>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1200" autoAdjust="0"/>
  </p:normalViewPr>
  <p:slideViewPr>
    <p:cSldViewPr>
      <p:cViewPr varScale="1">
        <p:scale>
          <a:sx n="106" d="100"/>
          <a:sy n="106" d="100"/>
        </p:scale>
        <p:origin x="-1764"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5"/>
            <a:ext cx="2945659" cy="496332"/>
          </a:xfrm>
          <a:prstGeom prst="rect">
            <a:avLst/>
          </a:prstGeom>
        </p:spPr>
        <p:txBody>
          <a:bodyPr vert="horz" lIns="91740" tIns="45869" rIns="91740" bIns="45869" rtlCol="0"/>
          <a:lstStyle>
            <a:lvl1pPr algn="l">
              <a:defRPr sz="1200"/>
            </a:lvl1pPr>
          </a:lstStyle>
          <a:p>
            <a:endParaRPr lang="ru-RU"/>
          </a:p>
        </p:txBody>
      </p:sp>
      <p:sp>
        <p:nvSpPr>
          <p:cNvPr id="3" name="Дата 2"/>
          <p:cNvSpPr>
            <a:spLocks noGrp="1"/>
          </p:cNvSpPr>
          <p:nvPr>
            <p:ph type="dt" idx="1"/>
          </p:nvPr>
        </p:nvSpPr>
        <p:spPr>
          <a:xfrm>
            <a:off x="3850443" y="5"/>
            <a:ext cx="2945659" cy="496332"/>
          </a:xfrm>
          <a:prstGeom prst="rect">
            <a:avLst/>
          </a:prstGeom>
        </p:spPr>
        <p:txBody>
          <a:bodyPr vert="horz" lIns="91740" tIns="45869" rIns="91740" bIns="45869" rtlCol="0"/>
          <a:lstStyle>
            <a:lvl1pPr algn="r">
              <a:defRPr sz="1200"/>
            </a:lvl1pPr>
          </a:lstStyle>
          <a:p>
            <a:fld id="{4F3E3EB5-6CD1-4576-8819-4521EDDE84CA}" type="datetimeFigureOut">
              <a:rPr lang="ru-RU" smtClean="0"/>
              <a:t>14.06.2017</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740" tIns="45869" rIns="91740" bIns="45869" rtlCol="0" anchor="ctr"/>
          <a:lstStyle/>
          <a:p>
            <a:endParaRPr lang="ru-RU"/>
          </a:p>
        </p:txBody>
      </p:sp>
      <p:sp>
        <p:nvSpPr>
          <p:cNvPr id="5" name="Заметки 4"/>
          <p:cNvSpPr>
            <a:spLocks noGrp="1"/>
          </p:cNvSpPr>
          <p:nvPr>
            <p:ph type="body" sz="quarter" idx="3"/>
          </p:nvPr>
        </p:nvSpPr>
        <p:spPr>
          <a:xfrm>
            <a:off x="679768" y="4715163"/>
            <a:ext cx="5438140" cy="4466987"/>
          </a:xfrm>
          <a:prstGeom prst="rect">
            <a:avLst/>
          </a:prstGeom>
        </p:spPr>
        <p:txBody>
          <a:bodyPr vert="horz" lIns="91740" tIns="45869" rIns="91740" bIns="45869"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8588"/>
            <a:ext cx="2945659" cy="496332"/>
          </a:xfrm>
          <a:prstGeom prst="rect">
            <a:avLst/>
          </a:prstGeom>
        </p:spPr>
        <p:txBody>
          <a:bodyPr vert="horz" lIns="91740" tIns="45869" rIns="91740" bIns="45869"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8"/>
            <a:ext cx="2945659" cy="496332"/>
          </a:xfrm>
          <a:prstGeom prst="rect">
            <a:avLst/>
          </a:prstGeom>
        </p:spPr>
        <p:txBody>
          <a:bodyPr vert="horz" lIns="91740" tIns="45869" rIns="91740" bIns="45869" rtlCol="0" anchor="b"/>
          <a:lstStyle>
            <a:lvl1pPr algn="r">
              <a:defRPr sz="1200"/>
            </a:lvl1pPr>
          </a:lstStyle>
          <a:p>
            <a:fld id="{ED5FA761-AC7B-42E3-AFEF-233D11BB187B}" type="slidenum">
              <a:rPr lang="ru-RU" smtClean="0"/>
              <a:t>‹#›</a:t>
            </a:fld>
            <a:endParaRPr lang="ru-RU"/>
          </a:p>
        </p:txBody>
      </p:sp>
    </p:spTree>
    <p:extLst>
      <p:ext uri="{BB962C8B-B14F-4D97-AF65-F5344CB8AC3E}">
        <p14:creationId xmlns:p14="http://schemas.microsoft.com/office/powerpoint/2010/main" val="1739321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5988" y="744538"/>
            <a:ext cx="4965700" cy="3724275"/>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98A32DF-50CC-4CD1-AD0A-A2F831F1096E}" type="slidenum">
              <a:rPr lang="ru-RU" smtClean="0"/>
              <a:t>1</a:t>
            </a:fld>
            <a:endParaRPr lang="ru-RU"/>
          </a:p>
        </p:txBody>
      </p:sp>
    </p:spTree>
    <p:extLst>
      <p:ext uri="{BB962C8B-B14F-4D97-AF65-F5344CB8AC3E}">
        <p14:creationId xmlns:p14="http://schemas.microsoft.com/office/powerpoint/2010/main" val="3399769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D5FA761-AC7B-42E3-AFEF-233D11BB187B}" type="slidenum">
              <a:rPr lang="ru-RU" smtClean="0"/>
              <a:t>3</a:t>
            </a:fld>
            <a:endParaRPr lang="ru-RU"/>
          </a:p>
        </p:txBody>
      </p:sp>
    </p:spTree>
    <p:extLst>
      <p:ext uri="{BB962C8B-B14F-4D97-AF65-F5344CB8AC3E}">
        <p14:creationId xmlns:p14="http://schemas.microsoft.com/office/powerpoint/2010/main" val="3041060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D5FA761-AC7B-42E3-AFEF-233D11BB187B}" type="slidenum">
              <a:rPr lang="ru-RU" smtClean="0"/>
              <a:t>10</a:t>
            </a:fld>
            <a:endParaRPr lang="ru-RU"/>
          </a:p>
        </p:txBody>
      </p:sp>
    </p:spTree>
    <p:extLst>
      <p:ext uri="{BB962C8B-B14F-4D97-AF65-F5344CB8AC3E}">
        <p14:creationId xmlns:p14="http://schemas.microsoft.com/office/powerpoint/2010/main" val="819844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8CF5905-A2DA-4E60-823E-2459B62F9D14}" type="datetimeFigureOut">
              <a:rPr lang="ru-RU" smtClean="0"/>
              <a:t>14.06.2017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80C0FB9-EEFD-4048-BB92-9AC655D120CA}" type="slidenum">
              <a:rPr lang="ru-RU" smtClean="0"/>
              <a:t>‹#›</a:t>
            </a:fld>
            <a:endParaRPr lang="ru-RU"/>
          </a:p>
        </p:txBody>
      </p:sp>
    </p:spTree>
    <p:extLst>
      <p:ext uri="{BB962C8B-B14F-4D97-AF65-F5344CB8AC3E}">
        <p14:creationId xmlns:p14="http://schemas.microsoft.com/office/powerpoint/2010/main" val="353188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8CF5905-A2DA-4E60-823E-2459B62F9D14}" type="datetimeFigureOut">
              <a:rPr lang="ru-RU" smtClean="0"/>
              <a:t>14.06.2017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80C0FB9-EEFD-4048-BB92-9AC655D120CA}" type="slidenum">
              <a:rPr lang="ru-RU" smtClean="0"/>
              <a:t>‹#›</a:t>
            </a:fld>
            <a:endParaRPr lang="ru-RU"/>
          </a:p>
        </p:txBody>
      </p:sp>
    </p:spTree>
    <p:extLst>
      <p:ext uri="{BB962C8B-B14F-4D97-AF65-F5344CB8AC3E}">
        <p14:creationId xmlns:p14="http://schemas.microsoft.com/office/powerpoint/2010/main" val="2745974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8CF5905-A2DA-4E60-823E-2459B62F9D14}" type="datetimeFigureOut">
              <a:rPr lang="ru-RU" smtClean="0"/>
              <a:t>14.06.2017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80C0FB9-EEFD-4048-BB92-9AC655D120CA}" type="slidenum">
              <a:rPr lang="ru-RU" smtClean="0"/>
              <a:t>‹#›</a:t>
            </a:fld>
            <a:endParaRPr lang="ru-RU"/>
          </a:p>
        </p:txBody>
      </p:sp>
    </p:spTree>
    <p:extLst>
      <p:ext uri="{BB962C8B-B14F-4D97-AF65-F5344CB8AC3E}">
        <p14:creationId xmlns:p14="http://schemas.microsoft.com/office/powerpoint/2010/main" val="11774664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Только заголовок">
    <p:spTree>
      <p:nvGrpSpPr>
        <p:cNvPr id="1" name=""/>
        <p:cNvGrpSpPr/>
        <p:nvPr/>
      </p:nvGrpSpPr>
      <p:grpSpPr>
        <a:xfrm>
          <a:off x="0" y="0"/>
          <a:ext cx="0" cy="0"/>
          <a:chOff x="0" y="0"/>
          <a:chExt cx="0" cy="0"/>
        </a:xfrm>
      </p:grpSpPr>
      <p:pic>
        <p:nvPicPr>
          <p:cNvPr id="3" name="Picture 2" descr="C:\Users\V_Korshkov\Desktop\Автодор лого.jpg"/>
          <p:cNvPicPr>
            <a:picLocks noChangeAspect="1" noChangeArrowheads="1"/>
          </p:cNvPicPr>
          <p:nvPr userDrawn="1"/>
        </p:nvPicPr>
        <p:blipFill>
          <a:blip r:embed="rId2"/>
          <a:srcRect/>
          <a:stretch>
            <a:fillRect/>
          </a:stretch>
        </p:blipFill>
        <p:spPr bwMode="auto">
          <a:xfrm>
            <a:off x="7215188" y="71438"/>
            <a:ext cx="1828800" cy="376237"/>
          </a:xfrm>
          <a:prstGeom prst="rect">
            <a:avLst/>
          </a:prstGeom>
          <a:noFill/>
          <a:ln w="9525">
            <a:noFill/>
            <a:miter lim="800000"/>
            <a:headEnd/>
            <a:tailEnd/>
          </a:ln>
        </p:spPr>
      </p:pic>
      <p:sp>
        <p:nvSpPr>
          <p:cNvPr id="12" name="Заголовок 1"/>
          <p:cNvSpPr>
            <a:spLocks noGrp="1"/>
          </p:cNvSpPr>
          <p:nvPr>
            <p:ph type="title"/>
          </p:nvPr>
        </p:nvSpPr>
        <p:spPr>
          <a:xfrm>
            <a:off x="214282" y="288925"/>
            <a:ext cx="8628063" cy="990600"/>
          </a:xfrm>
        </p:spPr>
        <p:txBody>
          <a:bodyPr/>
          <a:lstStyle>
            <a:lvl1pPr>
              <a:defRPr sz="2000">
                <a:latin typeface="PromtImperial" pitchFamily="34" charset="0"/>
              </a:defRPr>
            </a:lvl1pPr>
          </a:lstStyle>
          <a:p>
            <a:r>
              <a:rPr lang="ru-RU" dirty="0" smtClean="0"/>
              <a:t>Образец заголовка</a:t>
            </a:r>
            <a:endParaRPr lang="ru-RU" dirty="0"/>
          </a:p>
        </p:txBody>
      </p:sp>
      <p:sp>
        <p:nvSpPr>
          <p:cNvPr id="4" name="Rectangle 3"/>
          <p:cNvSpPr>
            <a:spLocks noGrp="1" noChangeArrowheads="1"/>
          </p:cNvSpPr>
          <p:nvPr>
            <p:ph type="sldNum" sz="quarter" idx="10"/>
          </p:nvPr>
        </p:nvSpPr>
        <p:spPr/>
        <p:txBody>
          <a:bodyPr/>
          <a:lstStyle>
            <a:lvl1pPr>
              <a:defRPr sz="1200" b="1" smtClean="0"/>
            </a:lvl1pPr>
          </a:lstStyle>
          <a:p>
            <a:pPr>
              <a:defRPr/>
            </a:pPr>
            <a:fld id="{22F87386-FD60-4C7A-AF55-4278CB367A1C}" type="slidenum">
              <a:rPr lang="ru-RU"/>
              <a:pPr>
                <a:defRPr/>
              </a:pPr>
              <a:t>‹#›</a:t>
            </a:fld>
            <a:endParaRPr lang="ru-RU" dirty="0"/>
          </a:p>
        </p:txBody>
      </p:sp>
    </p:spTree>
    <p:extLst>
      <p:ext uri="{BB962C8B-B14F-4D97-AF65-F5344CB8AC3E}">
        <p14:creationId xmlns:p14="http://schemas.microsoft.com/office/powerpoint/2010/main" val="1466507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Заголовок и объект">
    <p:spTree>
      <p:nvGrpSpPr>
        <p:cNvPr id="1" name=""/>
        <p:cNvGrpSpPr/>
        <p:nvPr/>
      </p:nvGrpSpPr>
      <p:grpSpPr>
        <a:xfrm>
          <a:off x="0" y="0"/>
          <a:ext cx="0" cy="0"/>
          <a:chOff x="0" y="0"/>
          <a:chExt cx="0" cy="0"/>
        </a:xfrm>
      </p:grpSpPr>
      <p:sp>
        <p:nvSpPr>
          <p:cNvPr id="5" name="Номер слайда 5"/>
          <p:cNvSpPr txBox="1">
            <a:spLocks/>
          </p:cNvSpPr>
          <p:nvPr userDrawn="1"/>
        </p:nvSpPr>
        <p:spPr>
          <a:xfrm>
            <a:off x="6604004" y="6381749"/>
            <a:ext cx="2289175" cy="476251"/>
          </a:xfrm>
          <a:prstGeom prst="rect">
            <a:avLst/>
          </a:prstGeom>
        </p:spPr>
        <p:txBody>
          <a:bodyPr lIns="91429" tIns="45715" rIns="91429" bIns="45715" anchor="ctr"/>
          <a:lstStyle/>
          <a:p>
            <a:pPr algn="r" fontAlgn="auto">
              <a:spcBef>
                <a:spcPts val="0"/>
              </a:spcBef>
              <a:spcAft>
                <a:spcPts val="0"/>
              </a:spcAft>
              <a:defRPr/>
            </a:pPr>
            <a:fld id="{E7733395-EFAD-45D5-B4D7-836F14B37C83}" type="slidenum">
              <a:rPr lang="ru-RU" sz="1400" b="1" i="1">
                <a:solidFill>
                  <a:srgbClr val="2D4E77"/>
                </a:solidFill>
                <a:latin typeface="+mn-lt"/>
              </a:rPr>
              <a:pPr algn="r" fontAlgn="auto">
                <a:spcBef>
                  <a:spcPts val="0"/>
                </a:spcBef>
                <a:spcAft>
                  <a:spcPts val="0"/>
                </a:spcAft>
                <a:defRPr/>
              </a:pPr>
              <a:t>‹#›</a:t>
            </a:fld>
            <a:endParaRPr lang="ru-RU" sz="1400" b="1" i="1" dirty="0">
              <a:solidFill>
                <a:srgbClr val="2D4E77"/>
              </a:solidFill>
              <a:latin typeface="+mn-lt"/>
            </a:endParaRPr>
          </a:p>
        </p:txBody>
      </p:sp>
      <p:sp>
        <p:nvSpPr>
          <p:cNvPr id="6" name="Заголовок 1"/>
          <p:cNvSpPr txBox="1">
            <a:spLocks/>
          </p:cNvSpPr>
          <p:nvPr userDrawn="1"/>
        </p:nvSpPr>
        <p:spPr bwMode="auto">
          <a:xfrm>
            <a:off x="3924303" y="115889"/>
            <a:ext cx="5040313" cy="865187"/>
          </a:xfrm>
          <a:prstGeom prst="rect">
            <a:avLst/>
          </a:prstGeom>
          <a:noFill/>
          <a:ln w="9525">
            <a:noFill/>
            <a:miter lim="800000"/>
            <a:headEnd/>
            <a:tailEnd/>
          </a:ln>
        </p:spPr>
        <p:txBody>
          <a:bodyPr lIns="91429" tIns="45715" rIns="91429" bIns="45715" anchor="ctr"/>
          <a:lstStyle/>
          <a:p>
            <a:pPr algn="ctr"/>
            <a:endParaRPr lang="ru-RU" sz="2400" b="1" dirty="0">
              <a:solidFill>
                <a:srgbClr val="2D4E77"/>
              </a:solidFill>
              <a:latin typeface="Tahoma" pitchFamily="34" charset="0"/>
              <a:cs typeface="Tahoma" pitchFamily="34" charset="0"/>
            </a:endParaRPr>
          </a:p>
        </p:txBody>
      </p:sp>
      <p:sp>
        <p:nvSpPr>
          <p:cNvPr id="11" name="Заголовок 1"/>
          <p:cNvSpPr>
            <a:spLocks noGrp="1"/>
          </p:cNvSpPr>
          <p:nvPr>
            <p:ph type="title"/>
          </p:nvPr>
        </p:nvSpPr>
        <p:spPr>
          <a:xfrm>
            <a:off x="467545" y="908721"/>
            <a:ext cx="8291264" cy="580927"/>
          </a:xfrm>
        </p:spPr>
        <p:txBody>
          <a:bodyPr>
            <a:normAutofit/>
          </a:bodyPr>
          <a:lstStyle>
            <a:lvl1pPr algn="l">
              <a:defRPr lang="ru-RU" sz="2300" b="1" kern="0" dirty="0" smtClean="0">
                <a:solidFill>
                  <a:schemeClr val="accent1">
                    <a:lumMod val="75000"/>
                  </a:schemeClr>
                </a:solidFill>
                <a:latin typeface="Tahoma" pitchFamily="34" charset="0"/>
                <a:ea typeface="Tahoma" pitchFamily="34" charset="0"/>
                <a:cs typeface="Tahoma" pitchFamily="34" charset="0"/>
              </a:defRPr>
            </a:lvl1pPr>
          </a:lstStyle>
          <a:p>
            <a:r>
              <a:rPr lang="ru-RU" dirty="0" smtClean="0"/>
              <a:t>Образец заголовка</a:t>
            </a:r>
            <a:endParaRPr lang="ru-RU" dirty="0"/>
          </a:p>
        </p:txBody>
      </p:sp>
      <p:sp>
        <p:nvSpPr>
          <p:cNvPr id="17" name="Содержимое 3"/>
          <p:cNvSpPr>
            <a:spLocks noGrp="1"/>
          </p:cNvSpPr>
          <p:nvPr>
            <p:ph sz="half" idx="2"/>
          </p:nvPr>
        </p:nvSpPr>
        <p:spPr>
          <a:xfrm>
            <a:off x="467545" y="1772816"/>
            <a:ext cx="8280920" cy="3816424"/>
          </a:xfrm>
        </p:spPr>
        <p:txBody>
          <a:bodyPr>
            <a:normAutofit/>
          </a:bodyPr>
          <a:lstStyle>
            <a:lvl1pPr>
              <a:buNone/>
              <a:defRPr sz="1800">
                <a:latin typeface="Tahoma" pitchFamily="34" charset="0"/>
                <a:ea typeface="Tahoma" pitchFamily="34" charset="0"/>
                <a:cs typeface="Tahoma" pitchFamily="34" charset="0"/>
              </a:defRPr>
            </a:lvl1pPr>
            <a:lvl2pPr>
              <a:defRPr sz="1800">
                <a:latin typeface="Tahoma" pitchFamily="34" charset="0"/>
                <a:ea typeface="Tahoma" pitchFamily="34" charset="0"/>
                <a:cs typeface="Tahoma" pitchFamily="34" charset="0"/>
              </a:defRPr>
            </a:lvl2pPr>
            <a:lvl3pPr>
              <a:defRPr sz="1800">
                <a:latin typeface="Tahoma" pitchFamily="34" charset="0"/>
                <a:ea typeface="Tahoma" pitchFamily="34" charset="0"/>
                <a:cs typeface="Tahoma" pitchFamily="34" charset="0"/>
              </a:defRPr>
            </a:lvl3pPr>
            <a:lvl4pPr>
              <a:defRPr sz="1800">
                <a:latin typeface="Tahoma" pitchFamily="34" charset="0"/>
                <a:ea typeface="Tahoma" pitchFamily="34" charset="0"/>
                <a:cs typeface="Tahoma" pitchFamily="34" charset="0"/>
              </a:defRPr>
            </a:lvl4pPr>
            <a:lvl5pPr>
              <a:defRPr sz="1800">
                <a:latin typeface="Tahoma" pitchFamily="34" charset="0"/>
                <a:ea typeface="Tahoma" pitchFamily="34" charset="0"/>
                <a:cs typeface="Tahoma" pitchFamily="34" charset="0"/>
              </a:defRPr>
            </a:lvl5pPr>
            <a:lvl6pPr>
              <a:defRPr sz="1800"/>
            </a:lvl6pPr>
            <a:lvl7pPr>
              <a:defRPr sz="1800"/>
            </a:lvl7pPr>
            <a:lvl8pPr>
              <a:defRPr sz="1800"/>
            </a:lvl8pPr>
            <a:lvl9pPr>
              <a:defRPr sz="1800"/>
            </a:lvl9pPr>
          </a:lstStyle>
          <a:p>
            <a:pPr lvl="0"/>
            <a:r>
              <a:rPr lang="en-US" dirty="0" smtClean="0"/>
              <a:t>Образец текста</a:t>
            </a:r>
          </a:p>
        </p:txBody>
      </p:sp>
      <p:sp>
        <p:nvSpPr>
          <p:cNvPr id="28" name="Подзаголовок 2"/>
          <p:cNvSpPr>
            <a:spLocks noGrp="1"/>
          </p:cNvSpPr>
          <p:nvPr>
            <p:ph type="subTitle" idx="1"/>
          </p:nvPr>
        </p:nvSpPr>
        <p:spPr>
          <a:xfrm>
            <a:off x="467545" y="5805264"/>
            <a:ext cx="8280920" cy="720080"/>
          </a:xfrm>
        </p:spPr>
        <p:txBody>
          <a:bodyPr rtlCol="0">
            <a:normAutofit/>
          </a:bodyPr>
          <a:lstStyle>
            <a:lvl1pPr marL="342859" marR="0" indent="-342859" algn="ctr" defTabSz="914290" rtl="0" eaLnBrk="1" fontAlgn="auto" latinLnBrk="0" hangingPunct="1">
              <a:lnSpc>
                <a:spcPct val="100000"/>
              </a:lnSpc>
              <a:spcBef>
                <a:spcPct val="20000"/>
              </a:spcBef>
              <a:spcAft>
                <a:spcPts val="0"/>
              </a:spcAft>
              <a:buClrTx/>
              <a:buSzTx/>
              <a:buFont typeface="Arial" pitchFamily="34" charset="0"/>
              <a:buNone/>
              <a:tabLst/>
              <a:defRPr lang="ru-RU" sz="1800" b="1" kern="0" dirty="0">
                <a:solidFill>
                  <a:srgbClr val="669900"/>
                </a:solidFill>
                <a:latin typeface="Tahoma" pitchFamily="34" charset="0"/>
                <a:ea typeface="Tahoma" pitchFamily="34" charset="0"/>
                <a:cs typeface="Tahoma" pitchFamily="34" charset="0"/>
              </a:defRPr>
            </a:lvl1pPr>
            <a:lvl2pPr marL="457145" indent="0" algn="ctr">
              <a:buNone/>
              <a:defRPr>
                <a:solidFill>
                  <a:schemeClr val="tx1">
                    <a:tint val="75000"/>
                  </a:schemeClr>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pPr lvl="0"/>
            <a:r>
              <a:rPr lang="en-US" dirty="0" smtClean="0"/>
              <a:t>Образец подзаголовка</a:t>
            </a:r>
            <a:endParaRPr lang="ru-RU" dirty="0"/>
          </a:p>
        </p:txBody>
      </p:sp>
    </p:spTree>
    <p:extLst>
      <p:ext uri="{BB962C8B-B14F-4D97-AF65-F5344CB8AC3E}">
        <p14:creationId xmlns:p14="http://schemas.microsoft.com/office/powerpoint/2010/main" val="12054764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Только заголовок">
    <p:spTree>
      <p:nvGrpSpPr>
        <p:cNvPr id="1" name=""/>
        <p:cNvGrpSpPr/>
        <p:nvPr/>
      </p:nvGrpSpPr>
      <p:grpSpPr>
        <a:xfrm>
          <a:off x="0" y="0"/>
          <a:ext cx="0" cy="0"/>
          <a:chOff x="0" y="0"/>
          <a:chExt cx="0" cy="0"/>
        </a:xfrm>
      </p:grpSpPr>
      <p:pic>
        <p:nvPicPr>
          <p:cNvPr id="3" name="Picture 2" descr="C:\Users\V_Korshkov\Desktop\Автодор лого.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15188" y="71439"/>
            <a:ext cx="1828800"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Заголовок 1"/>
          <p:cNvSpPr>
            <a:spLocks noGrp="1"/>
          </p:cNvSpPr>
          <p:nvPr>
            <p:ph type="title"/>
          </p:nvPr>
        </p:nvSpPr>
        <p:spPr>
          <a:xfrm>
            <a:off x="214289" y="288925"/>
            <a:ext cx="8628063" cy="990600"/>
          </a:xfrm>
        </p:spPr>
        <p:txBody>
          <a:bodyPr/>
          <a:lstStyle>
            <a:lvl1pPr>
              <a:defRPr sz="2000">
                <a:latin typeface="PromtImperial" pitchFamily="34" charset="0"/>
              </a:defRPr>
            </a:lvl1pPr>
          </a:lstStyle>
          <a:p>
            <a:r>
              <a:rPr lang="ru-RU" dirty="0" smtClean="0"/>
              <a:t>Образец заголовка</a:t>
            </a:r>
            <a:endParaRPr lang="ru-RU" dirty="0"/>
          </a:p>
        </p:txBody>
      </p:sp>
      <p:sp>
        <p:nvSpPr>
          <p:cNvPr id="4" name="Rectangle 3"/>
          <p:cNvSpPr>
            <a:spLocks noGrp="1" noChangeArrowheads="1"/>
          </p:cNvSpPr>
          <p:nvPr>
            <p:ph type="sldNum" sz="quarter" idx="10"/>
          </p:nvPr>
        </p:nvSpPr>
        <p:spPr/>
        <p:txBody>
          <a:bodyPr/>
          <a:lstStyle>
            <a:lvl1pPr>
              <a:defRPr b="1"/>
            </a:lvl1pPr>
          </a:lstStyle>
          <a:p>
            <a:fld id="{4A6A3D79-7BFA-4CC6-8600-EFE7F8DE22E0}" type="slidenum">
              <a:rPr lang="ru-RU" altLang="ru-RU"/>
              <a:pPr/>
              <a:t>‹#›</a:t>
            </a:fld>
            <a:endParaRPr lang="ru-RU" altLang="ru-RU"/>
          </a:p>
        </p:txBody>
      </p:sp>
    </p:spTree>
    <p:extLst>
      <p:ext uri="{BB962C8B-B14F-4D97-AF65-F5344CB8AC3E}">
        <p14:creationId xmlns:p14="http://schemas.microsoft.com/office/powerpoint/2010/main" val="23897354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41"/>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5"/>
          <p:cNvSpPr>
            <a:spLocks noGrp="1" noChangeArrowheads="1"/>
          </p:cNvSpPr>
          <p:nvPr>
            <p:ph type="ftr" sz="quarter" idx="10"/>
          </p:nvPr>
        </p:nvSpPr>
        <p:spPr>
          <a:ln/>
        </p:spPr>
        <p:txBody>
          <a:bodyPr/>
          <a:lstStyle>
            <a:lvl1pPr>
              <a:defRPr/>
            </a:lvl1pPr>
          </a:lstStyle>
          <a:p>
            <a:pPr>
              <a:defRPr/>
            </a:pPr>
            <a:r>
              <a:rPr lang="sv-SE"/>
              <a:t>Page </a:t>
            </a:r>
            <a:fld id="{7DF9209F-C68F-44D9-871F-DBDF0A65E89C}" type="slidenum">
              <a:rPr lang="sv-SE"/>
              <a:pPr>
                <a:defRPr/>
              </a:pPr>
              <a:t>‹#›</a:t>
            </a:fld>
            <a:endParaRPr lang="sv-SE"/>
          </a:p>
          <a:p>
            <a:pPr>
              <a:defRPr/>
            </a:pPr>
            <a:endParaRPr lang="sv-SE"/>
          </a:p>
        </p:txBody>
      </p:sp>
    </p:spTree>
    <p:extLst>
      <p:ext uri="{BB962C8B-B14F-4D97-AF65-F5344CB8AC3E}">
        <p14:creationId xmlns:p14="http://schemas.microsoft.com/office/powerpoint/2010/main" val="102255948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ftr" sz="quarter" idx="10"/>
          </p:nvPr>
        </p:nvSpPr>
        <p:spPr>
          <a:ln/>
        </p:spPr>
        <p:txBody>
          <a:bodyPr/>
          <a:lstStyle>
            <a:lvl1pPr>
              <a:defRPr/>
            </a:lvl1pPr>
          </a:lstStyle>
          <a:p>
            <a:pPr>
              <a:defRPr/>
            </a:pPr>
            <a:r>
              <a:rPr lang="sv-SE"/>
              <a:t>Page </a:t>
            </a:r>
            <a:fld id="{BA3FCB02-7886-4A5A-B4B6-9778A626609A}" type="slidenum">
              <a:rPr lang="sv-SE"/>
              <a:pPr>
                <a:defRPr/>
              </a:pPr>
              <a:t>‹#›</a:t>
            </a:fld>
            <a:endParaRPr lang="sv-SE"/>
          </a:p>
          <a:p>
            <a:pPr>
              <a:defRPr/>
            </a:pPr>
            <a:endParaRPr lang="sv-SE"/>
          </a:p>
        </p:txBody>
      </p:sp>
    </p:spTree>
    <p:extLst>
      <p:ext uri="{BB962C8B-B14F-4D97-AF65-F5344CB8AC3E}">
        <p14:creationId xmlns:p14="http://schemas.microsoft.com/office/powerpoint/2010/main" val="96412148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16"/>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5"/>
          <p:cNvSpPr>
            <a:spLocks noGrp="1" noChangeArrowheads="1"/>
          </p:cNvSpPr>
          <p:nvPr>
            <p:ph type="ftr" sz="quarter" idx="10"/>
          </p:nvPr>
        </p:nvSpPr>
        <p:spPr>
          <a:ln/>
        </p:spPr>
        <p:txBody>
          <a:bodyPr/>
          <a:lstStyle>
            <a:lvl1pPr>
              <a:defRPr/>
            </a:lvl1pPr>
          </a:lstStyle>
          <a:p>
            <a:pPr>
              <a:defRPr/>
            </a:pPr>
            <a:r>
              <a:rPr lang="sv-SE"/>
              <a:t>Page </a:t>
            </a:r>
            <a:fld id="{8E64C20B-BB7F-4268-B4B7-3F68D2B797E1}" type="slidenum">
              <a:rPr lang="sv-SE"/>
              <a:pPr>
                <a:defRPr/>
              </a:pPr>
              <a:t>‹#›</a:t>
            </a:fld>
            <a:endParaRPr lang="sv-SE"/>
          </a:p>
          <a:p>
            <a:pPr>
              <a:defRPr/>
            </a:pPr>
            <a:endParaRPr lang="sv-SE"/>
          </a:p>
        </p:txBody>
      </p:sp>
    </p:spTree>
    <p:extLst>
      <p:ext uri="{BB962C8B-B14F-4D97-AF65-F5344CB8AC3E}">
        <p14:creationId xmlns:p14="http://schemas.microsoft.com/office/powerpoint/2010/main" val="56699657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6"/>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533900" y="1600206"/>
            <a:ext cx="39258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5"/>
          <p:cNvSpPr>
            <a:spLocks noGrp="1" noChangeArrowheads="1"/>
          </p:cNvSpPr>
          <p:nvPr>
            <p:ph type="ftr" sz="quarter" idx="10"/>
          </p:nvPr>
        </p:nvSpPr>
        <p:spPr>
          <a:ln/>
        </p:spPr>
        <p:txBody>
          <a:bodyPr/>
          <a:lstStyle>
            <a:lvl1pPr>
              <a:defRPr/>
            </a:lvl1pPr>
          </a:lstStyle>
          <a:p>
            <a:pPr>
              <a:defRPr/>
            </a:pPr>
            <a:r>
              <a:rPr lang="sv-SE"/>
              <a:t>Page </a:t>
            </a:r>
            <a:fld id="{F2233572-EAFE-47C8-8FD9-BC063CDA99A9}" type="slidenum">
              <a:rPr lang="sv-SE"/>
              <a:pPr>
                <a:defRPr/>
              </a:pPr>
              <a:t>‹#›</a:t>
            </a:fld>
            <a:endParaRPr lang="sv-SE"/>
          </a:p>
          <a:p>
            <a:pPr>
              <a:defRPr/>
            </a:pPr>
            <a:endParaRPr lang="sv-SE"/>
          </a:p>
        </p:txBody>
      </p:sp>
    </p:spTree>
    <p:extLst>
      <p:ext uri="{BB962C8B-B14F-4D97-AF65-F5344CB8AC3E}">
        <p14:creationId xmlns:p14="http://schemas.microsoft.com/office/powerpoint/2010/main" val="35245361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5"/>
          <p:cNvSpPr>
            <a:spLocks noGrp="1" noChangeArrowheads="1"/>
          </p:cNvSpPr>
          <p:nvPr>
            <p:ph type="ftr" sz="quarter" idx="10"/>
          </p:nvPr>
        </p:nvSpPr>
        <p:spPr>
          <a:ln/>
        </p:spPr>
        <p:txBody>
          <a:bodyPr/>
          <a:lstStyle>
            <a:lvl1pPr>
              <a:defRPr/>
            </a:lvl1pPr>
          </a:lstStyle>
          <a:p>
            <a:pPr>
              <a:defRPr/>
            </a:pPr>
            <a:r>
              <a:rPr lang="sv-SE"/>
              <a:t>Page </a:t>
            </a:r>
            <a:fld id="{BD329F20-CFBB-40B3-8F25-CD1020A18088}" type="slidenum">
              <a:rPr lang="sv-SE"/>
              <a:pPr>
                <a:defRPr/>
              </a:pPr>
              <a:t>‹#›</a:t>
            </a:fld>
            <a:endParaRPr lang="sv-SE"/>
          </a:p>
          <a:p>
            <a:pPr>
              <a:defRPr/>
            </a:pPr>
            <a:endParaRPr lang="sv-SE"/>
          </a:p>
        </p:txBody>
      </p:sp>
    </p:spTree>
    <p:extLst>
      <p:ext uri="{BB962C8B-B14F-4D97-AF65-F5344CB8AC3E}">
        <p14:creationId xmlns:p14="http://schemas.microsoft.com/office/powerpoint/2010/main" val="206816973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8CF5905-A2DA-4E60-823E-2459B62F9D14}" type="datetimeFigureOut">
              <a:rPr lang="ru-RU" smtClean="0"/>
              <a:t>14.06.2017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80C0FB9-EEFD-4048-BB92-9AC655D120CA}" type="slidenum">
              <a:rPr lang="ru-RU" smtClean="0"/>
              <a:t>‹#›</a:t>
            </a:fld>
            <a:endParaRPr lang="ru-RU"/>
          </a:p>
        </p:txBody>
      </p:sp>
    </p:spTree>
    <p:extLst>
      <p:ext uri="{BB962C8B-B14F-4D97-AF65-F5344CB8AC3E}">
        <p14:creationId xmlns:p14="http://schemas.microsoft.com/office/powerpoint/2010/main" val="34131463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5"/>
          <p:cNvSpPr>
            <a:spLocks noGrp="1" noChangeArrowheads="1"/>
          </p:cNvSpPr>
          <p:nvPr>
            <p:ph type="ftr" sz="quarter" idx="10"/>
          </p:nvPr>
        </p:nvSpPr>
        <p:spPr>
          <a:ln/>
        </p:spPr>
        <p:txBody>
          <a:bodyPr/>
          <a:lstStyle>
            <a:lvl1pPr>
              <a:defRPr/>
            </a:lvl1pPr>
          </a:lstStyle>
          <a:p>
            <a:pPr>
              <a:defRPr/>
            </a:pPr>
            <a:r>
              <a:rPr lang="sv-SE"/>
              <a:t>Page </a:t>
            </a:r>
            <a:fld id="{CF16769F-F619-45CF-A1B1-A256BA594F3F}" type="slidenum">
              <a:rPr lang="sv-SE"/>
              <a:pPr>
                <a:defRPr/>
              </a:pPr>
              <a:t>‹#›</a:t>
            </a:fld>
            <a:endParaRPr lang="sv-SE"/>
          </a:p>
          <a:p>
            <a:pPr>
              <a:defRPr/>
            </a:pPr>
            <a:endParaRPr lang="sv-SE"/>
          </a:p>
        </p:txBody>
      </p:sp>
    </p:spTree>
    <p:extLst>
      <p:ext uri="{BB962C8B-B14F-4D97-AF65-F5344CB8AC3E}">
        <p14:creationId xmlns:p14="http://schemas.microsoft.com/office/powerpoint/2010/main" val="42599527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sv-SE"/>
              <a:t>Page </a:t>
            </a:r>
            <a:fld id="{93E36455-EE9A-412E-9A4C-A78DEB976390}" type="slidenum">
              <a:rPr lang="sv-SE"/>
              <a:pPr>
                <a:defRPr/>
              </a:pPr>
              <a:t>‹#›</a:t>
            </a:fld>
            <a:endParaRPr lang="sv-SE"/>
          </a:p>
          <a:p>
            <a:pPr>
              <a:defRPr/>
            </a:pPr>
            <a:endParaRPr lang="sv-SE"/>
          </a:p>
        </p:txBody>
      </p:sp>
    </p:spTree>
    <p:extLst>
      <p:ext uri="{BB962C8B-B14F-4D97-AF65-F5344CB8AC3E}">
        <p14:creationId xmlns:p14="http://schemas.microsoft.com/office/powerpoint/2010/main" val="227688217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1" y="27306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
          <p:cNvSpPr>
            <a:spLocks noGrp="1" noChangeArrowheads="1"/>
          </p:cNvSpPr>
          <p:nvPr>
            <p:ph type="ftr" sz="quarter" idx="10"/>
          </p:nvPr>
        </p:nvSpPr>
        <p:spPr>
          <a:ln/>
        </p:spPr>
        <p:txBody>
          <a:bodyPr/>
          <a:lstStyle>
            <a:lvl1pPr>
              <a:defRPr/>
            </a:lvl1pPr>
          </a:lstStyle>
          <a:p>
            <a:pPr>
              <a:defRPr/>
            </a:pPr>
            <a:r>
              <a:rPr lang="sv-SE"/>
              <a:t>Page </a:t>
            </a:r>
            <a:fld id="{1472ABAB-741C-4180-B11A-A4ACCF6F1949}" type="slidenum">
              <a:rPr lang="sv-SE"/>
              <a:pPr>
                <a:defRPr/>
              </a:pPr>
              <a:t>‹#›</a:t>
            </a:fld>
            <a:endParaRPr lang="sv-SE"/>
          </a:p>
          <a:p>
            <a:pPr>
              <a:defRPr/>
            </a:pPr>
            <a:endParaRPr lang="sv-SE"/>
          </a:p>
        </p:txBody>
      </p:sp>
    </p:spTree>
    <p:extLst>
      <p:ext uri="{BB962C8B-B14F-4D97-AF65-F5344CB8AC3E}">
        <p14:creationId xmlns:p14="http://schemas.microsoft.com/office/powerpoint/2010/main" val="30806544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
          <p:cNvSpPr>
            <a:spLocks noGrp="1" noChangeArrowheads="1"/>
          </p:cNvSpPr>
          <p:nvPr>
            <p:ph type="ftr" sz="quarter" idx="10"/>
          </p:nvPr>
        </p:nvSpPr>
        <p:spPr>
          <a:ln/>
        </p:spPr>
        <p:txBody>
          <a:bodyPr/>
          <a:lstStyle>
            <a:lvl1pPr>
              <a:defRPr/>
            </a:lvl1pPr>
          </a:lstStyle>
          <a:p>
            <a:pPr>
              <a:defRPr/>
            </a:pPr>
            <a:r>
              <a:rPr lang="sv-SE"/>
              <a:t>Page </a:t>
            </a:r>
            <a:fld id="{D53F6EB7-06A1-48F8-8529-B0249D3D058B}" type="slidenum">
              <a:rPr lang="sv-SE"/>
              <a:pPr>
                <a:defRPr/>
              </a:pPr>
              <a:t>‹#›</a:t>
            </a:fld>
            <a:endParaRPr lang="sv-SE"/>
          </a:p>
          <a:p>
            <a:pPr>
              <a:defRPr/>
            </a:pPr>
            <a:endParaRPr lang="sv-SE"/>
          </a:p>
        </p:txBody>
      </p:sp>
    </p:spTree>
    <p:extLst>
      <p:ext uri="{BB962C8B-B14F-4D97-AF65-F5344CB8AC3E}">
        <p14:creationId xmlns:p14="http://schemas.microsoft.com/office/powerpoint/2010/main" val="224320114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ftr" sz="quarter" idx="10"/>
          </p:nvPr>
        </p:nvSpPr>
        <p:spPr>
          <a:ln/>
        </p:spPr>
        <p:txBody>
          <a:bodyPr/>
          <a:lstStyle>
            <a:lvl1pPr>
              <a:defRPr/>
            </a:lvl1pPr>
          </a:lstStyle>
          <a:p>
            <a:pPr>
              <a:defRPr/>
            </a:pPr>
            <a:r>
              <a:rPr lang="sv-SE"/>
              <a:t>Page </a:t>
            </a:r>
            <a:fld id="{F43B016A-4FD3-4F26-8619-3A15B963752A}" type="slidenum">
              <a:rPr lang="sv-SE"/>
              <a:pPr>
                <a:defRPr/>
              </a:pPr>
              <a:t>‹#›</a:t>
            </a:fld>
            <a:endParaRPr lang="sv-SE"/>
          </a:p>
          <a:p>
            <a:pPr>
              <a:defRPr/>
            </a:pPr>
            <a:endParaRPr lang="sv-SE"/>
          </a:p>
        </p:txBody>
      </p:sp>
    </p:spTree>
    <p:extLst>
      <p:ext uri="{BB962C8B-B14F-4D97-AF65-F5344CB8AC3E}">
        <p14:creationId xmlns:p14="http://schemas.microsoft.com/office/powerpoint/2010/main" val="17599879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459538" y="274654"/>
            <a:ext cx="200025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1" y="274654"/>
            <a:ext cx="5849938"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ftr" sz="quarter" idx="10"/>
          </p:nvPr>
        </p:nvSpPr>
        <p:spPr>
          <a:ln/>
        </p:spPr>
        <p:txBody>
          <a:bodyPr/>
          <a:lstStyle>
            <a:lvl1pPr>
              <a:defRPr/>
            </a:lvl1pPr>
          </a:lstStyle>
          <a:p>
            <a:pPr>
              <a:defRPr/>
            </a:pPr>
            <a:r>
              <a:rPr lang="sv-SE"/>
              <a:t>Page </a:t>
            </a:r>
            <a:fld id="{16E6E922-2D88-4A6D-B82A-60FE72B5DCC1}" type="slidenum">
              <a:rPr lang="sv-SE"/>
              <a:pPr>
                <a:defRPr/>
              </a:pPr>
              <a:t>‹#›</a:t>
            </a:fld>
            <a:endParaRPr lang="sv-SE"/>
          </a:p>
          <a:p>
            <a:pPr>
              <a:defRPr/>
            </a:pPr>
            <a:endParaRPr lang="sv-SE"/>
          </a:p>
        </p:txBody>
      </p:sp>
    </p:spTree>
    <p:extLst>
      <p:ext uri="{BB962C8B-B14F-4D97-AF65-F5344CB8AC3E}">
        <p14:creationId xmlns:p14="http://schemas.microsoft.com/office/powerpoint/2010/main" val="180370127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54"/>
            <a:ext cx="8002588"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5"/>
          <p:cNvSpPr>
            <a:spLocks noGrp="1" noChangeArrowheads="1"/>
          </p:cNvSpPr>
          <p:nvPr>
            <p:ph type="ftr" sz="quarter" idx="10"/>
          </p:nvPr>
        </p:nvSpPr>
        <p:spPr>
          <a:ln/>
        </p:spPr>
        <p:txBody>
          <a:bodyPr/>
          <a:lstStyle>
            <a:lvl1pPr>
              <a:defRPr/>
            </a:lvl1pPr>
          </a:lstStyle>
          <a:p>
            <a:pPr>
              <a:defRPr/>
            </a:pPr>
            <a:r>
              <a:rPr lang="sv-SE"/>
              <a:t>Page </a:t>
            </a:r>
            <a:fld id="{A3E36F6F-5475-40C8-9DC6-D646247A63B4}" type="slidenum">
              <a:rPr lang="sv-SE"/>
              <a:pPr>
                <a:defRPr/>
              </a:pPr>
              <a:t>‹#›</a:t>
            </a:fld>
            <a:endParaRPr lang="sv-SE"/>
          </a:p>
          <a:p>
            <a:pPr>
              <a:defRPr/>
            </a:pPr>
            <a:endParaRPr lang="sv-SE"/>
          </a:p>
        </p:txBody>
      </p:sp>
    </p:spTree>
    <p:extLst>
      <p:ext uri="{BB962C8B-B14F-4D97-AF65-F5344CB8AC3E}">
        <p14:creationId xmlns:p14="http://schemas.microsoft.com/office/powerpoint/2010/main" val="417606644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Прямоуг. 21"/>
          <p:cNvSpPr>
            <a:spLocks noGrp="1" noChangeArrowheads="1"/>
          </p:cNvSpPr>
          <p:nvPr>
            <p:ph type="ftr" sz="quarter" idx="10"/>
          </p:nvPr>
        </p:nvSpPr>
        <p:spPr>
          <a:ln/>
        </p:spPr>
        <p:txBody>
          <a:bodyPr/>
          <a:lstStyle>
            <a:lvl1pPr>
              <a:defRPr/>
            </a:lvl1pPr>
          </a:lstStyle>
          <a:p>
            <a:pPr>
              <a:defRPr/>
            </a:pPr>
            <a:fld id="{AACE3315-AD99-4BD7-B9B7-995147C529A4}" type="slidenum">
              <a:rPr lang="sv-SE"/>
              <a:pPr>
                <a:defRPr/>
              </a:pPr>
              <a:t>‹#›</a:t>
            </a:fld>
            <a:endParaRPr lang="sv-SE"/>
          </a:p>
        </p:txBody>
      </p:sp>
    </p:spTree>
    <p:extLst>
      <p:ext uri="{BB962C8B-B14F-4D97-AF65-F5344CB8AC3E}">
        <p14:creationId xmlns:p14="http://schemas.microsoft.com/office/powerpoint/2010/main" val="7706127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Прямоуг. 21"/>
          <p:cNvSpPr>
            <a:spLocks noGrp="1" noChangeArrowheads="1"/>
          </p:cNvSpPr>
          <p:nvPr>
            <p:ph type="ftr" sz="quarter" idx="10"/>
          </p:nvPr>
        </p:nvSpPr>
        <p:spPr>
          <a:ln/>
        </p:spPr>
        <p:txBody>
          <a:bodyPr/>
          <a:lstStyle>
            <a:lvl1pPr>
              <a:defRPr/>
            </a:lvl1pPr>
          </a:lstStyle>
          <a:p>
            <a:pPr>
              <a:defRPr/>
            </a:pPr>
            <a:fld id="{1478E87B-8AEF-4013-8D13-AD0633D423A2}" type="slidenum">
              <a:rPr lang="sv-SE"/>
              <a:pPr>
                <a:defRPr/>
              </a:pPr>
              <a:t>‹#›</a:t>
            </a:fld>
            <a:endParaRPr lang="sv-SE"/>
          </a:p>
        </p:txBody>
      </p:sp>
    </p:spTree>
    <p:extLst>
      <p:ext uri="{BB962C8B-B14F-4D97-AF65-F5344CB8AC3E}">
        <p14:creationId xmlns:p14="http://schemas.microsoft.com/office/powerpoint/2010/main" val="42858485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Прямоуг. 21"/>
          <p:cNvSpPr>
            <a:spLocks noGrp="1" noChangeArrowheads="1"/>
          </p:cNvSpPr>
          <p:nvPr>
            <p:ph type="ftr" sz="quarter" idx="10"/>
          </p:nvPr>
        </p:nvSpPr>
        <p:spPr>
          <a:ln/>
        </p:spPr>
        <p:txBody>
          <a:bodyPr/>
          <a:lstStyle>
            <a:lvl1pPr>
              <a:defRPr/>
            </a:lvl1pPr>
          </a:lstStyle>
          <a:p>
            <a:pPr>
              <a:defRPr/>
            </a:pPr>
            <a:fld id="{9C179415-90BA-4B04-A4CE-3EFE5C52A508}" type="slidenum">
              <a:rPr lang="sv-SE"/>
              <a:pPr>
                <a:defRPr/>
              </a:pPr>
              <a:t>‹#›</a:t>
            </a:fld>
            <a:endParaRPr lang="sv-SE"/>
          </a:p>
        </p:txBody>
      </p:sp>
    </p:spTree>
    <p:extLst>
      <p:ext uri="{BB962C8B-B14F-4D97-AF65-F5344CB8AC3E}">
        <p14:creationId xmlns:p14="http://schemas.microsoft.com/office/powerpoint/2010/main" val="2230258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8CF5905-A2DA-4E60-823E-2459B62F9D14}" type="datetimeFigureOut">
              <a:rPr lang="ru-RU" smtClean="0"/>
              <a:t>14.06.2017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80C0FB9-EEFD-4048-BB92-9AC655D120CA}" type="slidenum">
              <a:rPr lang="ru-RU" smtClean="0"/>
              <a:t>‹#›</a:t>
            </a:fld>
            <a:endParaRPr lang="ru-RU"/>
          </a:p>
        </p:txBody>
      </p:sp>
    </p:spTree>
    <p:extLst>
      <p:ext uri="{BB962C8B-B14F-4D97-AF65-F5344CB8AC3E}">
        <p14:creationId xmlns:p14="http://schemas.microsoft.com/office/powerpoint/2010/main" val="29763576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533900" y="1600200"/>
            <a:ext cx="39258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Прямоуг. 21"/>
          <p:cNvSpPr>
            <a:spLocks noGrp="1" noChangeArrowheads="1"/>
          </p:cNvSpPr>
          <p:nvPr>
            <p:ph type="ftr" sz="quarter" idx="10"/>
          </p:nvPr>
        </p:nvSpPr>
        <p:spPr>
          <a:ln/>
        </p:spPr>
        <p:txBody>
          <a:bodyPr/>
          <a:lstStyle>
            <a:lvl1pPr>
              <a:defRPr/>
            </a:lvl1pPr>
          </a:lstStyle>
          <a:p>
            <a:pPr>
              <a:defRPr/>
            </a:pPr>
            <a:fld id="{D1E6C93B-6021-4E82-874F-29EFF726A3D3}" type="slidenum">
              <a:rPr lang="sv-SE"/>
              <a:pPr>
                <a:defRPr/>
              </a:pPr>
              <a:t>‹#›</a:t>
            </a:fld>
            <a:endParaRPr lang="sv-SE"/>
          </a:p>
        </p:txBody>
      </p:sp>
    </p:spTree>
    <p:extLst>
      <p:ext uri="{BB962C8B-B14F-4D97-AF65-F5344CB8AC3E}">
        <p14:creationId xmlns:p14="http://schemas.microsoft.com/office/powerpoint/2010/main" val="20724999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Прямоуг. 21"/>
          <p:cNvSpPr>
            <a:spLocks noGrp="1" noChangeArrowheads="1"/>
          </p:cNvSpPr>
          <p:nvPr>
            <p:ph type="ftr" sz="quarter" idx="10"/>
          </p:nvPr>
        </p:nvSpPr>
        <p:spPr>
          <a:ln/>
        </p:spPr>
        <p:txBody>
          <a:bodyPr/>
          <a:lstStyle>
            <a:lvl1pPr>
              <a:defRPr/>
            </a:lvl1pPr>
          </a:lstStyle>
          <a:p>
            <a:pPr>
              <a:defRPr/>
            </a:pPr>
            <a:fld id="{184E7F57-D7BB-4E31-86A1-EBF6A8561B99}" type="slidenum">
              <a:rPr lang="sv-SE"/>
              <a:pPr>
                <a:defRPr/>
              </a:pPr>
              <a:t>‹#›</a:t>
            </a:fld>
            <a:endParaRPr lang="sv-SE"/>
          </a:p>
        </p:txBody>
      </p:sp>
    </p:spTree>
    <p:extLst>
      <p:ext uri="{BB962C8B-B14F-4D97-AF65-F5344CB8AC3E}">
        <p14:creationId xmlns:p14="http://schemas.microsoft.com/office/powerpoint/2010/main" val="22539280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Прямоуг. 21"/>
          <p:cNvSpPr>
            <a:spLocks noGrp="1" noChangeArrowheads="1"/>
          </p:cNvSpPr>
          <p:nvPr>
            <p:ph type="ftr" sz="quarter" idx="10"/>
          </p:nvPr>
        </p:nvSpPr>
        <p:spPr>
          <a:ln/>
        </p:spPr>
        <p:txBody>
          <a:bodyPr/>
          <a:lstStyle>
            <a:lvl1pPr>
              <a:defRPr/>
            </a:lvl1pPr>
          </a:lstStyle>
          <a:p>
            <a:pPr>
              <a:defRPr/>
            </a:pPr>
            <a:fld id="{4F65C32E-B0B0-49D2-91A9-D43C03711D97}" type="slidenum">
              <a:rPr lang="sv-SE"/>
              <a:pPr>
                <a:defRPr/>
              </a:pPr>
              <a:t>‹#›</a:t>
            </a:fld>
            <a:endParaRPr lang="sv-SE"/>
          </a:p>
        </p:txBody>
      </p:sp>
    </p:spTree>
    <p:extLst>
      <p:ext uri="{BB962C8B-B14F-4D97-AF65-F5344CB8AC3E}">
        <p14:creationId xmlns:p14="http://schemas.microsoft.com/office/powerpoint/2010/main" val="15860913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Прямоуг. 21"/>
          <p:cNvSpPr>
            <a:spLocks noGrp="1" noChangeArrowheads="1"/>
          </p:cNvSpPr>
          <p:nvPr>
            <p:ph type="ftr" sz="quarter" idx="10"/>
          </p:nvPr>
        </p:nvSpPr>
        <p:spPr>
          <a:ln/>
        </p:spPr>
        <p:txBody>
          <a:bodyPr/>
          <a:lstStyle>
            <a:lvl1pPr>
              <a:defRPr/>
            </a:lvl1pPr>
          </a:lstStyle>
          <a:p>
            <a:pPr>
              <a:defRPr/>
            </a:pPr>
            <a:fld id="{45C6035C-F511-475F-99FD-FBC38F6F3CC0}" type="slidenum">
              <a:rPr lang="sv-SE"/>
              <a:pPr>
                <a:defRPr/>
              </a:pPr>
              <a:t>‹#›</a:t>
            </a:fld>
            <a:endParaRPr lang="sv-SE"/>
          </a:p>
        </p:txBody>
      </p:sp>
    </p:spTree>
    <p:extLst>
      <p:ext uri="{BB962C8B-B14F-4D97-AF65-F5344CB8AC3E}">
        <p14:creationId xmlns:p14="http://schemas.microsoft.com/office/powerpoint/2010/main" val="18646489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Прямоуг. 21"/>
          <p:cNvSpPr>
            <a:spLocks noGrp="1" noChangeArrowheads="1"/>
          </p:cNvSpPr>
          <p:nvPr>
            <p:ph type="ftr" sz="quarter" idx="10"/>
          </p:nvPr>
        </p:nvSpPr>
        <p:spPr>
          <a:ln/>
        </p:spPr>
        <p:txBody>
          <a:bodyPr/>
          <a:lstStyle>
            <a:lvl1pPr>
              <a:defRPr/>
            </a:lvl1pPr>
          </a:lstStyle>
          <a:p>
            <a:pPr>
              <a:defRPr/>
            </a:pPr>
            <a:fld id="{2C2F3D9E-ED81-4BD1-BE91-A5C2451C8450}" type="slidenum">
              <a:rPr lang="sv-SE"/>
              <a:pPr>
                <a:defRPr/>
              </a:pPr>
              <a:t>‹#›</a:t>
            </a:fld>
            <a:endParaRPr lang="sv-SE"/>
          </a:p>
        </p:txBody>
      </p:sp>
    </p:spTree>
    <p:extLst>
      <p:ext uri="{BB962C8B-B14F-4D97-AF65-F5344CB8AC3E}">
        <p14:creationId xmlns:p14="http://schemas.microsoft.com/office/powerpoint/2010/main" val="33560261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Прямоуг. 21"/>
          <p:cNvSpPr>
            <a:spLocks noGrp="1" noChangeArrowheads="1"/>
          </p:cNvSpPr>
          <p:nvPr>
            <p:ph type="ftr" sz="quarter" idx="10"/>
          </p:nvPr>
        </p:nvSpPr>
        <p:spPr>
          <a:ln/>
        </p:spPr>
        <p:txBody>
          <a:bodyPr/>
          <a:lstStyle>
            <a:lvl1pPr>
              <a:defRPr/>
            </a:lvl1pPr>
          </a:lstStyle>
          <a:p>
            <a:pPr>
              <a:defRPr/>
            </a:pPr>
            <a:fld id="{A05C8A63-D43A-49E5-A42F-93A5603AB75C}" type="slidenum">
              <a:rPr lang="sv-SE"/>
              <a:pPr>
                <a:defRPr/>
              </a:pPr>
              <a:t>‹#›</a:t>
            </a:fld>
            <a:endParaRPr lang="sv-SE"/>
          </a:p>
        </p:txBody>
      </p:sp>
    </p:spTree>
    <p:extLst>
      <p:ext uri="{BB962C8B-B14F-4D97-AF65-F5344CB8AC3E}">
        <p14:creationId xmlns:p14="http://schemas.microsoft.com/office/powerpoint/2010/main" val="33884601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Прямоуг. 21"/>
          <p:cNvSpPr>
            <a:spLocks noGrp="1" noChangeArrowheads="1"/>
          </p:cNvSpPr>
          <p:nvPr>
            <p:ph type="ftr" sz="quarter" idx="10"/>
          </p:nvPr>
        </p:nvSpPr>
        <p:spPr>
          <a:ln/>
        </p:spPr>
        <p:txBody>
          <a:bodyPr/>
          <a:lstStyle>
            <a:lvl1pPr>
              <a:defRPr/>
            </a:lvl1pPr>
          </a:lstStyle>
          <a:p>
            <a:pPr>
              <a:defRPr/>
            </a:pPr>
            <a:fld id="{58AD08C0-C124-4BA3-B757-755FC6F63FAB}" type="slidenum">
              <a:rPr lang="sv-SE"/>
              <a:pPr>
                <a:defRPr/>
              </a:pPr>
              <a:t>‹#›</a:t>
            </a:fld>
            <a:endParaRPr lang="sv-SE"/>
          </a:p>
        </p:txBody>
      </p:sp>
    </p:spTree>
    <p:extLst>
      <p:ext uri="{BB962C8B-B14F-4D97-AF65-F5344CB8AC3E}">
        <p14:creationId xmlns:p14="http://schemas.microsoft.com/office/powerpoint/2010/main" val="26945221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459538" y="274638"/>
            <a:ext cx="200025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5849938"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Прямоуг. 21"/>
          <p:cNvSpPr>
            <a:spLocks noGrp="1" noChangeArrowheads="1"/>
          </p:cNvSpPr>
          <p:nvPr>
            <p:ph type="ftr" sz="quarter" idx="10"/>
          </p:nvPr>
        </p:nvSpPr>
        <p:spPr>
          <a:ln/>
        </p:spPr>
        <p:txBody>
          <a:bodyPr/>
          <a:lstStyle>
            <a:lvl1pPr>
              <a:defRPr/>
            </a:lvl1pPr>
          </a:lstStyle>
          <a:p>
            <a:pPr>
              <a:defRPr/>
            </a:pPr>
            <a:fld id="{D52C793E-61C7-43C7-848D-73255BB56138}" type="slidenum">
              <a:rPr lang="sv-SE"/>
              <a:pPr>
                <a:defRPr/>
              </a:pPr>
              <a:t>‹#›</a:t>
            </a:fld>
            <a:endParaRPr lang="sv-SE"/>
          </a:p>
        </p:txBody>
      </p:sp>
    </p:spTree>
    <p:extLst>
      <p:ext uri="{BB962C8B-B14F-4D97-AF65-F5344CB8AC3E}">
        <p14:creationId xmlns:p14="http://schemas.microsoft.com/office/powerpoint/2010/main" val="36738042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457200" y="274638"/>
            <a:ext cx="8002588"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Прямоуг. 21"/>
          <p:cNvSpPr>
            <a:spLocks noGrp="1" noChangeArrowheads="1"/>
          </p:cNvSpPr>
          <p:nvPr>
            <p:ph type="ftr" sz="quarter" idx="10"/>
          </p:nvPr>
        </p:nvSpPr>
        <p:spPr>
          <a:ln/>
        </p:spPr>
        <p:txBody>
          <a:bodyPr/>
          <a:lstStyle>
            <a:lvl1pPr>
              <a:defRPr/>
            </a:lvl1pPr>
          </a:lstStyle>
          <a:p>
            <a:pPr>
              <a:defRPr/>
            </a:pPr>
            <a:fld id="{5BCE8692-184E-4C87-9C3F-AF2448BCFF93}" type="slidenum">
              <a:rPr lang="sv-SE"/>
              <a:pPr>
                <a:defRPr/>
              </a:pPr>
              <a:t>‹#›</a:t>
            </a:fld>
            <a:endParaRPr lang="sv-SE"/>
          </a:p>
        </p:txBody>
      </p:sp>
    </p:spTree>
    <p:extLst>
      <p:ext uri="{BB962C8B-B14F-4D97-AF65-F5344CB8AC3E}">
        <p14:creationId xmlns:p14="http://schemas.microsoft.com/office/powerpoint/2010/main" val="18685753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OverTx" preserve="1">
  <p:cSld name="Заголовок и объект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002588" cy="1143000"/>
          </a:xfrm>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8002588"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3938588"/>
            <a:ext cx="8002588"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Прямоуг. 21"/>
          <p:cNvSpPr>
            <a:spLocks noGrp="1" noChangeArrowheads="1"/>
          </p:cNvSpPr>
          <p:nvPr>
            <p:ph type="ftr" sz="quarter" idx="10"/>
          </p:nvPr>
        </p:nvSpPr>
        <p:spPr>
          <a:ln/>
        </p:spPr>
        <p:txBody>
          <a:bodyPr/>
          <a:lstStyle>
            <a:lvl1pPr>
              <a:defRPr/>
            </a:lvl1pPr>
          </a:lstStyle>
          <a:p>
            <a:pPr>
              <a:defRPr/>
            </a:pPr>
            <a:fld id="{0BD8355A-FA53-49C4-AC77-C7A55D75F95F}" type="slidenum">
              <a:rPr lang="sv-SE"/>
              <a:pPr>
                <a:defRPr/>
              </a:pPr>
              <a:t>‹#›</a:t>
            </a:fld>
            <a:endParaRPr lang="sv-SE"/>
          </a:p>
        </p:txBody>
      </p:sp>
    </p:spTree>
    <p:extLst>
      <p:ext uri="{BB962C8B-B14F-4D97-AF65-F5344CB8AC3E}">
        <p14:creationId xmlns:p14="http://schemas.microsoft.com/office/powerpoint/2010/main" val="290923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8CF5905-A2DA-4E60-823E-2459B62F9D14}" type="datetimeFigureOut">
              <a:rPr lang="ru-RU" smtClean="0"/>
              <a:t>14.06.2017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80C0FB9-EEFD-4048-BB92-9AC655D120CA}" type="slidenum">
              <a:rPr lang="ru-RU" smtClean="0"/>
              <a:t>‹#›</a:t>
            </a:fld>
            <a:endParaRPr lang="ru-RU"/>
          </a:p>
        </p:txBody>
      </p:sp>
    </p:spTree>
    <p:extLst>
      <p:ext uri="{BB962C8B-B14F-4D97-AF65-F5344CB8AC3E}">
        <p14:creationId xmlns:p14="http://schemas.microsoft.com/office/powerpoint/2010/main" val="37290597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002588" cy="1143000"/>
          </a:xfrm>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39243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533900" y="1600200"/>
            <a:ext cx="3925888"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533900" y="3938588"/>
            <a:ext cx="3925888"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Прямоуг. 21"/>
          <p:cNvSpPr>
            <a:spLocks noGrp="1" noChangeArrowheads="1"/>
          </p:cNvSpPr>
          <p:nvPr>
            <p:ph type="ftr" sz="quarter" idx="10"/>
          </p:nvPr>
        </p:nvSpPr>
        <p:spPr>
          <a:ln/>
        </p:spPr>
        <p:txBody>
          <a:bodyPr/>
          <a:lstStyle>
            <a:lvl1pPr>
              <a:defRPr/>
            </a:lvl1pPr>
          </a:lstStyle>
          <a:p>
            <a:pPr>
              <a:defRPr/>
            </a:pPr>
            <a:fld id="{11128C30-D44A-4EA4-B18B-FFDF0ED92AF8}" type="slidenum">
              <a:rPr lang="sv-SE"/>
              <a:pPr>
                <a:defRPr/>
              </a:pPr>
              <a:t>‹#›</a:t>
            </a:fld>
            <a:endParaRPr lang="sv-SE"/>
          </a:p>
        </p:txBody>
      </p:sp>
    </p:spTree>
    <p:extLst>
      <p:ext uri="{BB962C8B-B14F-4D97-AF65-F5344CB8AC3E}">
        <p14:creationId xmlns:p14="http://schemas.microsoft.com/office/powerpoint/2010/main" val="6807174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274638"/>
            <a:ext cx="8002588" cy="1143000"/>
          </a:xfrm>
        </p:spPr>
        <p:txBody>
          <a:bodyPr/>
          <a:lstStyle/>
          <a:p>
            <a:r>
              <a:rPr lang="ru-RU" smtClean="0"/>
              <a:t>Образец заголовка</a:t>
            </a:r>
            <a:endParaRPr lang="ru-RU"/>
          </a:p>
        </p:txBody>
      </p:sp>
      <p:sp>
        <p:nvSpPr>
          <p:cNvPr id="3" name="Объект 2"/>
          <p:cNvSpPr>
            <a:spLocks noGrp="1"/>
          </p:cNvSpPr>
          <p:nvPr>
            <p:ph sz="quarter" idx="1"/>
          </p:nvPr>
        </p:nvSpPr>
        <p:spPr>
          <a:xfrm>
            <a:off x="457200" y="1600200"/>
            <a:ext cx="39243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533900" y="1600200"/>
            <a:ext cx="3925888"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57200" y="3938588"/>
            <a:ext cx="39243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Объект 5"/>
          <p:cNvSpPr>
            <a:spLocks noGrp="1"/>
          </p:cNvSpPr>
          <p:nvPr>
            <p:ph sz="quarter" idx="4"/>
          </p:nvPr>
        </p:nvSpPr>
        <p:spPr>
          <a:xfrm>
            <a:off x="4533900" y="3938588"/>
            <a:ext cx="3925888"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Прямоуг. 21"/>
          <p:cNvSpPr>
            <a:spLocks noGrp="1" noChangeArrowheads="1"/>
          </p:cNvSpPr>
          <p:nvPr>
            <p:ph type="ftr" sz="quarter" idx="10"/>
          </p:nvPr>
        </p:nvSpPr>
        <p:spPr>
          <a:ln/>
        </p:spPr>
        <p:txBody>
          <a:bodyPr/>
          <a:lstStyle>
            <a:lvl1pPr>
              <a:defRPr/>
            </a:lvl1pPr>
          </a:lstStyle>
          <a:p>
            <a:pPr>
              <a:defRPr/>
            </a:pPr>
            <a:fld id="{0F396655-9E79-4882-BA15-954A11997E38}" type="slidenum">
              <a:rPr lang="sv-SE"/>
              <a:pPr>
                <a:defRPr/>
              </a:pPr>
              <a:t>‹#›</a:t>
            </a:fld>
            <a:endParaRPr lang="sv-SE"/>
          </a:p>
        </p:txBody>
      </p:sp>
    </p:spTree>
    <p:extLst>
      <p:ext uri="{BB962C8B-B14F-4D97-AF65-F5344CB8AC3E}">
        <p14:creationId xmlns:p14="http://schemas.microsoft.com/office/powerpoint/2010/main" val="27911293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41"/>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5"/>
          <p:cNvSpPr>
            <a:spLocks noGrp="1" noChangeArrowheads="1"/>
          </p:cNvSpPr>
          <p:nvPr>
            <p:ph type="ftr" sz="quarter" idx="10"/>
          </p:nvPr>
        </p:nvSpPr>
        <p:spPr>
          <a:ln/>
        </p:spPr>
        <p:txBody>
          <a:bodyPr/>
          <a:lstStyle>
            <a:lvl1pPr>
              <a:defRPr/>
            </a:lvl1pPr>
          </a:lstStyle>
          <a:p>
            <a:pPr>
              <a:defRPr/>
            </a:pPr>
            <a:r>
              <a:rPr lang="sv-SE"/>
              <a:t>Page </a:t>
            </a:r>
            <a:fld id="{7DF9209F-C68F-44D9-871F-DBDF0A65E89C}" type="slidenum">
              <a:rPr lang="sv-SE"/>
              <a:pPr>
                <a:defRPr/>
              </a:pPr>
              <a:t>‹#›</a:t>
            </a:fld>
            <a:endParaRPr lang="sv-SE"/>
          </a:p>
          <a:p>
            <a:pPr>
              <a:defRPr/>
            </a:pPr>
            <a:endParaRPr lang="sv-SE"/>
          </a:p>
        </p:txBody>
      </p:sp>
    </p:spTree>
    <p:extLst>
      <p:ext uri="{BB962C8B-B14F-4D97-AF65-F5344CB8AC3E}">
        <p14:creationId xmlns:p14="http://schemas.microsoft.com/office/powerpoint/2010/main" val="2370887837"/>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ftr" sz="quarter" idx="10"/>
          </p:nvPr>
        </p:nvSpPr>
        <p:spPr>
          <a:ln/>
        </p:spPr>
        <p:txBody>
          <a:bodyPr/>
          <a:lstStyle>
            <a:lvl1pPr>
              <a:defRPr/>
            </a:lvl1pPr>
          </a:lstStyle>
          <a:p>
            <a:pPr>
              <a:defRPr/>
            </a:pPr>
            <a:r>
              <a:rPr lang="sv-SE"/>
              <a:t>Page </a:t>
            </a:r>
            <a:fld id="{BA3FCB02-7886-4A5A-B4B6-9778A626609A}" type="slidenum">
              <a:rPr lang="sv-SE"/>
              <a:pPr>
                <a:defRPr/>
              </a:pPr>
              <a:t>‹#›</a:t>
            </a:fld>
            <a:endParaRPr lang="sv-SE"/>
          </a:p>
          <a:p>
            <a:pPr>
              <a:defRPr/>
            </a:pPr>
            <a:endParaRPr lang="sv-SE"/>
          </a:p>
        </p:txBody>
      </p:sp>
    </p:spTree>
    <p:extLst>
      <p:ext uri="{BB962C8B-B14F-4D97-AF65-F5344CB8AC3E}">
        <p14:creationId xmlns:p14="http://schemas.microsoft.com/office/powerpoint/2010/main" val="1810620077"/>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16"/>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5"/>
          <p:cNvSpPr>
            <a:spLocks noGrp="1" noChangeArrowheads="1"/>
          </p:cNvSpPr>
          <p:nvPr>
            <p:ph type="ftr" sz="quarter" idx="10"/>
          </p:nvPr>
        </p:nvSpPr>
        <p:spPr>
          <a:ln/>
        </p:spPr>
        <p:txBody>
          <a:bodyPr/>
          <a:lstStyle>
            <a:lvl1pPr>
              <a:defRPr/>
            </a:lvl1pPr>
          </a:lstStyle>
          <a:p>
            <a:pPr>
              <a:defRPr/>
            </a:pPr>
            <a:r>
              <a:rPr lang="sv-SE"/>
              <a:t>Page </a:t>
            </a:r>
            <a:fld id="{8E64C20B-BB7F-4268-B4B7-3F68D2B797E1}" type="slidenum">
              <a:rPr lang="sv-SE"/>
              <a:pPr>
                <a:defRPr/>
              </a:pPr>
              <a:t>‹#›</a:t>
            </a:fld>
            <a:endParaRPr lang="sv-SE"/>
          </a:p>
          <a:p>
            <a:pPr>
              <a:defRPr/>
            </a:pPr>
            <a:endParaRPr lang="sv-SE"/>
          </a:p>
        </p:txBody>
      </p:sp>
    </p:spTree>
    <p:extLst>
      <p:ext uri="{BB962C8B-B14F-4D97-AF65-F5344CB8AC3E}">
        <p14:creationId xmlns:p14="http://schemas.microsoft.com/office/powerpoint/2010/main" val="2657154583"/>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6"/>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533900" y="1600206"/>
            <a:ext cx="39258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5"/>
          <p:cNvSpPr>
            <a:spLocks noGrp="1" noChangeArrowheads="1"/>
          </p:cNvSpPr>
          <p:nvPr>
            <p:ph type="ftr" sz="quarter" idx="10"/>
          </p:nvPr>
        </p:nvSpPr>
        <p:spPr>
          <a:ln/>
        </p:spPr>
        <p:txBody>
          <a:bodyPr/>
          <a:lstStyle>
            <a:lvl1pPr>
              <a:defRPr/>
            </a:lvl1pPr>
          </a:lstStyle>
          <a:p>
            <a:pPr>
              <a:defRPr/>
            </a:pPr>
            <a:r>
              <a:rPr lang="sv-SE"/>
              <a:t>Page </a:t>
            </a:r>
            <a:fld id="{F2233572-EAFE-47C8-8FD9-BC063CDA99A9}" type="slidenum">
              <a:rPr lang="sv-SE"/>
              <a:pPr>
                <a:defRPr/>
              </a:pPr>
              <a:t>‹#›</a:t>
            </a:fld>
            <a:endParaRPr lang="sv-SE"/>
          </a:p>
          <a:p>
            <a:pPr>
              <a:defRPr/>
            </a:pPr>
            <a:endParaRPr lang="sv-SE"/>
          </a:p>
        </p:txBody>
      </p:sp>
    </p:spTree>
    <p:extLst>
      <p:ext uri="{BB962C8B-B14F-4D97-AF65-F5344CB8AC3E}">
        <p14:creationId xmlns:p14="http://schemas.microsoft.com/office/powerpoint/2010/main" val="4094676337"/>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5"/>
          <p:cNvSpPr>
            <a:spLocks noGrp="1" noChangeArrowheads="1"/>
          </p:cNvSpPr>
          <p:nvPr>
            <p:ph type="ftr" sz="quarter" idx="10"/>
          </p:nvPr>
        </p:nvSpPr>
        <p:spPr>
          <a:ln/>
        </p:spPr>
        <p:txBody>
          <a:bodyPr/>
          <a:lstStyle>
            <a:lvl1pPr>
              <a:defRPr/>
            </a:lvl1pPr>
          </a:lstStyle>
          <a:p>
            <a:pPr>
              <a:defRPr/>
            </a:pPr>
            <a:r>
              <a:rPr lang="sv-SE"/>
              <a:t>Page </a:t>
            </a:r>
            <a:fld id="{BD329F20-CFBB-40B3-8F25-CD1020A18088}" type="slidenum">
              <a:rPr lang="sv-SE"/>
              <a:pPr>
                <a:defRPr/>
              </a:pPr>
              <a:t>‹#›</a:t>
            </a:fld>
            <a:endParaRPr lang="sv-SE"/>
          </a:p>
          <a:p>
            <a:pPr>
              <a:defRPr/>
            </a:pPr>
            <a:endParaRPr lang="sv-SE"/>
          </a:p>
        </p:txBody>
      </p:sp>
    </p:spTree>
    <p:extLst>
      <p:ext uri="{BB962C8B-B14F-4D97-AF65-F5344CB8AC3E}">
        <p14:creationId xmlns:p14="http://schemas.microsoft.com/office/powerpoint/2010/main" val="726759960"/>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5"/>
          <p:cNvSpPr>
            <a:spLocks noGrp="1" noChangeArrowheads="1"/>
          </p:cNvSpPr>
          <p:nvPr>
            <p:ph type="ftr" sz="quarter" idx="10"/>
          </p:nvPr>
        </p:nvSpPr>
        <p:spPr>
          <a:ln/>
        </p:spPr>
        <p:txBody>
          <a:bodyPr/>
          <a:lstStyle>
            <a:lvl1pPr>
              <a:defRPr/>
            </a:lvl1pPr>
          </a:lstStyle>
          <a:p>
            <a:pPr>
              <a:defRPr/>
            </a:pPr>
            <a:r>
              <a:rPr lang="sv-SE"/>
              <a:t>Page </a:t>
            </a:r>
            <a:fld id="{CF16769F-F619-45CF-A1B1-A256BA594F3F}" type="slidenum">
              <a:rPr lang="sv-SE"/>
              <a:pPr>
                <a:defRPr/>
              </a:pPr>
              <a:t>‹#›</a:t>
            </a:fld>
            <a:endParaRPr lang="sv-SE"/>
          </a:p>
          <a:p>
            <a:pPr>
              <a:defRPr/>
            </a:pPr>
            <a:endParaRPr lang="sv-SE"/>
          </a:p>
        </p:txBody>
      </p:sp>
    </p:spTree>
    <p:extLst>
      <p:ext uri="{BB962C8B-B14F-4D97-AF65-F5344CB8AC3E}">
        <p14:creationId xmlns:p14="http://schemas.microsoft.com/office/powerpoint/2010/main" val="2002240439"/>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sv-SE"/>
              <a:t>Page </a:t>
            </a:r>
            <a:fld id="{93E36455-EE9A-412E-9A4C-A78DEB976390}" type="slidenum">
              <a:rPr lang="sv-SE"/>
              <a:pPr>
                <a:defRPr/>
              </a:pPr>
              <a:t>‹#›</a:t>
            </a:fld>
            <a:endParaRPr lang="sv-SE"/>
          </a:p>
          <a:p>
            <a:pPr>
              <a:defRPr/>
            </a:pPr>
            <a:endParaRPr lang="sv-SE"/>
          </a:p>
        </p:txBody>
      </p:sp>
    </p:spTree>
    <p:extLst>
      <p:ext uri="{BB962C8B-B14F-4D97-AF65-F5344CB8AC3E}">
        <p14:creationId xmlns:p14="http://schemas.microsoft.com/office/powerpoint/2010/main" val="3683258405"/>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1" y="27306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
          <p:cNvSpPr>
            <a:spLocks noGrp="1" noChangeArrowheads="1"/>
          </p:cNvSpPr>
          <p:nvPr>
            <p:ph type="ftr" sz="quarter" idx="10"/>
          </p:nvPr>
        </p:nvSpPr>
        <p:spPr>
          <a:ln/>
        </p:spPr>
        <p:txBody>
          <a:bodyPr/>
          <a:lstStyle>
            <a:lvl1pPr>
              <a:defRPr/>
            </a:lvl1pPr>
          </a:lstStyle>
          <a:p>
            <a:pPr>
              <a:defRPr/>
            </a:pPr>
            <a:r>
              <a:rPr lang="sv-SE"/>
              <a:t>Page </a:t>
            </a:r>
            <a:fld id="{1472ABAB-741C-4180-B11A-A4ACCF6F1949}" type="slidenum">
              <a:rPr lang="sv-SE"/>
              <a:pPr>
                <a:defRPr/>
              </a:pPr>
              <a:t>‹#›</a:t>
            </a:fld>
            <a:endParaRPr lang="sv-SE"/>
          </a:p>
          <a:p>
            <a:pPr>
              <a:defRPr/>
            </a:pPr>
            <a:endParaRPr lang="sv-SE"/>
          </a:p>
        </p:txBody>
      </p:sp>
    </p:spTree>
    <p:extLst>
      <p:ext uri="{BB962C8B-B14F-4D97-AF65-F5344CB8AC3E}">
        <p14:creationId xmlns:p14="http://schemas.microsoft.com/office/powerpoint/2010/main" val="169249267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8CF5905-A2DA-4E60-823E-2459B62F9D14}" type="datetimeFigureOut">
              <a:rPr lang="ru-RU" smtClean="0"/>
              <a:t>14.06.2017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80C0FB9-EEFD-4048-BB92-9AC655D120CA}" type="slidenum">
              <a:rPr lang="ru-RU" smtClean="0"/>
              <a:t>‹#›</a:t>
            </a:fld>
            <a:endParaRPr lang="ru-RU"/>
          </a:p>
        </p:txBody>
      </p:sp>
    </p:spTree>
    <p:extLst>
      <p:ext uri="{BB962C8B-B14F-4D97-AF65-F5344CB8AC3E}">
        <p14:creationId xmlns:p14="http://schemas.microsoft.com/office/powerpoint/2010/main" val="31816344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
          <p:cNvSpPr>
            <a:spLocks noGrp="1" noChangeArrowheads="1"/>
          </p:cNvSpPr>
          <p:nvPr>
            <p:ph type="ftr" sz="quarter" idx="10"/>
          </p:nvPr>
        </p:nvSpPr>
        <p:spPr>
          <a:ln/>
        </p:spPr>
        <p:txBody>
          <a:bodyPr/>
          <a:lstStyle>
            <a:lvl1pPr>
              <a:defRPr/>
            </a:lvl1pPr>
          </a:lstStyle>
          <a:p>
            <a:pPr>
              <a:defRPr/>
            </a:pPr>
            <a:r>
              <a:rPr lang="sv-SE"/>
              <a:t>Page </a:t>
            </a:r>
            <a:fld id="{D53F6EB7-06A1-48F8-8529-B0249D3D058B}" type="slidenum">
              <a:rPr lang="sv-SE"/>
              <a:pPr>
                <a:defRPr/>
              </a:pPr>
              <a:t>‹#›</a:t>
            </a:fld>
            <a:endParaRPr lang="sv-SE"/>
          </a:p>
          <a:p>
            <a:pPr>
              <a:defRPr/>
            </a:pPr>
            <a:endParaRPr lang="sv-SE"/>
          </a:p>
        </p:txBody>
      </p:sp>
    </p:spTree>
    <p:extLst>
      <p:ext uri="{BB962C8B-B14F-4D97-AF65-F5344CB8AC3E}">
        <p14:creationId xmlns:p14="http://schemas.microsoft.com/office/powerpoint/2010/main" val="988765362"/>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ftr" sz="quarter" idx="10"/>
          </p:nvPr>
        </p:nvSpPr>
        <p:spPr>
          <a:ln/>
        </p:spPr>
        <p:txBody>
          <a:bodyPr/>
          <a:lstStyle>
            <a:lvl1pPr>
              <a:defRPr/>
            </a:lvl1pPr>
          </a:lstStyle>
          <a:p>
            <a:pPr>
              <a:defRPr/>
            </a:pPr>
            <a:r>
              <a:rPr lang="sv-SE"/>
              <a:t>Page </a:t>
            </a:r>
            <a:fld id="{F43B016A-4FD3-4F26-8619-3A15B963752A}" type="slidenum">
              <a:rPr lang="sv-SE"/>
              <a:pPr>
                <a:defRPr/>
              </a:pPr>
              <a:t>‹#›</a:t>
            </a:fld>
            <a:endParaRPr lang="sv-SE"/>
          </a:p>
          <a:p>
            <a:pPr>
              <a:defRPr/>
            </a:pPr>
            <a:endParaRPr lang="sv-SE"/>
          </a:p>
        </p:txBody>
      </p:sp>
    </p:spTree>
    <p:extLst>
      <p:ext uri="{BB962C8B-B14F-4D97-AF65-F5344CB8AC3E}">
        <p14:creationId xmlns:p14="http://schemas.microsoft.com/office/powerpoint/2010/main" val="1549017390"/>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459538" y="274654"/>
            <a:ext cx="200025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1" y="274654"/>
            <a:ext cx="5849938"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ftr" sz="quarter" idx="10"/>
          </p:nvPr>
        </p:nvSpPr>
        <p:spPr>
          <a:ln/>
        </p:spPr>
        <p:txBody>
          <a:bodyPr/>
          <a:lstStyle>
            <a:lvl1pPr>
              <a:defRPr/>
            </a:lvl1pPr>
          </a:lstStyle>
          <a:p>
            <a:pPr>
              <a:defRPr/>
            </a:pPr>
            <a:r>
              <a:rPr lang="sv-SE"/>
              <a:t>Page </a:t>
            </a:r>
            <a:fld id="{16E6E922-2D88-4A6D-B82A-60FE72B5DCC1}" type="slidenum">
              <a:rPr lang="sv-SE"/>
              <a:pPr>
                <a:defRPr/>
              </a:pPr>
              <a:t>‹#›</a:t>
            </a:fld>
            <a:endParaRPr lang="sv-SE"/>
          </a:p>
          <a:p>
            <a:pPr>
              <a:defRPr/>
            </a:pPr>
            <a:endParaRPr lang="sv-SE"/>
          </a:p>
        </p:txBody>
      </p:sp>
    </p:spTree>
    <p:extLst>
      <p:ext uri="{BB962C8B-B14F-4D97-AF65-F5344CB8AC3E}">
        <p14:creationId xmlns:p14="http://schemas.microsoft.com/office/powerpoint/2010/main" val="49092242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54"/>
            <a:ext cx="8002588"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5"/>
          <p:cNvSpPr>
            <a:spLocks noGrp="1" noChangeArrowheads="1"/>
          </p:cNvSpPr>
          <p:nvPr>
            <p:ph type="ftr" sz="quarter" idx="10"/>
          </p:nvPr>
        </p:nvSpPr>
        <p:spPr>
          <a:ln/>
        </p:spPr>
        <p:txBody>
          <a:bodyPr/>
          <a:lstStyle>
            <a:lvl1pPr>
              <a:defRPr/>
            </a:lvl1pPr>
          </a:lstStyle>
          <a:p>
            <a:pPr>
              <a:defRPr/>
            </a:pPr>
            <a:r>
              <a:rPr lang="sv-SE"/>
              <a:t>Page </a:t>
            </a:r>
            <a:fld id="{A3E36F6F-5475-40C8-9DC6-D646247A63B4}" type="slidenum">
              <a:rPr lang="sv-SE"/>
              <a:pPr>
                <a:defRPr/>
              </a:pPr>
              <a:t>‹#›</a:t>
            </a:fld>
            <a:endParaRPr lang="sv-SE"/>
          </a:p>
          <a:p>
            <a:pPr>
              <a:defRPr/>
            </a:pPr>
            <a:endParaRPr lang="sv-SE"/>
          </a:p>
        </p:txBody>
      </p:sp>
    </p:spTree>
    <p:extLst>
      <p:ext uri="{BB962C8B-B14F-4D97-AF65-F5344CB8AC3E}">
        <p14:creationId xmlns:p14="http://schemas.microsoft.com/office/powerpoint/2010/main" val="41665510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8CF5905-A2DA-4E60-823E-2459B62F9D14}" type="datetimeFigureOut">
              <a:rPr lang="ru-RU" smtClean="0"/>
              <a:t>14.06.2017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80C0FB9-EEFD-4048-BB92-9AC655D120CA}" type="slidenum">
              <a:rPr lang="ru-RU" smtClean="0"/>
              <a:t>‹#›</a:t>
            </a:fld>
            <a:endParaRPr lang="ru-RU"/>
          </a:p>
        </p:txBody>
      </p:sp>
    </p:spTree>
    <p:extLst>
      <p:ext uri="{BB962C8B-B14F-4D97-AF65-F5344CB8AC3E}">
        <p14:creationId xmlns:p14="http://schemas.microsoft.com/office/powerpoint/2010/main" val="3605762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8CF5905-A2DA-4E60-823E-2459B62F9D14}" type="datetimeFigureOut">
              <a:rPr lang="ru-RU" smtClean="0"/>
              <a:t>14.06.2017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80C0FB9-EEFD-4048-BB92-9AC655D120CA}" type="slidenum">
              <a:rPr lang="ru-RU" smtClean="0"/>
              <a:t>‹#›</a:t>
            </a:fld>
            <a:endParaRPr lang="ru-RU"/>
          </a:p>
        </p:txBody>
      </p:sp>
    </p:spTree>
    <p:extLst>
      <p:ext uri="{BB962C8B-B14F-4D97-AF65-F5344CB8AC3E}">
        <p14:creationId xmlns:p14="http://schemas.microsoft.com/office/powerpoint/2010/main" val="2815048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8CF5905-A2DA-4E60-823E-2459B62F9D14}" type="datetimeFigureOut">
              <a:rPr lang="ru-RU" smtClean="0"/>
              <a:t>14.06.2017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80C0FB9-EEFD-4048-BB92-9AC655D120CA}" type="slidenum">
              <a:rPr lang="ru-RU" smtClean="0"/>
              <a:t>‹#›</a:t>
            </a:fld>
            <a:endParaRPr lang="ru-RU"/>
          </a:p>
        </p:txBody>
      </p:sp>
    </p:spTree>
    <p:extLst>
      <p:ext uri="{BB962C8B-B14F-4D97-AF65-F5344CB8AC3E}">
        <p14:creationId xmlns:p14="http://schemas.microsoft.com/office/powerpoint/2010/main" val="2214224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8CF5905-A2DA-4E60-823E-2459B62F9D14}" type="datetimeFigureOut">
              <a:rPr lang="ru-RU" smtClean="0"/>
              <a:t>14.06.2017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80C0FB9-EEFD-4048-BB92-9AC655D120CA}" type="slidenum">
              <a:rPr lang="ru-RU" smtClean="0"/>
              <a:t>‹#›</a:t>
            </a:fld>
            <a:endParaRPr lang="ru-RU"/>
          </a:p>
        </p:txBody>
      </p:sp>
    </p:spTree>
    <p:extLst>
      <p:ext uri="{BB962C8B-B14F-4D97-AF65-F5344CB8AC3E}">
        <p14:creationId xmlns:p14="http://schemas.microsoft.com/office/powerpoint/2010/main" val="2973946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image" Target="../media/image4.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image" Target="../media/image3.png"/><Relationship Id="rId2" Type="http://schemas.openxmlformats.org/officeDocument/2006/relationships/slideLayout" Target="../slideLayouts/slideLayout28.xml"/><Relationship Id="rId16" Type="http://schemas.openxmlformats.org/officeDocument/2006/relationships/theme" Target="../theme/theme3.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theme" Target="../theme/theme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CF5905-A2DA-4E60-823E-2459B62F9D14}" type="datetimeFigureOut">
              <a:rPr lang="ru-RU" smtClean="0"/>
              <a:t>14.06.2017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0C0FB9-EEFD-4048-BB92-9AC655D120CA}" type="slidenum">
              <a:rPr lang="ru-RU" smtClean="0"/>
              <a:t>‹#›</a:t>
            </a:fld>
            <a:endParaRPr lang="ru-RU"/>
          </a:p>
        </p:txBody>
      </p:sp>
    </p:spTree>
    <p:extLst>
      <p:ext uri="{BB962C8B-B14F-4D97-AF65-F5344CB8AC3E}">
        <p14:creationId xmlns:p14="http://schemas.microsoft.com/office/powerpoint/2010/main" val="3394676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4" r:id="rId12"/>
    <p:sldLayoutId id="2147483731" r:id="rId13"/>
    <p:sldLayoutId id="214748373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bwMode="auto">
          <a:xfrm>
            <a:off x="457200" y="274638"/>
            <a:ext cx="800258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smtClean="0"/>
              <a:t>Klicka här för att ändra format</a:t>
            </a:r>
          </a:p>
        </p:txBody>
      </p:sp>
      <p:sp>
        <p:nvSpPr>
          <p:cNvPr id="100355" name="Rectangle 3"/>
          <p:cNvSpPr>
            <a:spLocks noGrp="1" noChangeArrowheads="1"/>
          </p:cNvSpPr>
          <p:nvPr>
            <p:ph type="body" idx="1"/>
          </p:nvPr>
        </p:nvSpPr>
        <p:spPr bwMode="auto">
          <a:xfrm>
            <a:off x="457200" y="1600200"/>
            <a:ext cx="8002588"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r>
              <a:rPr lang="sv-SE"/>
              <a:t>Page </a:t>
            </a:r>
            <a:fld id="{B0A9A0D6-9F9B-440E-BEAB-387F71E835A8}" type="slidenum">
              <a:rPr lang="sv-SE"/>
              <a:pPr fontAlgn="base">
                <a:spcBef>
                  <a:spcPct val="0"/>
                </a:spcBef>
                <a:spcAft>
                  <a:spcPct val="0"/>
                </a:spcAft>
                <a:defRPr/>
              </a:pPr>
              <a:t>‹#›</a:t>
            </a:fld>
            <a:endParaRPr lang="sv-SE"/>
          </a:p>
          <a:p>
            <a:pPr fontAlgn="base">
              <a:spcBef>
                <a:spcPct val="0"/>
              </a:spcBef>
              <a:spcAft>
                <a:spcPct val="0"/>
              </a:spcAft>
              <a:defRPr/>
            </a:pPr>
            <a:endParaRPr lang="sv-SE"/>
          </a:p>
        </p:txBody>
      </p:sp>
      <p:pic>
        <p:nvPicPr>
          <p:cNvPr id="100357" name="Picture 14" descr="Рисунок1"/>
          <p:cNvPicPr>
            <a:picLocks noChangeAspect="1" noChangeArrowheads="1"/>
          </p:cNvPicPr>
          <p:nvPr/>
        </p:nvPicPr>
        <p:blipFill>
          <a:blip r:embed="rId14" cstate="email"/>
          <a:srcRect/>
          <a:stretch>
            <a:fillRect/>
          </a:stretch>
        </p:blipFill>
        <p:spPr bwMode="auto">
          <a:xfrm>
            <a:off x="8493125" y="0"/>
            <a:ext cx="650875" cy="6858000"/>
          </a:xfrm>
          <a:prstGeom prst="rect">
            <a:avLst/>
          </a:prstGeom>
          <a:noFill/>
          <a:ln w="9525">
            <a:noFill/>
            <a:miter lim="800000"/>
            <a:headEnd/>
            <a:tailEnd/>
          </a:ln>
        </p:spPr>
      </p:pic>
      <p:sp>
        <p:nvSpPr>
          <p:cNvPr id="3091" name="Line 19"/>
          <p:cNvSpPr>
            <a:spLocks noChangeShapeType="1"/>
          </p:cNvSpPr>
          <p:nvPr/>
        </p:nvSpPr>
        <p:spPr bwMode="auto">
          <a:xfrm>
            <a:off x="0" y="773113"/>
            <a:ext cx="8486775" cy="0"/>
          </a:xfrm>
          <a:prstGeom prst="line">
            <a:avLst/>
          </a:prstGeom>
          <a:noFill/>
          <a:ln w="28575">
            <a:solidFill>
              <a:srgbClr val="374671"/>
            </a:solidFill>
            <a:round/>
            <a:headEnd/>
            <a:tailEnd/>
          </a:ln>
          <a:effectLst/>
        </p:spPr>
        <p:txBody>
          <a:bodyPr/>
          <a:lstStyle/>
          <a:p>
            <a:pPr fontAlgn="base">
              <a:spcBef>
                <a:spcPct val="0"/>
              </a:spcBef>
              <a:spcAft>
                <a:spcPct val="0"/>
              </a:spcAft>
              <a:defRPr/>
            </a:pPr>
            <a:endParaRPr lang="ru-RU">
              <a:solidFill>
                <a:srgbClr val="000000"/>
              </a:solidFill>
            </a:endParaRPr>
          </a:p>
        </p:txBody>
      </p:sp>
    </p:spTree>
    <p:extLst>
      <p:ext uri="{BB962C8B-B14F-4D97-AF65-F5344CB8AC3E}">
        <p14:creationId xmlns:p14="http://schemas.microsoft.com/office/powerpoint/2010/main" val="188076975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timing>
    <p:tnLst>
      <p:par>
        <p:cTn id="1" dur="indefinite" restart="never" nodeType="tmRoot"/>
      </p:par>
    </p:tnLst>
  </p:timing>
  <p:hf sldNum="0" hd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4274" name="Прямоуг. 2"/>
          <p:cNvSpPr>
            <a:spLocks noGrp="1" noChangeArrowheads="1"/>
          </p:cNvSpPr>
          <p:nvPr>
            <p:ph type="title"/>
          </p:nvPr>
        </p:nvSpPr>
        <p:spPr bwMode="auto">
          <a:xfrm>
            <a:off x="457200" y="274638"/>
            <a:ext cx="800258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smtClean="0"/>
              <a:t>Klicka här för att ändra format</a:t>
            </a:r>
          </a:p>
        </p:txBody>
      </p:sp>
      <p:sp>
        <p:nvSpPr>
          <p:cNvPr id="54275" name="Прямоуг. 3"/>
          <p:cNvSpPr>
            <a:spLocks noGrp="1" noChangeArrowheads="1"/>
          </p:cNvSpPr>
          <p:nvPr>
            <p:ph type="body" idx="1"/>
          </p:nvPr>
        </p:nvSpPr>
        <p:spPr bwMode="auto">
          <a:xfrm>
            <a:off x="457200" y="1600200"/>
            <a:ext cx="8002588"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pic>
        <p:nvPicPr>
          <p:cNvPr id="54276" name="Рисунок 12" descr="PP 03"/>
          <p:cNvPicPr>
            <a:picLocks noChangeAspect="1" noChangeArrowheads="1"/>
          </p:cNvPicPr>
          <p:nvPr userDrawn="1"/>
        </p:nvPicPr>
        <p:blipFill>
          <a:blip r:embed="rId17"/>
          <a:srcRect/>
          <a:stretch>
            <a:fillRect/>
          </a:stretch>
        </p:blipFill>
        <p:spPr bwMode="auto">
          <a:xfrm>
            <a:off x="125413" y="6378575"/>
            <a:ext cx="1225550" cy="361950"/>
          </a:xfrm>
          <a:prstGeom prst="rect">
            <a:avLst/>
          </a:prstGeom>
          <a:noFill/>
          <a:ln w="9525">
            <a:noFill/>
            <a:miter lim="800000"/>
            <a:headEnd/>
            <a:tailEnd/>
          </a:ln>
        </p:spPr>
      </p:pic>
      <p:pic>
        <p:nvPicPr>
          <p:cNvPr id="54277" name="Рисунок 14" descr="Рисунок1"/>
          <p:cNvPicPr>
            <a:picLocks noChangeAspect="1" noChangeArrowheads="1"/>
          </p:cNvPicPr>
          <p:nvPr userDrawn="1"/>
        </p:nvPicPr>
        <p:blipFill>
          <a:blip r:embed="rId18"/>
          <a:srcRect/>
          <a:stretch>
            <a:fillRect/>
          </a:stretch>
        </p:blipFill>
        <p:spPr bwMode="auto">
          <a:xfrm>
            <a:off x="8493125" y="0"/>
            <a:ext cx="650875" cy="6858000"/>
          </a:xfrm>
          <a:prstGeom prst="rect">
            <a:avLst/>
          </a:prstGeom>
          <a:noFill/>
          <a:ln w="9525">
            <a:noFill/>
            <a:miter lim="800000"/>
            <a:headEnd/>
            <a:tailEnd/>
          </a:ln>
        </p:spPr>
      </p:pic>
      <p:sp>
        <p:nvSpPr>
          <p:cNvPr id="3093" name="Прямоуг. 21"/>
          <p:cNvSpPr>
            <a:spLocks noGrp="1" noChangeArrowheads="1"/>
          </p:cNvSpPr>
          <p:nvPr>
            <p:ph type="ftr" sz="quarter" idx="3"/>
          </p:nvPr>
        </p:nvSpPr>
        <p:spPr bwMode="auto">
          <a:xfrm>
            <a:off x="8532813" y="6443663"/>
            <a:ext cx="611187" cy="414337"/>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2000">
                <a:solidFill>
                  <a:srgbClr val="000000"/>
                </a:solidFill>
                <a:latin typeface="Arial" charset="0"/>
                <a:cs typeface="+mn-cs"/>
              </a:defRPr>
            </a:lvl1pPr>
          </a:lstStyle>
          <a:p>
            <a:pPr fontAlgn="base">
              <a:spcBef>
                <a:spcPct val="0"/>
              </a:spcBef>
              <a:spcAft>
                <a:spcPct val="0"/>
              </a:spcAft>
              <a:defRPr/>
            </a:pPr>
            <a:fld id="{41A9D825-ED9C-49E3-98A9-BCFFE4C533FA}" type="slidenum">
              <a:rPr lang="sv-SE" b="1"/>
              <a:pPr fontAlgn="base">
                <a:spcBef>
                  <a:spcPct val="0"/>
                </a:spcBef>
                <a:spcAft>
                  <a:spcPct val="0"/>
                </a:spcAft>
                <a:defRPr/>
              </a:pPr>
              <a:t>‹#›</a:t>
            </a:fld>
            <a:endParaRPr lang="sv-SE" b="1"/>
          </a:p>
        </p:txBody>
      </p:sp>
    </p:spTree>
    <p:extLst>
      <p:ext uri="{BB962C8B-B14F-4D97-AF65-F5344CB8AC3E}">
        <p14:creationId xmlns:p14="http://schemas.microsoft.com/office/powerpoint/2010/main" val="321778701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Lst>
  <p:timing>
    <p:tnLst>
      <p:par>
        <p:cTn id="1" dur="indefinite" restart="never" nodeType="tmRoot"/>
      </p:par>
    </p:tnLst>
  </p:timing>
  <p:hf sldNum="0" hd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bwMode="auto">
          <a:xfrm>
            <a:off x="457200" y="274638"/>
            <a:ext cx="800258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smtClean="0"/>
              <a:t>Klicka här för att ändra format</a:t>
            </a:r>
          </a:p>
        </p:txBody>
      </p:sp>
      <p:sp>
        <p:nvSpPr>
          <p:cNvPr id="100355" name="Rectangle 3"/>
          <p:cNvSpPr>
            <a:spLocks noGrp="1" noChangeArrowheads="1"/>
          </p:cNvSpPr>
          <p:nvPr>
            <p:ph type="body" idx="1"/>
          </p:nvPr>
        </p:nvSpPr>
        <p:spPr bwMode="auto">
          <a:xfrm>
            <a:off x="457200" y="1600200"/>
            <a:ext cx="8002588"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r>
              <a:rPr lang="sv-SE"/>
              <a:t>Page </a:t>
            </a:r>
            <a:fld id="{B0A9A0D6-9F9B-440E-BEAB-387F71E835A8}" type="slidenum">
              <a:rPr lang="sv-SE"/>
              <a:pPr fontAlgn="base">
                <a:spcBef>
                  <a:spcPct val="0"/>
                </a:spcBef>
                <a:spcAft>
                  <a:spcPct val="0"/>
                </a:spcAft>
                <a:defRPr/>
              </a:pPr>
              <a:t>‹#›</a:t>
            </a:fld>
            <a:endParaRPr lang="sv-SE"/>
          </a:p>
          <a:p>
            <a:pPr fontAlgn="base">
              <a:spcBef>
                <a:spcPct val="0"/>
              </a:spcBef>
              <a:spcAft>
                <a:spcPct val="0"/>
              </a:spcAft>
              <a:defRPr/>
            </a:pPr>
            <a:endParaRPr lang="sv-SE"/>
          </a:p>
        </p:txBody>
      </p:sp>
      <p:pic>
        <p:nvPicPr>
          <p:cNvPr id="100357" name="Picture 14" descr="Рисунок1"/>
          <p:cNvPicPr>
            <a:picLocks noChangeAspect="1" noChangeArrowheads="1"/>
          </p:cNvPicPr>
          <p:nvPr/>
        </p:nvPicPr>
        <p:blipFill>
          <a:blip r:embed="rId14" cstate="email"/>
          <a:srcRect/>
          <a:stretch>
            <a:fillRect/>
          </a:stretch>
        </p:blipFill>
        <p:spPr bwMode="auto">
          <a:xfrm>
            <a:off x="8493125" y="0"/>
            <a:ext cx="650875" cy="6858000"/>
          </a:xfrm>
          <a:prstGeom prst="rect">
            <a:avLst/>
          </a:prstGeom>
          <a:noFill/>
          <a:ln w="9525">
            <a:noFill/>
            <a:miter lim="800000"/>
            <a:headEnd/>
            <a:tailEnd/>
          </a:ln>
        </p:spPr>
      </p:pic>
      <p:sp>
        <p:nvSpPr>
          <p:cNvPr id="3091" name="Line 19"/>
          <p:cNvSpPr>
            <a:spLocks noChangeShapeType="1"/>
          </p:cNvSpPr>
          <p:nvPr/>
        </p:nvSpPr>
        <p:spPr bwMode="auto">
          <a:xfrm>
            <a:off x="0" y="773113"/>
            <a:ext cx="8486775" cy="0"/>
          </a:xfrm>
          <a:prstGeom prst="line">
            <a:avLst/>
          </a:prstGeom>
          <a:noFill/>
          <a:ln w="28575">
            <a:solidFill>
              <a:srgbClr val="374671"/>
            </a:solidFill>
            <a:round/>
            <a:headEnd/>
            <a:tailEnd/>
          </a:ln>
          <a:effectLst/>
        </p:spPr>
        <p:txBody>
          <a:bodyPr/>
          <a:lstStyle/>
          <a:p>
            <a:pPr fontAlgn="base">
              <a:spcBef>
                <a:spcPct val="0"/>
              </a:spcBef>
              <a:spcAft>
                <a:spcPct val="0"/>
              </a:spcAft>
              <a:defRPr/>
            </a:pPr>
            <a:endParaRPr lang="ru-RU">
              <a:solidFill>
                <a:srgbClr val="000000"/>
              </a:solidFill>
            </a:endParaRPr>
          </a:p>
        </p:txBody>
      </p:sp>
    </p:spTree>
    <p:extLst>
      <p:ext uri="{BB962C8B-B14F-4D97-AF65-F5344CB8AC3E}">
        <p14:creationId xmlns:p14="http://schemas.microsoft.com/office/powerpoint/2010/main" val="1019261282"/>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5.jpeg"/><Relationship Id="rId7" Type="http://schemas.openxmlformats.org/officeDocument/2006/relationships/image" Target="../media/image7.pn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9.jpeg"/><Relationship Id="rId5" Type="http://schemas.openxmlformats.org/officeDocument/2006/relationships/image" Target="../media/image6.jpe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0.jpeg"/><Relationship Id="rId5" Type="http://schemas.openxmlformats.org/officeDocument/2006/relationships/image" Target="../media/image9.jpeg"/><Relationship Id="rId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4821" y="217918"/>
            <a:ext cx="9143999" cy="6640082"/>
            <a:chOff x="2" y="217918"/>
            <a:chExt cx="9143999" cy="6640082"/>
          </a:xfrm>
        </p:grpSpPr>
        <p:pic>
          <p:nvPicPr>
            <p:cNvPr id="8"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4345" t="25300" r="2355" b="1354"/>
            <a:stretch/>
          </p:blipFill>
          <p:spPr bwMode="auto">
            <a:xfrm>
              <a:off x="6346611" y="957639"/>
              <a:ext cx="2716561" cy="3202533"/>
            </a:xfrm>
            <a:prstGeom prst="rect">
              <a:avLst/>
            </a:prstGeom>
            <a:noFill/>
            <a:ln w="28575">
              <a:solidFill>
                <a:schemeClr val="bg1"/>
              </a:solidFill>
            </a:ln>
            <a:extLst>
              <a:ext uri="{909E8E84-426E-40DD-AFC4-6F175D3DCCD1}">
                <a14:hiddenFill xmlns:a14="http://schemas.microsoft.com/office/drawing/2010/main">
                  <a:solidFill>
                    <a:schemeClr val="accent1"/>
                  </a:solidFill>
                </a14:hiddenFill>
              </a:ext>
            </a:extLst>
          </p:spPr>
        </p:pic>
        <p:pic>
          <p:nvPicPr>
            <p:cNvPr id="15" name="Picture 2" descr="C:\Users\Somova_MYU\Desktop\Avtodor_M-3-609.JP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t="776" b="2767"/>
            <a:stretch/>
          </p:blipFill>
          <p:spPr bwMode="auto">
            <a:xfrm>
              <a:off x="85631" y="217918"/>
              <a:ext cx="2232247" cy="1628075"/>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pic>
          <p:nvPicPr>
            <p:cNvPr id="13" name="Рисунок 12" descr="M:\ИНВЕСТИЦИОННЫЙ ДЕПАРТАМЕНТ\Отдел маркетинга и взаимодействия с инвесторами\_В ПРОЦЕССЕ\Роуд-шоу М-11 543-684\Memo&amp;Teaser\фото на титульный без трещин.tif"/>
            <p:cNvPicPr/>
            <p:nvPr/>
          </p:nvPicPr>
          <p:blipFill rotWithShape="1">
            <a:blip r:embed="rId7">
              <a:extLst>
                <a:ext uri="{BEBA8EAE-BF5A-486C-A8C5-ECC9F3942E4B}">
                  <a14:imgProps xmlns:a14="http://schemas.microsoft.com/office/drawing/2010/main">
                    <a14:imgLayer r:embed="rId8">
                      <a14:imgEffect>
                        <a14:saturation sat="33000"/>
                      </a14:imgEffect>
                    </a14:imgLayer>
                  </a14:imgProps>
                </a:ext>
                <a:ext uri="{28A0092B-C50C-407E-A947-70E740481C1C}">
                  <a14:useLocalDpi xmlns:a14="http://schemas.microsoft.com/office/drawing/2010/main" val="0"/>
                </a:ext>
              </a:extLst>
            </a:blip>
            <a:srcRect l="2640"/>
            <a:stretch/>
          </p:blipFill>
          <p:spPr bwMode="auto">
            <a:xfrm>
              <a:off x="74822" y="1892287"/>
              <a:ext cx="4464496" cy="2267885"/>
            </a:xfrm>
            <a:prstGeom prst="rect">
              <a:avLst/>
            </a:prstGeom>
            <a:noFill/>
            <a:ln w="28575">
              <a:solidFill>
                <a:schemeClr val="bg1"/>
              </a:solidFill>
            </a:ln>
          </p:spPr>
        </p:pic>
        <p:pic>
          <p:nvPicPr>
            <p:cNvPr id="11" name="Picture 7" descr="C:\Users\Somova_MYU\Desktop\DSC_09981.jpg"/>
            <p:cNvPicPr>
              <a:picLocks noChangeAspect="1" noChangeArrowheads="1"/>
            </p:cNvPicPr>
            <p:nvPr/>
          </p:nvPicPr>
          <p:blipFill rotWithShape="1">
            <a:blip r:embed="rId9">
              <a:extLst>
                <a:ext uri="{BEBA8EAE-BF5A-486C-A8C5-ECC9F3942E4B}">
                  <a14:imgProps xmlns:a14="http://schemas.microsoft.com/office/drawing/2010/main">
                    <a14:imgLayer r:embed="rId10">
                      <a14:imgEffect>
                        <a14:colorTemperature colorTemp="5900"/>
                      </a14:imgEffect>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l="25076" t="41780" r="1948"/>
            <a:stretch/>
          </p:blipFill>
          <p:spPr bwMode="auto">
            <a:xfrm>
              <a:off x="4622135" y="217918"/>
              <a:ext cx="1678077" cy="2736304"/>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389886" y="217920"/>
              <a:ext cx="2160241" cy="1628074"/>
            </a:xfrm>
            <a:prstGeom prst="rect">
              <a:avLst/>
            </a:prstGeom>
            <a:solidFill>
              <a:srgbClr val="F3AE11"/>
            </a:solidFill>
            <a:ln w="9525" algn="ctr">
              <a:noFill/>
              <a:miter lim="800000"/>
              <a:headEnd/>
              <a:tailEnd/>
            </a:ln>
            <a:effectLst/>
          </p:spPr>
          <p:txBody>
            <a:bodyPr wrap="none" lIns="83068" tIns="41533" rIns="83068" bIns="41533" anchor="ctr"/>
            <a:lstStyle/>
            <a:p>
              <a:pPr algn="ctr" defTabSz="870210"/>
              <a:r>
                <a:rPr lang="ru-RU" sz="1400" b="1" dirty="0">
                  <a:solidFill>
                    <a:schemeClr val="bg1"/>
                  </a:solidFill>
                  <a:latin typeface="Arial" panose="020B0604020202020204" pitchFamily="34" charset="0"/>
                  <a:ea typeface="Tahoma" pitchFamily="34" charset="0"/>
                  <a:cs typeface="Arial" panose="020B0604020202020204" pitchFamily="34" charset="0"/>
                </a:rPr>
                <a:t>ТРАНСПОРТНАЯ </a:t>
              </a:r>
              <a:endParaRPr lang="en-US" sz="1400" b="1" dirty="0">
                <a:solidFill>
                  <a:schemeClr val="bg1"/>
                </a:solidFill>
                <a:latin typeface="Arial" panose="020B0604020202020204" pitchFamily="34" charset="0"/>
                <a:ea typeface="Tahoma" pitchFamily="34" charset="0"/>
                <a:cs typeface="Arial" panose="020B0604020202020204" pitchFamily="34" charset="0"/>
              </a:endParaRPr>
            </a:p>
            <a:p>
              <a:pPr algn="ctr" defTabSz="870210"/>
              <a:r>
                <a:rPr lang="ru-RU" sz="1400" b="1" dirty="0">
                  <a:solidFill>
                    <a:schemeClr val="bg1"/>
                  </a:solidFill>
                  <a:latin typeface="Arial" panose="020B0604020202020204" pitchFamily="34" charset="0"/>
                  <a:ea typeface="Tahoma" pitchFamily="34" charset="0"/>
                  <a:cs typeface="Arial" panose="020B0604020202020204" pitchFamily="34" charset="0"/>
                </a:rPr>
                <a:t>ИНФРАСТРУКТУРА</a:t>
              </a:r>
            </a:p>
          </p:txBody>
        </p:sp>
        <p:sp>
          <p:nvSpPr>
            <p:cNvPr id="17" name="Прямоугольник 16"/>
            <p:cNvSpPr/>
            <p:nvPr/>
          </p:nvSpPr>
          <p:spPr>
            <a:xfrm>
              <a:off x="6346611" y="217918"/>
              <a:ext cx="2716563" cy="707996"/>
            </a:xfrm>
            <a:prstGeom prst="rect">
              <a:avLst/>
            </a:prstGeom>
            <a:solidFill>
              <a:srgbClr val="E1561C"/>
            </a:solidFill>
            <a:ln w="9525" algn="ctr">
              <a:noFill/>
              <a:miter lim="800000"/>
              <a:headEnd/>
              <a:tailEnd/>
            </a:ln>
            <a:effectLst/>
          </p:spPr>
          <p:txBody>
            <a:bodyPr wrap="none" lIns="83068" tIns="41533" rIns="83068" bIns="41533" anchor="b"/>
            <a:lstStyle/>
            <a:p>
              <a:pPr algn="ctr" defTabSz="870210"/>
              <a:r>
                <a:rPr lang="ru-RU" sz="1400" b="1" dirty="0">
                  <a:solidFill>
                    <a:schemeClr val="bg1"/>
                  </a:solidFill>
                  <a:latin typeface="Arial" panose="020B0604020202020204" pitchFamily="34" charset="0"/>
                  <a:ea typeface="Tahoma" pitchFamily="34" charset="0"/>
                  <a:cs typeface="Arial" panose="020B0604020202020204" pitchFamily="34" charset="0"/>
                </a:rPr>
                <a:t>ГОСУДАРСТВЕННО-</a:t>
              </a:r>
            </a:p>
            <a:p>
              <a:pPr algn="ctr" defTabSz="870210"/>
              <a:r>
                <a:rPr lang="ru-RU" sz="1400" b="1" dirty="0">
                  <a:solidFill>
                    <a:schemeClr val="bg1"/>
                  </a:solidFill>
                  <a:latin typeface="Arial" panose="020B0604020202020204" pitchFamily="34" charset="0"/>
                  <a:ea typeface="Tahoma" pitchFamily="34" charset="0"/>
                  <a:cs typeface="Arial" panose="020B0604020202020204" pitchFamily="34" charset="0"/>
                </a:rPr>
                <a:t>ЧАСТНОЕ </a:t>
              </a:r>
            </a:p>
            <a:p>
              <a:pPr algn="ctr" defTabSz="870210"/>
              <a:r>
                <a:rPr lang="ru-RU" sz="1400" b="1" dirty="0">
                  <a:solidFill>
                    <a:schemeClr val="bg1"/>
                  </a:solidFill>
                  <a:latin typeface="Arial" panose="020B0604020202020204" pitchFamily="34" charset="0"/>
                  <a:ea typeface="Tahoma" pitchFamily="34" charset="0"/>
                  <a:cs typeface="Arial" panose="020B0604020202020204" pitchFamily="34" charset="0"/>
                </a:rPr>
                <a:t>ПАРТНЕРСТВО</a:t>
              </a:r>
            </a:p>
          </p:txBody>
        </p:sp>
        <p:sp>
          <p:nvSpPr>
            <p:cNvPr id="19" name="Прямоугольник 18"/>
            <p:cNvSpPr/>
            <p:nvPr/>
          </p:nvSpPr>
          <p:spPr>
            <a:xfrm>
              <a:off x="4622135" y="3026230"/>
              <a:ext cx="1678076" cy="1133942"/>
            </a:xfrm>
            <a:prstGeom prst="rect">
              <a:avLst/>
            </a:prstGeom>
            <a:solidFill>
              <a:srgbClr val="EB8921"/>
            </a:solidFill>
            <a:ln w="9525" algn="ctr">
              <a:noFill/>
              <a:miter lim="800000"/>
              <a:headEnd/>
              <a:tailEnd/>
            </a:ln>
            <a:effectLst/>
          </p:spPr>
          <p:txBody>
            <a:bodyPr wrap="none" lIns="83068" tIns="41533" rIns="83068" bIns="41533" anchor="t"/>
            <a:lstStyle/>
            <a:p>
              <a:pPr algn="ctr" defTabSz="870210"/>
              <a:endParaRPr lang="ru-RU" sz="1400" b="1" dirty="0">
                <a:solidFill>
                  <a:schemeClr val="bg1"/>
                </a:solidFill>
                <a:latin typeface="Arial" panose="020B0604020202020204" pitchFamily="34" charset="0"/>
                <a:ea typeface="Tahoma" pitchFamily="34" charset="0"/>
                <a:cs typeface="Arial" panose="020B0604020202020204" pitchFamily="34" charset="0"/>
              </a:endParaRPr>
            </a:p>
            <a:p>
              <a:pPr algn="ctr" defTabSz="870210"/>
              <a:r>
                <a:rPr lang="ru-RU" sz="1400" b="1" dirty="0">
                  <a:solidFill>
                    <a:schemeClr val="bg1"/>
                  </a:solidFill>
                  <a:latin typeface="Arial" panose="020B0604020202020204" pitchFamily="34" charset="0"/>
                  <a:ea typeface="Tahoma" pitchFamily="34" charset="0"/>
                  <a:cs typeface="Arial" panose="020B0604020202020204" pitchFamily="34" charset="0"/>
                </a:rPr>
                <a:t>СКОРОСТНЫЕ</a:t>
              </a:r>
            </a:p>
            <a:p>
              <a:pPr algn="ctr" defTabSz="870210"/>
              <a:r>
                <a:rPr lang="ru-RU" sz="1400" b="1" dirty="0">
                  <a:solidFill>
                    <a:schemeClr val="bg1"/>
                  </a:solidFill>
                  <a:latin typeface="Arial" panose="020B0604020202020204" pitchFamily="34" charset="0"/>
                  <a:ea typeface="Tahoma" pitchFamily="34" charset="0"/>
                  <a:cs typeface="Arial" panose="020B0604020202020204" pitchFamily="34" charset="0"/>
                </a:rPr>
                <a:t>ДОРОГИ</a:t>
              </a:r>
            </a:p>
          </p:txBody>
        </p:sp>
        <p:sp>
          <p:nvSpPr>
            <p:cNvPr id="18" name="TextBox 12"/>
            <p:cNvSpPr txBox="1">
              <a:spLocks noChangeArrowheads="1"/>
            </p:cNvSpPr>
            <p:nvPr/>
          </p:nvSpPr>
          <p:spPr bwMode="auto">
            <a:xfrm>
              <a:off x="85631" y="4725144"/>
              <a:ext cx="8945226" cy="637865"/>
            </a:xfrm>
            <a:prstGeom prst="rect">
              <a:avLst/>
            </a:prstGeom>
            <a:noFill/>
            <a:ln w="9525">
              <a:noFill/>
              <a:miter lim="800000"/>
              <a:headEnd/>
              <a:tailEnd/>
            </a:ln>
          </p:spPr>
          <p:txBody>
            <a:bodyPr wrap="square" lIns="83053" tIns="41528" rIns="83053" bIns="41528">
              <a:spAutoFit/>
            </a:bodyPr>
            <a:lstStyle>
              <a:defPPr>
                <a:defRPr lang="ru-RU"/>
              </a:defPPr>
              <a:lvl1pPr>
                <a:defRPr sz="2200">
                  <a:solidFill>
                    <a:srgbClr val="4C4544"/>
                  </a:solidFill>
                  <a:latin typeface="Tahoma" pitchFamily="34" charset="0"/>
                  <a:cs typeface="Tahoma" pitchFamily="34" charset="0"/>
                </a:defRPr>
              </a:lvl1pPr>
              <a:lvl2pPr marL="502941"/>
              <a:lvl3pPr marL="1005884"/>
              <a:lvl4pPr marL="1508825"/>
              <a:lvl5pPr marL="2011767"/>
              <a:lvl6pPr marL="2514710" defTabSz="1005884"/>
              <a:lvl7pPr marL="3017652" defTabSz="1005884"/>
              <a:lvl8pPr marL="3520594" defTabSz="1005884"/>
              <a:lvl9pPr marL="4023536" defTabSz="1005884"/>
            </a:lstStyle>
            <a:p>
              <a:pPr algn="ctr"/>
              <a:r>
                <a:rPr lang="ru-RU" sz="1800" b="1" dirty="0" smtClean="0">
                  <a:latin typeface="Arial" panose="020B0604020202020204" pitchFamily="34" charset="0"/>
                  <a:cs typeface="Arial" panose="020B0604020202020204" pitchFamily="34" charset="0"/>
                </a:rPr>
                <a:t>ВЗАИМОДЕЙСТВИЕ ГОСУДАРСТВЕННОЙКОМПАНИИ «АВТОДОР» </a:t>
              </a:r>
            </a:p>
            <a:p>
              <a:pPr algn="ctr"/>
              <a:r>
                <a:rPr lang="ru-RU" sz="1800" b="1" dirty="0" smtClean="0">
                  <a:latin typeface="Arial" panose="020B0604020202020204" pitchFamily="34" charset="0"/>
                  <a:cs typeface="Arial" panose="020B0604020202020204" pitchFamily="34" charset="0"/>
                </a:rPr>
                <a:t>С ИНСТИТУТАМИ РАЗВИТИЯ</a:t>
              </a:r>
              <a:endParaRPr lang="ru-RU" sz="1800" dirty="0">
                <a:latin typeface="Arial" panose="020B0604020202020204" pitchFamily="34" charset="0"/>
                <a:cs typeface="Arial" panose="020B0604020202020204" pitchFamily="34" charset="0"/>
              </a:endParaRPr>
            </a:p>
          </p:txBody>
        </p:sp>
        <p:pic>
          <p:nvPicPr>
            <p:cNvPr id="16" name="Picture 2" descr="M:\ИНВЕСТИЦИОННЫЙ ДЕПАРТАМЕНТ\Отдел маркетинга и взаимодействия с инвесторами\Контент\Дизайны\_1_~1.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9072" t="70698"/>
            <a:stretch/>
          </p:blipFill>
          <p:spPr bwMode="auto">
            <a:xfrm>
              <a:off x="2" y="6200563"/>
              <a:ext cx="9143999" cy="65743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V_Korshkov\Desktop\Автодор лого.jpg"/>
            <p:cNvPicPr>
              <a:picLocks noChangeAspect="1" noChangeArrowheads="1"/>
            </p:cNvPicPr>
            <p:nvPr/>
          </p:nvPicPr>
          <p:blipFill>
            <a:blip r:embed="rId12" cstate="print"/>
            <a:srcRect/>
            <a:stretch>
              <a:fillRect/>
            </a:stretch>
          </p:blipFill>
          <p:spPr bwMode="auto">
            <a:xfrm>
              <a:off x="966781" y="2852936"/>
              <a:ext cx="2990658" cy="616823"/>
            </a:xfrm>
            <a:prstGeom prst="rect">
              <a:avLst/>
            </a:prstGeom>
            <a:noFill/>
            <a:ln w="9525">
              <a:noFill/>
              <a:miter lim="800000"/>
              <a:headEnd/>
              <a:tailEnd/>
            </a:ln>
          </p:spPr>
        </p:pic>
      </p:grpSp>
      <p:sp>
        <p:nvSpPr>
          <p:cNvPr id="14" name="Нижний колонтитул 2"/>
          <p:cNvSpPr txBox="1">
            <a:spLocks/>
          </p:cNvSpPr>
          <p:nvPr/>
        </p:nvSpPr>
        <p:spPr>
          <a:xfrm>
            <a:off x="7471073" y="6021288"/>
            <a:ext cx="1565423" cy="330088"/>
          </a:xfrm>
          <a:prstGeom prst="rect">
            <a:avLst/>
          </a:prstGeom>
          <a:noFill/>
          <a:ln w="9525">
            <a:noFill/>
            <a:miter lim="800000"/>
            <a:headEnd/>
            <a:tailEnd/>
          </a:ln>
        </p:spPr>
        <p:txBody>
          <a:bodyPr wrap="square" lIns="83053" tIns="41528" rIns="83053" bIns="41528">
            <a:spAutoFit/>
          </a:bodyPr>
          <a:lstStyle>
            <a:defPPr>
              <a:defRPr lang="ru-RU"/>
            </a:defPPr>
            <a:lvl1pPr>
              <a:defRPr sz="1600" b="1">
                <a:solidFill>
                  <a:srgbClr val="4C4544"/>
                </a:solidFill>
                <a:latin typeface="Arial" panose="020B0604020202020204" pitchFamily="34" charset="0"/>
                <a:cs typeface="Arial" panose="020B0604020202020204" pitchFamily="34" charset="0"/>
              </a:defRPr>
            </a:lvl1pPr>
            <a:lvl2pPr marL="502941"/>
            <a:lvl3pPr marL="1005884"/>
            <a:lvl4pPr marL="1508825"/>
            <a:lvl5pPr marL="2011767"/>
            <a:lvl6pPr marL="2514710" defTabSz="1005884"/>
            <a:lvl7pPr marL="3017652" defTabSz="1005884"/>
            <a:lvl8pPr marL="3520594" defTabSz="1005884"/>
            <a:lvl9pPr marL="4023536" defTabSz="1005884"/>
          </a:lstStyle>
          <a:p>
            <a:r>
              <a:rPr lang="ru-RU" dirty="0"/>
              <a:t>С.В. Ильин</a:t>
            </a:r>
          </a:p>
        </p:txBody>
      </p:sp>
      <p:sp>
        <p:nvSpPr>
          <p:cNvPr id="20" name="Нижний колонтитул 2"/>
          <p:cNvSpPr txBox="1">
            <a:spLocks/>
          </p:cNvSpPr>
          <p:nvPr/>
        </p:nvSpPr>
        <p:spPr>
          <a:xfrm>
            <a:off x="3470010" y="6344367"/>
            <a:ext cx="1719250" cy="330088"/>
          </a:xfrm>
          <a:prstGeom prst="rect">
            <a:avLst/>
          </a:prstGeom>
          <a:noFill/>
          <a:ln w="9525">
            <a:noFill/>
            <a:miter lim="800000"/>
            <a:headEnd/>
            <a:tailEnd/>
          </a:ln>
        </p:spPr>
        <p:txBody>
          <a:bodyPr wrap="square" lIns="83053" tIns="41528" rIns="83053" bIns="41528">
            <a:spAutoFit/>
          </a:bodyPr>
          <a:lstStyle>
            <a:defPPr>
              <a:defRPr lang="ru-RU"/>
            </a:defPPr>
            <a:lvl1pPr>
              <a:defRPr sz="1800" b="1">
                <a:solidFill>
                  <a:srgbClr val="4C4544"/>
                </a:solidFill>
                <a:latin typeface="Tahoma" pitchFamily="34" charset="0"/>
                <a:cs typeface="Tahoma" pitchFamily="34" charset="0"/>
              </a:defRPr>
            </a:lvl1pPr>
            <a:lvl2pPr marL="502941"/>
            <a:lvl3pPr marL="1005884"/>
            <a:lvl4pPr marL="1508825"/>
            <a:lvl5pPr marL="2011767"/>
            <a:lvl6pPr marL="2514710" defTabSz="1005884"/>
            <a:lvl7pPr marL="3017652" defTabSz="1005884"/>
            <a:lvl8pPr marL="3520594" defTabSz="1005884"/>
            <a:lvl9pPr marL="4023536" defTabSz="1005884"/>
          </a:lstStyle>
          <a:p>
            <a:r>
              <a:rPr lang="ru-RU" sz="1600" dirty="0" smtClean="0">
                <a:latin typeface="Arial" panose="020B0604020202020204" pitchFamily="34" charset="0"/>
                <a:cs typeface="Arial" panose="020B0604020202020204" pitchFamily="34" charset="0"/>
              </a:rPr>
              <a:t>Сочи 2017 год </a:t>
            </a:r>
            <a:endParaRPr lang="ru-RU"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96989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 descr="M:\ИНВЕСТИЦИОННЫЙ ДЕПАРТАМЕНТ\Отдел маркетинга и взаимодействия с инвесторами\Контент\Дизайны\_1_~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072" t="70698"/>
          <a:stretch/>
        </p:blipFill>
        <p:spPr bwMode="auto">
          <a:xfrm>
            <a:off x="6" y="6200566"/>
            <a:ext cx="9143999" cy="657437"/>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4"/>
          <p:cNvSpPr>
            <a:spLocks noChangeArrowheads="1"/>
          </p:cNvSpPr>
          <p:nvPr/>
        </p:nvSpPr>
        <p:spPr bwMode="auto">
          <a:xfrm>
            <a:off x="107504" y="-99392"/>
            <a:ext cx="8784976" cy="692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0607" tIns="26943" rIns="10607" bIns="26943" anchor="ctr"/>
          <a:lstStyle/>
          <a:p>
            <a:pPr marL="84196" algn="ctr">
              <a:lnSpc>
                <a:spcPts val="1900"/>
              </a:lnSpc>
              <a:spcBef>
                <a:spcPct val="0"/>
              </a:spcBef>
            </a:pPr>
            <a:r>
              <a:rPr lang="ru-RU" sz="1600" b="1" dirty="0" smtClean="0">
                <a:latin typeface="Arial" panose="020B0604020202020204" pitchFamily="34" charset="0"/>
                <a:ea typeface="Tahoma" pitchFamily="34" charset="0"/>
                <a:cs typeface="Arial" panose="020B0604020202020204" pitchFamily="34" charset="0"/>
              </a:rPr>
              <a:t>Внедрение инновационных, в том числе </a:t>
            </a:r>
            <a:r>
              <a:rPr lang="ru-RU" sz="1600" b="1" dirty="0" err="1" smtClean="0">
                <a:latin typeface="Arial" panose="020B0604020202020204" pitchFamily="34" charset="0"/>
                <a:ea typeface="Tahoma" pitchFamily="34" charset="0"/>
                <a:cs typeface="Arial" panose="020B0604020202020204" pitchFamily="34" charset="0"/>
              </a:rPr>
              <a:t>нанотехнологических</a:t>
            </a:r>
            <a:r>
              <a:rPr lang="ru-RU" sz="1600" b="1" dirty="0" smtClean="0">
                <a:solidFill>
                  <a:prstClr val="black"/>
                </a:solidFill>
                <a:latin typeface="Arial" panose="020B0604020202020204" pitchFamily="34" charset="0"/>
                <a:ea typeface="Tahoma" pitchFamily="34" charset="0"/>
                <a:cs typeface="Arial" panose="020B0604020202020204" pitchFamily="34" charset="0"/>
              </a:rPr>
              <a:t> решений Группы «РОСНАНО» </a:t>
            </a:r>
            <a:r>
              <a:rPr lang="ru-RU" sz="1600" b="1" dirty="0" smtClean="0">
                <a:latin typeface="Arial" panose="020B0604020202020204" pitchFamily="34" charset="0"/>
                <a:ea typeface="Tahoma" pitchFamily="34" charset="0"/>
                <a:cs typeface="Arial" panose="020B0604020202020204" pitchFamily="34" charset="0"/>
              </a:rPr>
              <a:t>на объектах Государственной компании</a:t>
            </a:r>
            <a:endParaRPr lang="ru-RU" sz="1600" b="1" dirty="0">
              <a:latin typeface="Arial" panose="020B0604020202020204" pitchFamily="34" charset="0"/>
              <a:ea typeface="Tahoma" pitchFamily="34" charset="0"/>
              <a:cs typeface="Arial" panose="020B0604020202020204" pitchFamily="34" charset="0"/>
            </a:endParaRPr>
          </a:p>
        </p:txBody>
      </p:sp>
      <p:sp>
        <p:nvSpPr>
          <p:cNvPr id="12" name="Прямоугольник 1"/>
          <p:cNvSpPr>
            <a:spLocks noChangeArrowheads="1"/>
          </p:cNvSpPr>
          <p:nvPr/>
        </p:nvSpPr>
        <p:spPr bwMode="auto">
          <a:xfrm>
            <a:off x="494399" y="1238664"/>
            <a:ext cx="236382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800">
                <a:solidFill>
                  <a:schemeClr val="tx1"/>
                </a:solidFill>
                <a:latin typeface="Arial" pitchFamily="34" charset="0"/>
                <a:ea typeface="Geneva" charset="-128"/>
              </a:defRPr>
            </a:lvl1pPr>
            <a:lvl2pPr marL="742950" indent="-285750" eaLnBrk="0" hangingPunct="0">
              <a:spcBef>
                <a:spcPct val="20000"/>
              </a:spcBef>
              <a:buChar char="–"/>
              <a:defRPr sz="2400">
                <a:solidFill>
                  <a:schemeClr val="tx1"/>
                </a:solidFill>
                <a:latin typeface="Arial" pitchFamily="34" charset="0"/>
                <a:ea typeface="Geneva" charset="-128"/>
              </a:defRPr>
            </a:lvl2pPr>
            <a:lvl3pPr marL="1143000" indent="-228600" eaLnBrk="0" hangingPunct="0">
              <a:spcBef>
                <a:spcPct val="20000"/>
              </a:spcBef>
              <a:buChar char="•"/>
              <a:defRPr sz="2000">
                <a:solidFill>
                  <a:schemeClr val="tx1"/>
                </a:solidFill>
                <a:latin typeface="Arial" pitchFamily="34" charset="0"/>
                <a:ea typeface="Geneva" charset="-128"/>
              </a:defRPr>
            </a:lvl3pPr>
            <a:lvl4pPr marL="1600200" indent="-228600" eaLnBrk="0" hangingPunct="0">
              <a:spcBef>
                <a:spcPct val="20000"/>
              </a:spcBef>
              <a:buChar char="–"/>
              <a:defRPr>
                <a:solidFill>
                  <a:schemeClr val="tx1"/>
                </a:solidFill>
                <a:latin typeface="Arial" pitchFamily="34" charset="0"/>
                <a:ea typeface="Geneva" charset="-128"/>
              </a:defRPr>
            </a:lvl4pPr>
            <a:lvl5pPr marL="2057400" indent="-228600" eaLnBrk="0" hangingPunct="0">
              <a:spcBef>
                <a:spcPct val="20000"/>
              </a:spcBef>
              <a:buChar char="»"/>
              <a:defRPr sz="1600">
                <a:solidFill>
                  <a:schemeClr val="tx1"/>
                </a:solidFill>
                <a:latin typeface="Arial" pitchFamily="34" charset="0"/>
                <a:ea typeface="Geneva" charset="-128"/>
              </a:defRPr>
            </a:lvl5pPr>
            <a:lvl6pPr marL="2514600" indent="-228600" eaLnBrk="0" fontAlgn="base" hangingPunct="0">
              <a:spcBef>
                <a:spcPct val="20000"/>
              </a:spcBef>
              <a:spcAft>
                <a:spcPct val="0"/>
              </a:spcAft>
              <a:buChar char="»"/>
              <a:defRPr sz="1600">
                <a:solidFill>
                  <a:schemeClr val="tx1"/>
                </a:solidFill>
                <a:latin typeface="Arial" pitchFamily="34" charset="0"/>
                <a:ea typeface="Geneva" charset="-128"/>
              </a:defRPr>
            </a:lvl6pPr>
            <a:lvl7pPr marL="2971800" indent="-228600" eaLnBrk="0" fontAlgn="base" hangingPunct="0">
              <a:spcBef>
                <a:spcPct val="20000"/>
              </a:spcBef>
              <a:spcAft>
                <a:spcPct val="0"/>
              </a:spcAft>
              <a:buChar char="»"/>
              <a:defRPr sz="1600">
                <a:solidFill>
                  <a:schemeClr val="tx1"/>
                </a:solidFill>
                <a:latin typeface="Arial" pitchFamily="34" charset="0"/>
                <a:ea typeface="Geneva" charset="-128"/>
              </a:defRPr>
            </a:lvl7pPr>
            <a:lvl8pPr marL="3429000" indent="-228600" eaLnBrk="0" fontAlgn="base" hangingPunct="0">
              <a:spcBef>
                <a:spcPct val="20000"/>
              </a:spcBef>
              <a:spcAft>
                <a:spcPct val="0"/>
              </a:spcAft>
              <a:buChar char="»"/>
              <a:defRPr sz="1600">
                <a:solidFill>
                  <a:schemeClr val="tx1"/>
                </a:solidFill>
                <a:latin typeface="Arial" pitchFamily="34" charset="0"/>
                <a:ea typeface="Geneva" charset="-128"/>
              </a:defRPr>
            </a:lvl8pPr>
            <a:lvl9pPr marL="3886200" indent="-228600" eaLnBrk="0" fontAlgn="base" hangingPunct="0">
              <a:spcBef>
                <a:spcPct val="20000"/>
              </a:spcBef>
              <a:spcAft>
                <a:spcPct val="0"/>
              </a:spcAft>
              <a:buChar char="»"/>
              <a:defRPr sz="1600">
                <a:solidFill>
                  <a:schemeClr val="tx1"/>
                </a:solidFill>
                <a:latin typeface="Arial" pitchFamily="34" charset="0"/>
                <a:ea typeface="Geneva" charset="-128"/>
              </a:defRPr>
            </a:lvl9pPr>
          </a:lstStyle>
          <a:p>
            <a:pPr lvl="0" eaLnBrk="1" fontAlgn="base" hangingPunct="1">
              <a:spcBef>
                <a:spcPct val="0"/>
              </a:spcBef>
              <a:spcAft>
                <a:spcPct val="0"/>
              </a:spcAft>
              <a:buNone/>
              <a:defRPr/>
            </a:pPr>
            <a:r>
              <a:rPr lang="en-US" altLang="ru-RU" sz="1100" b="1" dirty="0" smtClean="0">
                <a:solidFill>
                  <a:srgbClr val="00B050"/>
                </a:solidFill>
                <a:ea typeface="Tahoma" pitchFamily="34" charset="0"/>
                <a:cs typeface="Arial" panose="020B0604020202020204" pitchFamily="34" charset="0"/>
              </a:rPr>
              <a:t>2. </a:t>
            </a:r>
            <a:r>
              <a:rPr lang="ru-RU" altLang="ru-RU" sz="1100" b="1" dirty="0">
                <a:solidFill>
                  <a:srgbClr val="00B050"/>
                </a:solidFill>
                <a:ea typeface="Tahoma" pitchFamily="34" charset="0"/>
                <a:cs typeface="Arial" panose="020B0604020202020204" pitchFamily="34" charset="0"/>
              </a:rPr>
              <a:t>ООО «ЛЕД-</a:t>
            </a:r>
            <a:r>
              <a:rPr lang="ru-RU" altLang="ru-RU" sz="1100" b="1" dirty="0" err="1">
                <a:solidFill>
                  <a:srgbClr val="00B050"/>
                </a:solidFill>
                <a:ea typeface="Tahoma" pitchFamily="34" charset="0"/>
                <a:cs typeface="Arial" panose="020B0604020202020204" pitchFamily="34" charset="0"/>
              </a:rPr>
              <a:t>Энергосервис</a:t>
            </a:r>
            <a:r>
              <a:rPr lang="ru-RU" altLang="ru-RU" sz="1100" b="1" dirty="0" smtClean="0">
                <a:solidFill>
                  <a:srgbClr val="00B050"/>
                </a:solidFill>
                <a:ea typeface="Tahoma" pitchFamily="34" charset="0"/>
                <a:cs typeface="Arial" panose="020B0604020202020204" pitchFamily="34" charset="0"/>
              </a:rPr>
              <a:t>» (светильники)</a:t>
            </a:r>
            <a:endParaRPr lang="ru-RU" altLang="ru-RU" sz="1100" b="1" dirty="0">
              <a:solidFill>
                <a:srgbClr val="00B050"/>
              </a:solidFill>
              <a:ea typeface="Tahoma" pitchFamily="34" charset="0"/>
              <a:cs typeface="Arial" panose="020B0604020202020204" pitchFamily="34" charset="0"/>
            </a:endParaRPr>
          </a:p>
        </p:txBody>
      </p:sp>
      <p:sp>
        <p:nvSpPr>
          <p:cNvPr id="14" name="Прямоугольник 1"/>
          <p:cNvSpPr>
            <a:spLocks noChangeArrowheads="1"/>
          </p:cNvSpPr>
          <p:nvPr/>
        </p:nvSpPr>
        <p:spPr bwMode="auto">
          <a:xfrm>
            <a:off x="261196" y="4551511"/>
            <a:ext cx="233506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800">
                <a:solidFill>
                  <a:schemeClr val="tx1"/>
                </a:solidFill>
                <a:latin typeface="Arial" pitchFamily="34" charset="0"/>
                <a:ea typeface="Geneva" charset="-128"/>
              </a:defRPr>
            </a:lvl1pPr>
            <a:lvl2pPr marL="742950" indent="-285750" eaLnBrk="0" hangingPunct="0">
              <a:spcBef>
                <a:spcPct val="20000"/>
              </a:spcBef>
              <a:buChar char="–"/>
              <a:defRPr sz="2400">
                <a:solidFill>
                  <a:schemeClr val="tx1"/>
                </a:solidFill>
                <a:latin typeface="Arial" pitchFamily="34" charset="0"/>
                <a:ea typeface="Geneva" charset="-128"/>
              </a:defRPr>
            </a:lvl2pPr>
            <a:lvl3pPr marL="1143000" indent="-228600" eaLnBrk="0" hangingPunct="0">
              <a:spcBef>
                <a:spcPct val="20000"/>
              </a:spcBef>
              <a:buChar char="•"/>
              <a:defRPr sz="2000">
                <a:solidFill>
                  <a:schemeClr val="tx1"/>
                </a:solidFill>
                <a:latin typeface="Arial" pitchFamily="34" charset="0"/>
                <a:ea typeface="Geneva" charset="-128"/>
              </a:defRPr>
            </a:lvl3pPr>
            <a:lvl4pPr marL="1600200" indent="-228600" eaLnBrk="0" hangingPunct="0">
              <a:spcBef>
                <a:spcPct val="20000"/>
              </a:spcBef>
              <a:buChar char="–"/>
              <a:defRPr>
                <a:solidFill>
                  <a:schemeClr val="tx1"/>
                </a:solidFill>
                <a:latin typeface="Arial" pitchFamily="34" charset="0"/>
                <a:ea typeface="Geneva" charset="-128"/>
              </a:defRPr>
            </a:lvl4pPr>
            <a:lvl5pPr marL="2057400" indent="-228600" eaLnBrk="0" hangingPunct="0">
              <a:spcBef>
                <a:spcPct val="20000"/>
              </a:spcBef>
              <a:buChar char="»"/>
              <a:defRPr sz="1600">
                <a:solidFill>
                  <a:schemeClr val="tx1"/>
                </a:solidFill>
                <a:latin typeface="Arial" pitchFamily="34" charset="0"/>
                <a:ea typeface="Geneva" charset="-128"/>
              </a:defRPr>
            </a:lvl5pPr>
            <a:lvl6pPr marL="2514600" indent="-228600" eaLnBrk="0" fontAlgn="base" hangingPunct="0">
              <a:spcBef>
                <a:spcPct val="20000"/>
              </a:spcBef>
              <a:spcAft>
                <a:spcPct val="0"/>
              </a:spcAft>
              <a:buChar char="»"/>
              <a:defRPr sz="1600">
                <a:solidFill>
                  <a:schemeClr val="tx1"/>
                </a:solidFill>
                <a:latin typeface="Arial" pitchFamily="34" charset="0"/>
                <a:ea typeface="Geneva" charset="-128"/>
              </a:defRPr>
            </a:lvl6pPr>
            <a:lvl7pPr marL="2971800" indent="-228600" eaLnBrk="0" fontAlgn="base" hangingPunct="0">
              <a:spcBef>
                <a:spcPct val="20000"/>
              </a:spcBef>
              <a:spcAft>
                <a:spcPct val="0"/>
              </a:spcAft>
              <a:buChar char="»"/>
              <a:defRPr sz="1600">
                <a:solidFill>
                  <a:schemeClr val="tx1"/>
                </a:solidFill>
                <a:latin typeface="Arial" pitchFamily="34" charset="0"/>
                <a:ea typeface="Geneva" charset="-128"/>
              </a:defRPr>
            </a:lvl7pPr>
            <a:lvl8pPr marL="3429000" indent="-228600" eaLnBrk="0" fontAlgn="base" hangingPunct="0">
              <a:spcBef>
                <a:spcPct val="20000"/>
              </a:spcBef>
              <a:spcAft>
                <a:spcPct val="0"/>
              </a:spcAft>
              <a:buChar char="»"/>
              <a:defRPr sz="1600">
                <a:solidFill>
                  <a:schemeClr val="tx1"/>
                </a:solidFill>
                <a:latin typeface="Arial" pitchFamily="34" charset="0"/>
                <a:ea typeface="Geneva" charset="-128"/>
              </a:defRPr>
            </a:lvl8pPr>
            <a:lvl9pPr marL="3886200" indent="-228600" eaLnBrk="0" fontAlgn="base" hangingPunct="0">
              <a:spcBef>
                <a:spcPct val="20000"/>
              </a:spcBef>
              <a:spcAft>
                <a:spcPct val="0"/>
              </a:spcAft>
              <a:buChar char="»"/>
              <a:defRPr sz="1600">
                <a:solidFill>
                  <a:schemeClr val="tx1"/>
                </a:solidFill>
                <a:latin typeface="Arial" pitchFamily="34" charset="0"/>
                <a:ea typeface="Geneva"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lang="en-US" altLang="ru-RU" sz="1100" b="1" dirty="0" smtClean="0">
                <a:solidFill>
                  <a:srgbClr val="00B050"/>
                </a:solidFill>
                <a:ea typeface="Tahoma" pitchFamily="34" charset="0"/>
                <a:cs typeface="Arial" panose="020B0604020202020204" pitchFamily="34" charset="0"/>
              </a:rPr>
              <a:t>9. </a:t>
            </a:r>
            <a:r>
              <a:rPr lang="ru-RU" altLang="ru-RU" sz="1100" b="1" dirty="0" smtClean="0">
                <a:solidFill>
                  <a:srgbClr val="00B050"/>
                </a:solidFill>
                <a:ea typeface="Tahoma" pitchFamily="34" charset="0"/>
                <a:cs typeface="Arial" panose="020B0604020202020204" pitchFamily="34" charset="0"/>
              </a:rPr>
              <a:t>ЗАО «ЭЛВИС-</a:t>
            </a:r>
            <a:r>
              <a:rPr lang="ru-RU" altLang="ru-RU" sz="1100" b="1" dirty="0" err="1" smtClean="0">
                <a:solidFill>
                  <a:srgbClr val="00B050"/>
                </a:solidFill>
                <a:ea typeface="Tahoma" pitchFamily="34" charset="0"/>
                <a:cs typeface="Arial" panose="020B0604020202020204" pitchFamily="34" charset="0"/>
              </a:rPr>
              <a:t>НеоТек</a:t>
            </a:r>
            <a:r>
              <a:rPr lang="ru-RU" altLang="ru-RU" sz="1100" b="1" dirty="0" smtClean="0">
                <a:solidFill>
                  <a:srgbClr val="00B050"/>
                </a:solidFill>
                <a:ea typeface="Tahoma" pitchFamily="34" charset="0"/>
                <a:cs typeface="Arial" panose="020B0604020202020204" pitchFamily="34" charset="0"/>
              </a:rPr>
              <a:t>» (системы видеонаблюдения)</a:t>
            </a:r>
            <a:endParaRPr lang="ru-RU" altLang="ru-RU" sz="1100" b="1" dirty="0">
              <a:solidFill>
                <a:srgbClr val="00B050"/>
              </a:solidFill>
              <a:ea typeface="Tahoma" pitchFamily="34" charset="0"/>
              <a:cs typeface="Arial" panose="020B0604020202020204" pitchFamily="34" charset="0"/>
            </a:endParaRPr>
          </a:p>
        </p:txBody>
      </p:sp>
      <p:sp>
        <p:nvSpPr>
          <p:cNvPr id="23" name="Прямоугольник 1"/>
          <p:cNvSpPr>
            <a:spLocks noChangeArrowheads="1"/>
          </p:cNvSpPr>
          <p:nvPr/>
        </p:nvSpPr>
        <p:spPr bwMode="auto">
          <a:xfrm>
            <a:off x="938248" y="692696"/>
            <a:ext cx="2494186"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800">
                <a:solidFill>
                  <a:schemeClr val="tx1"/>
                </a:solidFill>
                <a:latin typeface="Arial" pitchFamily="34" charset="0"/>
                <a:ea typeface="Geneva" charset="-128"/>
              </a:defRPr>
            </a:lvl1pPr>
            <a:lvl2pPr marL="742950" indent="-285750" eaLnBrk="0" hangingPunct="0">
              <a:spcBef>
                <a:spcPct val="20000"/>
              </a:spcBef>
              <a:buChar char="–"/>
              <a:defRPr sz="2400">
                <a:solidFill>
                  <a:schemeClr val="tx1"/>
                </a:solidFill>
                <a:latin typeface="Arial" pitchFamily="34" charset="0"/>
                <a:ea typeface="Geneva" charset="-128"/>
              </a:defRPr>
            </a:lvl2pPr>
            <a:lvl3pPr marL="1143000" indent="-228600" eaLnBrk="0" hangingPunct="0">
              <a:spcBef>
                <a:spcPct val="20000"/>
              </a:spcBef>
              <a:buChar char="•"/>
              <a:defRPr sz="2000">
                <a:solidFill>
                  <a:schemeClr val="tx1"/>
                </a:solidFill>
                <a:latin typeface="Arial" pitchFamily="34" charset="0"/>
                <a:ea typeface="Geneva" charset="-128"/>
              </a:defRPr>
            </a:lvl3pPr>
            <a:lvl4pPr marL="1600200" indent="-228600" eaLnBrk="0" hangingPunct="0">
              <a:spcBef>
                <a:spcPct val="20000"/>
              </a:spcBef>
              <a:buChar char="–"/>
              <a:defRPr>
                <a:solidFill>
                  <a:schemeClr val="tx1"/>
                </a:solidFill>
                <a:latin typeface="Arial" pitchFamily="34" charset="0"/>
                <a:ea typeface="Geneva" charset="-128"/>
              </a:defRPr>
            </a:lvl4pPr>
            <a:lvl5pPr marL="2057400" indent="-228600" eaLnBrk="0" hangingPunct="0">
              <a:spcBef>
                <a:spcPct val="20000"/>
              </a:spcBef>
              <a:buChar char="»"/>
              <a:defRPr sz="1600">
                <a:solidFill>
                  <a:schemeClr val="tx1"/>
                </a:solidFill>
                <a:latin typeface="Arial" pitchFamily="34" charset="0"/>
                <a:ea typeface="Geneva" charset="-128"/>
              </a:defRPr>
            </a:lvl5pPr>
            <a:lvl6pPr marL="2514600" indent="-228600" eaLnBrk="0" fontAlgn="base" hangingPunct="0">
              <a:spcBef>
                <a:spcPct val="20000"/>
              </a:spcBef>
              <a:spcAft>
                <a:spcPct val="0"/>
              </a:spcAft>
              <a:buChar char="»"/>
              <a:defRPr sz="1600">
                <a:solidFill>
                  <a:schemeClr val="tx1"/>
                </a:solidFill>
                <a:latin typeface="Arial" pitchFamily="34" charset="0"/>
                <a:ea typeface="Geneva" charset="-128"/>
              </a:defRPr>
            </a:lvl6pPr>
            <a:lvl7pPr marL="2971800" indent="-228600" eaLnBrk="0" fontAlgn="base" hangingPunct="0">
              <a:spcBef>
                <a:spcPct val="20000"/>
              </a:spcBef>
              <a:spcAft>
                <a:spcPct val="0"/>
              </a:spcAft>
              <a:buChar char="»"/>
              <a:defRPr sz="1600">
                <a:solidFill>
                  <a:schemeClr val="tx1"/>
                </a:solidFill>
                <a:latin typeface="Arial" pitchFamily="34" charset="0"/>
                <a:ea typeface="Geneva" charset="-128"/>
              </a:defRPr>
            </a:lvl7pPr>
            <a:lvl8pPr marL="3429000" indent="-228600" eaLnBrk="0" fontAlgn="base" hangingPunct="0">
              <a:spcBef>
                <a:spcPct val="20000"/>
              </a:spcBef>
              <a:spcAft>
                <a:spcPct val="0"/>
              </a:spcAft>
              <a:buChar char="»"/>
              <a:defRPr sz="1600">
                <a:solidFill>
                  <a:schemeClr val="tx1"/>
                </a:solidFill>
                <a:latin typeface="Arial" pitchFamily="34" charset="0"/>
                <a:ea typeface="Geneva" charset="-128"/>
              </a:defRPr>
            </a:lvl8pPr>
            <a:lvl9pPr marL="3886200" indent="-228600" eaLnBrk="0" fontAlgn="base" hangingPunct="0">
              <a:spcBef>
                <a:spcPct val="20000"/>
              </a:spcBef>
              <a:spcAft>
                <a:spcPct val="0"/>
              </a:spcAft>
              <a:buChar char="»"/>
              <a:defRPr sz="1600">
                <a:solidFill>
                  <a:schemeClr val="tx1"/>
                </a:solidFill>
                <a:latin typeface="Arial" pitchFamily="34" charset="0"/>
                <a:ea typeface="Geneva"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lang="en-US" altLang="ru-RU" sz="1100" b="1" dirty="0" smtClean="0">
                <a:ea typeface="Tahoma" pitchFamily="34" charset="0"/>
                <a:cs typeface="Arial" panose="020B0604020202020204" pitchFamily="34" charset="0"/>
              </a:rPr>
              <a:t>1. </a:t>
            </a:r>
            <a:r>
              <a:rPr lang="ru-RU" altLang="ru-RU" sz="1100" b="1" dirty="0" smtClean="0">
                <a:ea typeface="Tahoma" pitchFamily="34" charset="0"/>
                <a:cs typeface="Arial" panose="020B0604020202020204" pitchFamily="34" charset="0"/>
              </a:rPr>
              <a:t>ЗАО «Лазер </a:t>
            </a:r>
            <a:r>
              <a:rPr lang="ru-RU" altLang="ru-RU" sz="1100" b="1" dirty="0" err="1" smtClean="0">
                <a:ea typeface="Tahoma" pitchFamily="34" charset="0"/>
                <a:cs typeface="Arial" panose="020B0604020202020204" pitchFamily="34" charset="0"/>
              </a:rPr>
              <a:t>Солюшенс</a:t>
            </a:r>
            <a:r>
              <a:rPr lang="ru-RU" altLang="ru-RU" sz="1100" b="1" dirty="0" smtClean="0">
                <a:ea typeface="Tahoma" pitchFamily="34" charset="0"/>
                <a:cs typeface="Arial" panose="020B0604020202020204" pitchFamily="34" charset="0"/>
              </a:rPr>
              <a:t>» (волоконно-оптические системы) </a:t>
            </a:r>
            <a:endParaRPr lang="ru-RU" altLang="ru-RU" sz="1100" b="1" dirty="0">
              <a:ea typeface="Tahoma" pitchFamily="34" charset="0"/>
              <a:cs typeface="Arial" panose="020B0604020202020204" pitchFamily="34" charset="0"/>
            </a:endParaRPr>
          </a:p>
        </p:txBody>
      </p:sp>
      <p:sp>
        <p:nvSpPr>
          <p:cNvPr id="24" name="Прямоугольник 1"/>
          <p:cNvSpPr>
            <a:spLocks noChangeArrowheads="1"/>
          </p:cNvSpPr>
          <p:nvPr/>
        </p:nvSpPr>
        <p:spPr bwMode="auto">
          <a:xfrm>
            <a:off x="261196" y="2103239"/>
            <a:ext cx="236382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800">
                <a:solidFill>
                  <a:schemeClr val="tx1"/>
                </a:solidFill>
                <a:latin typeface="Arial" pitchFamily="34" charset="0"/>
                <a:ea typeface="Geneva" charset="-128"/>
              </a:defRPr>
            </a:lvl1pPr>
            <a:lvl2pPr marL="742950" indent="-285750" eaLnBrk="0" hangingPunct="0">
              <a:spcBef>
                <a:spcPct val="20000"/>
              </a:spcBef>
              <a:buChar char="–"/>
              <a:defRPr sz="2400">
                <a:solidFill>
                  <a:schemeClr val="tx1"/>
                </a:solidFill>
                <a:latin typeface="Arial" pitchFamily="34" charset="0"/>
                <a:ea typeface="Geneva" charset="-128"/>
              </a:defRPr>
            </a:lvl2pPr>
            <a:lvl3pPr marL="1143000" indent="-228600" eaLnBrk="0" hangingPunct="0">
              <a:spcBef>
                <a:spcPct val="20000"/>
              </a:spcBef>
              <a:buChar char="•"/>
              <a:defRPr sz="2000">
                <a:solidFill>
                  <a:schemeClr val="tx1"/>
                </a:solidFill>
                <a:latin typeface="Arial" pitchFamily="34" charset="0"/>
                <a:ea typeface="Geneva" charset="-128"/>
              </a:defRPr>
            </a:lvl3pPr>
            <a:lvl4pPr marL="1600200" indent="-228600" eaLnBrk="0" hangingPunct="0">
              <a:spcBef>
                <a:spcPct val="20000"/>
              </a:spcBef>
              <a:buChar char="–"/>
              <a:defRPr>
                <a:solidFill>
                  <a:schemeClr val="tx1"/>
                </a:solidFill>
                <a:latin typeface="Arial" pitchFamily="34" charset="0"/>
                <a:ea typeface="Geneva" charset="-128"/>
              </a:defRPr>
            </a:lvl4pPr>
            <a:lvl5pPr marL="2057400" indent="-228600" eaLnBrk="0" hangingPunct="0">
              <a:spcBef>
                <a:spcPct val="20000"/>
              </a:spcBef>
              <a:buChar char="»"/>
              <a:defRPr sz="1600">
                <a:solidFill>
                  <a:schemeClr val="tx1"/>
                </a:solidFill>
                <a:latin typeface="Arial" pitchFamily="34" charset="0"/>
                <a:ea typeface="Geneva" charset="-128"/>
              </a:defRPr>
            </a:lvl5pPr>
            <a:lvl6pPr marL="2514600" indent="-228600" eaLnBrk="0" fontAlgn="base" hangingPunct="0">
              <a:spcBef>
                <a:spcPct val="20000"/>
              </a:spcBef>
              <a:spcAft>
                <a:spcPct val="0"/>
              </a:spcAft>
              <a:buChar char="»"/>
              <a:defRPr sz="1600">
                <a:solidFill>
                  <a:schemeClr val="tx1"/>
                </a:solidFill>
                <a:latin typeface="Arial" pitchFamily="34" charset="0"/>
                <a:ea typeface="Geneva" charset="-128"/>
              </a:defRPr>
            </a:lvl6pPr>
            <a:lvl7pPr marL="2971800" indent="-228600" eaLnBrk="0" fontAlgn="base" hangingPunct="0">
              <a:spcBef>
                <a:spcPct val="20000"/>
              </a:spcBef>
              <a:spcAft>
                <a:spcPct val="0"/>
              </a:spcAft>
              <a:buChar char="»"/>
              <a:defRPr sz="1600">
                <a:solidFill>
                  <a:schemeClr val="tx1"/>
                </a:solidFill>
                <a:latin typeface="Arial" pitchFamily="34" charset="0"/>
                <a:ea typeface="Geneva" charset="-128"/>
              </a:defRPr>
            </a:lvl7pPr>
            <a:lvl8pPr marL="3429000" indent="-228600" eaLnBrk="0" fontAlgn="base" hangingPunct="0">
              <a:spcBef>
                <a:spcPct val="20000"/>
              </a:spcBef>
              <a:spcAft>
                <a:spcPct val="0"/>
              </a:spcAft>
              <a:buChar char="»"/>
              <a:defRPr sz="1600">
                <a:solidFill>
                  <a:schemeClr val="tx1"/>
                </a:solidFill>
                <a:latin typeface="Arial" pitchFamily="34" charset="0"/>
                <a:ea typeface="Geneva" charset="-128"/>
              </a:defRPr>
            </a:lvl8pPr>
            <a:lvl9pPr marL="3886200" indent="-228600" eaLnBrk="0" fontAlgn="base" hangingPunct="0">
              <a:spcBef>
                <a:spcPct val="20000"/>
              </a:spcBef>
              <a:spcAft>
                <a:spcPct val="0"/>
              </a:spcAft>
              <a:buChar char="»"/>
              <a:defRPr sz="1600">
                <a:solidFill>
                  <a:schemeClr val="tx1"/>
                </a:solidFill>
                <a:latin typeface="Arial" pitchFamily="34" charset="0"/>
                <a:ea typeface="Geneva"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lang="en-US" altLang="ru-RU" sz="1100" b="1" dirty="0" smtClean="0">
                <a:solidFill>
                  <a:srgbClr val="00B050"/>
                </a:solidFill>
                <a:ea typeface="Tahoma" pitchFamily="34" charset="0"/>
                <a:cs typeface="Arial" panose="020B0604020202020204" pitchFamily="34" charset="0"/>
              </a:rPr>
              <a:t>4. </a:t>
            </a:r>
            <a:r>
              <a:rPr lang="ru-RU" altLang="ru-RU" sz="1100" b="1" dirty="0" smtClean="0">
                <a:solidFill>
                  <a:srgbClr val="00B050"/>
                </a:solidFill>
                <a:ea typeface="Tahoma" pitchFamily="34" charset="0"/>
                <a:cs typeface="Arial" panose="020B0604020202020204" pitchFamily="34" charset="0"/>
              </a:rPr>
              <a:t>ООО «Импэкс Электро»</a:t>
            </a:r>
            <a:r>
              <a:rPr lang="en-US" altLang="ru-RU" sz="1100" b="1" dirty="0" smtClean="0">
                <a:solidFill>
                  <a:srgbClr val="00B050"/>
                </a:solidFill>
                <a:ea typeface="Tahoma" pitchFamily="34" charset="0"/>
                <a:cs typeface="Arial" panose="020B0604020202020204" pitchFamily="34" charset="0"/>
              </a:rPr>
              <a:t> </a:t>
            </a:r>
            <a:endParaRPr lang="ru-RU" altLang="ru-RU" sz="1100" b="1" dirty="0" smtClean="0">
              <a:solidFill>
                <a:srgbClr val="00B050"/>
              </a:solidFill>
              <a:ea typeface="Tahoma" pitchFamily="34" charset="0"/>
              <a:cs typeface="Arial" panose="020B0604020202020204" pitchFamily="34" charset="0"/>
            </a:endParaRPr>
          </a:p>
          <a:p>
            <a:pPr marL="0" marR="0" lvl="0" indent="0" defTabSz="914400" eaLnBrk="1" fontAlgn="base" latinLnBrk="0" hangingPunct="1">
              <a:lnSpc>
                <a:spcPct val="100000"/>
              </a:lnSpc>
              <a:spcBef>
                <a:spcPct val="0"/>
              </a:spcBef>
              <a:spcAft>
                <a:spcPct val="0"/>
              </a:spcAft>
              <a:buClrTx/>
              <a:buSzTx/>
              <a:buFontTx/>
              <a:buNone/>
              <a:tabLst/>
              <a:defRPr/>
            </a:pPr>
            <a:r>
              <a:rPr lang="en-US" altLang="ru-RU" sz="1100" b="1" dirty="0" smtClean="0">
                <a:solidFill>
                  <a:srgbClr val="00B050"/>
                </a:solidFill>
                <a:ea typeface="Tahoma" pitchFamily="34" charset="0"/>
                <a:cs typeface="Arial" panose="020B0604020202020204" pitchFamily="34" charset="0"/>
              </a:rPr>
              <a:t>(</a:t>
            </a:r>
            <a:r>
              <a:rPr lang="ru-RU" altLang="ru-RU" sz="1100" b="1" dirty="0" smtClean="0">
                <a:solidFill>
                  <a:srgbClr val="00B050"/>
                </a:solidFill>
                <a:ea typeface="Tahoma" pitchFamily="34" charset="0"/>
                <a:cs typeface="Arial" panose="020B0604020202020204" pitchFamily="34" charset="0"/>
              </a:rPr>
              <a:t>кабельная продукция)</a:t>
            </a:r>
            <a:endParaRPr lang="ru-RU" altLang="ru-RU" sz="1100" b="1" dirty="0">
              <a:solidFill>
                <a:srgbClr val="00B050"/>
              </a:solidFill>
              <a:ea typeface="Tahoma" pitchFamily="34" charset="0"/>
              <a:cs typeface="Arial" panose="020B0604020202020204" pitchFamily="34" charset="0"/>
            </a:endParaRPr>
          </a:p>
        </p:txBody>
      </p:sp>
      <p:sp>
        <p:nvSpPr>
          <p:cNvPr id="25" name="Прямоугольник 1"/>
          <p:cNvSpPr>
            <a:spLocks noChangeArrowheads="1"/>
          </p:cNvSpPr>
          <p:nvPr/>
        </p:nvSpPr>
        <p:spPr bwMode="auto">
          <a:xfrm>
            <a:off x="408386" y="5415607"/>
            <a:ext cx="279546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800">
                <a:solidFill>
                  <a:schemeClr val="tx1"/>
                </a:solidFill>
                <a:latin typeface="Arial" pitchFamily="34" charset="0"/>
                <a:ea typeface="Geneva" charset="-128"/>
              </a:defRPr>
            </a:lvl1pPr>
            <a:lvl2pPr marL="742950" indent="-285750" eaLnBrk="0" hangingPunct="0">
              <a:spcBef>
                <a:spcPct val="20000"/>
              </a:spcBef>
              <a:buChar char="–"/>
              <a:defRPr sz="2400">
                <a:solidFill>
                  <a:schemeClr val="tx1"/>
                </a:solidFill>
                <a:latin typeface="Arial" pitchFamily="34" charset="0"/>
                <a:ea typeface="Geneva" charset="-128"/>
              </a:defRPr>
            </a:lvl2pPr>
            <a:lvl3pPr marL="1143000" indent="-228600" eaLnBrk="0" hangingPunct="0">
              <a:spcBef>
                <a:spcPct val="20000"/>
              </a:spcBef>
              <a:buChar char="•"/>
              <a:defRPr sz="2000">
                <a:solidFill>
                  <a:schemeClr val="tx1"/>
                </a:solidFill>
                <a:latin typeface="Arial" pitchFamily="34" charset="0"/>
                <a:ea typeface="Geneva" charset="-128"/>
              </a:defRPr>
            </a:lvl3pPr>
            <a:lvl4pPr marL="1600200" indent="-228600" eaLnBrk="0" hangingPunct="0">
              <a:spcBef>
                <a:spcPct val="20000"/>
              </a:spcBef>
              <a:buChar char="–"/>
              <a:defRPr>
                <a:solidFill>
                  <a:schemeClr val="tx1"/>
                </a:solidFill>
                <a:latin typeface="Arial" pitchFamily="34" charset="0"/>
                <a:ea typeface="Geneva" charset="-128"/>
              </a:defRPr>
            </a:lvl4pPr>
            <a:lvl5pPr marL="2057400" indent="-228600" eaLnBrk="0" hangingPunct="0">
              <a:spcBef>
                <a:spcPct val="20000"/>
              </a:spcBef>
              <a:buChar char="»"/>
              <a:defRPr sz="1600">
                <a:solidFill>
                  <a:schemeClr val="tx1"/>
                </a:solidFill>
                <a:latin typeface="Arial" pitchFamily="34" charset="0"/>
                <a:ea typeface="Geneva" charset="-128"/>
              </a:defRPr>
            </a:lvl5pPr>
            <a:lvl6pPr marL="2514600" indent="-228600" eaLnBrk="0" fontAlgn="base" hangingPunct="0">
              <a:spcBef>
                <a:spcPct val="20000"/>
              </a:spcBef>
              <a:spcAft>
                <a:spcPct val="0"/>
              </a:spcAft>
              <a:buChar char="»"/>
              <a:defRPr sz="1600">
                <a:solidFill>
                  <a:schemeClr val="tx1"/>
                </a:solidFill>
                <a:latin typeface="Arial" pitchFamily="34" charset="0"/>
                <a:ea typeface="Geneva" charset="-128"/>
              </a:defRPr>
            </a:lvl6pPr>
            <a:lvl7pPr marL="2971800" indent="-228600" eaLnBrk="0" fontAlgn="base" hangingPunct="0">
              <a:spcBef>
                <a:spcPct val="20000"/>
              </a:spcBef>
              <a:spcAft>
                <a:spcPct val="0"/>
              </a:spcAft>
              <a:buChar char="»"/>
              <a:defRPr sz="1600">
                <a:solidFill>
                  <a:schemeClr val="tx1"/>
                </a:solidFill>
                <a:latin typeface="Arial" pitchFamily="34" charset="0"/>
                <a:ea typeface="Geneva" charset="-128"/>
              </a:defRPr>
            </a:lvl7pPr>
            <a:lvl8pPr marL="3429000" indent="-228600" eaLnBrk="0" fontAlgn="base" hangingPunct="0">
              <a:spcBef>
                <a:spcPct val="20000"/>
              </a:spcBef>
              <a:spcAft>
                <a:spcPct val="0"/>
              </a:spcAft>
              <a:buChar char="»"/>
              <a:defRPr sz="1600">
                <a:solidFill>
                  <a:schemeClr val="tx1"/>
                </a:solidFill>
                <a:latin typeface="Arial" pitchFamily="34" charset="0"/>
                <a:ea typeface="Geneva" charset="-128"/>
              </a:defRPr>
            </a:lvl8pPr>
            <a:lvl9pPr marL="3886200" indent="-228600" eaLnBrk="0" fontAlgn="base" hangingPunct="0">
              <a:spcBef>
                <a:spcPct val="20000"/>
              </a:spcBef>
              <a:spcAft>
                <a:spcPct val="0"/>
              </a:spcAft>
              <a:buChar char="»"/>
              <a:defRPr sz="1600">
                <a:solidFill>
                  <a:schemeClr val="tx1"/>
                </a:solidFill>
                <a:latin typeface="Arial" pitchFamily="34" charset="0"/>
                <a:ea typeface="Geneva"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lang="en-US" altLang="ru-RU" sz="1100" b="1" dirty="0" smtClean="0">
                <a:ea typeface="Tahoma" pitchFamily="34" charset="0"/>
                <a:cs typeface="Arial" panose="020B0604020202020204" pitchFamily="34" charset="0"/>
              </a:rPr>
              <a:t>11. </a:t>
            </a:r>
            <a:r>
              <a:rPr lang="ru-RU" altLang="ru-RU" sz="1100" b="1" dirty="0" smtClean="0">
                <a:ea typeface="Tahoma" pitchFamily="34" charset="0"/>
                <a:cs typeface="Arial" panose="020B0604020202020204" pitchFamily="34" charset="0"/>
              </a:rPr>
              <a:t>ООО «</a:t>
            </a:r>
            <a:r>
              <a:rPr lang="ru-RU" altLang="ru-RU" sz="1100" b="1" dirty="0" err="1" smtClean="0">
                <a:ea typeface="Tahoma" pitchFamily="34" charset="0"/>
                <a:cs typeface="Arial" panose="020B0604020202020204" pitchFamily="34" charset="0"/>
              </a:rPr>
              <a:t>СмартИнТех</a:t>
            </a:r>
            <a:r>
              <a:rPr lang="ru-RU" altLang="ru-RU" sz="1100" b="1" dirty="0" smtClean="0">
                <a:ea typeface="Tahoma" pitchFamily="34" charset="0"/>
                <a:cs typeface="Arial" panose="020B0604020202020204" pitchFamily="34" charset="0"/>
              </a:rPr>
              <a:t>» </a:t>
            </a:r>
            <a:br>
              <a:rPr lang="ru-RU" altLang="ru-RU" sz="1100" b="1" dirty="0" smtClean="0">
                <a:ea typeface="Tahoma" pitchFamily="34" charset="0"/>
                <a:cs typeface="Arial" panose="020B0604020202020204" pitchFamily="34" charset="0"/>
              </a:rPr>
            </a:br>
            <a:r>
              <a:rPr lang="ru-RU" altLang="ru-RU" sz="1100" b="1" dirty="0" smtClean="0">
                <a:ea typeface="Tahoma" pitchFamily="34" charset="0"/>
                <a:cs typeface="Arial" panose="020B0604020202020204" pitchFamily="34" charset="0"/>
              </a:rPr>
              <a:t>(системы мониторинга транспорта)</a:t>
            </a:r>
            <a:endParaRPr lang="ru-RU" altLang="ru-RU" sz="1100" b="1" dirty="0">
              <a:ea typeface="Tahoma" pitchFamily="34" charset="0"/>
              <a:cs typeface="Arial" panose="020B0604020202020204" pitchFamily="34" charset="0"/>
            </a:endParaRPr>
          </a:p>
        </p:txBody>
      </p:sp>
      <p:sp>
        <p:nvSpPr>
          <p:cNvPr id="26" name="Прямоугольник 1"/>
          <p:cNvSpPr>
            <a:spLocks noChangeArrowheads="1"/>
          </p:cNvSpPr>
          <p:nvPr/>
        </p:nvSpPr>
        <p:spPr bwMode="auto">
          <a:xfrm>
            <a:off x="221969" y="2566645"/>
            <a:ext cx="2875711"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800">
                <a:solidFill>
                  <a:schemeClr val="tx1"/>
                </a:solidFill>
                <a:latin typeface="Arial" pitchFamily="34" charset="0"/>
                <a:ea typeface="Geneva" charset="-128"/>
              </a:defRPr>
            </a:lvl1pPr>
            <a:lvl2pPr marL="742950" indent="-285750" eaLnBrk="0" hangingPunct="0">
              <a:spcBef>
                <a:spcPct val="20000"/>
              </a:spcBef>
              <a:buChar char="–"/>
              <a:defRPr sz="2400">
                <a:solidFill>
                  <a:schemeClr val="tx1"/>
                </a:solidFill>
                <a:latin typeface="Arial" pitchFamily="34" charset="0"/>
                <a:ea typeface="Geneva" charset="-128"/>
              </a:defRPr>
            </a:lvl2pPr>
            <a:lvl3pPr marL="1143000" indent="-228600" eaLnBrk="0" hangingPunct="0">
              <a:spcBef>
                <a:spcPct val="20000"/>
              </a:spcBef>
              <a:buChar char="•"/>
              <a:defRPr sz="2000">
                <a:solidFill>
                  <a:schemeClr val="tx1"/>
                </a:solidFill>
                <a:latin typeface="Arial" pitchFamily="34" charset="0"/>
                <a:ea typeface="Geneva" charset="-128"/>
              </a:defRPr>
            </a:lvl3pPr>
            <a:lvl4pPr marL="1600200" indent="-228600" eaLnBrk="0" hangingPunct="0">
              <a:spcBef>
                <a:spcPct val="20000"/>
              </a:spcBef>
              <a:buChar char="–"/>
              <a:defRPr>
                <a:solidFill>
                  <a:schemeClr val="tx1"/>
                </a:solidFill>
                <a:latin typeface="Arial" pitchFamily="34" charset="0"/>
                <a:ea typeface="Geneva" charset="-128"/>
              </a:defRPr>
            </a:lvl4pPr>
            <a:lvl5pPr marL="2057400" indent="-228600" eaLnBrk="0" hangingPunct="0">
              <a:spcBef>
                <a:spcPct val="20000"/>
              </a:spcBef>
              <a:buChar char="»"/>
              <a:defRPr sz="1600">
                <a:solidFill>
                  <a:schemeClr val="tx1"/>
                </a:solidFill>
                <a:latin typeface="Arial" pitchFamily="34" charset="0"/>
                <a:ea typeface="Geneva" charset="-128"/>
              </a:defRPr>
            </a:lvl5pPr>
            <a:lvl6pPr marL="2514600" indent="-228600" eaLnBrk="0" fontAlgn="base" hangingPunct="0">
              <a:spcBef>
                <a:spcPct val="20000"/>
              </a:spcBef>
              <a:spcAft>
                <a:spcPct val="0"/>
              </a:spcAft>
              <a:buChar char="»"/>
              <a:defRPr sz="1600">
                <a:solidFill>
                  <a:schemeClr val="tx1"/>
                </a:solidFill>
                <a:latin typeface="Arial" pitchFamily="34" charset="0"/>
                <a:ea typeface="Geneva" charset="-128"/>
              </a:defRPr>
            </a:lvl6pPr>
            <a:lvl7pPr marL="2971800" indent="-228600" eaLnBrk="0" fontAlgn="base" hangingPunct="0">
              <a:spcBef>
                <a:spcPct val="20000"/>
              </a:spcBef>
              <a:spcAft>
                <a:spcPct val="0"/>
              </a:spcAft>
              <a:buChar char="»"/>
              <a:defRPr sz="1600">
                <a:solidFill>
                  <a:schemeClr val="tx1"/>
                </a:solidFill>
                <a:latin typeface="Arial" pitchFamily="34" charset="0"/>
                <a:ea typeface="Geneva" charset="-128"/>
              </a:defRPr>
            </a:lvl7pPr>
            <a:lvl8pPr marL="3429000" indent="-228600" eaLnBrk="0" fontAlgn="base" hangingPunct="0">
              <a:spcBef>
                <a:spcPct val="20000"/>
              </a:spcBef>
              <a:spcAft>
                <a:spcPct val="0"/>
              </a:spcAft>
              <a:buChar char="»"/>
              <a:defRPr sz="1600">
                <a:solidFill>
                  <a:schemeClr val="tx1"/>
                </a:solidFill>
                <a:latin typeface="Arial" pitchFamily="34" charset="0"/>
                <a:ea typeface="Geneva" charset="-128"/>
              </a:defRPr>
            </a:lvl8pPr>
            <a:lvl9pPr marL="3886200" indent="-228600" eaLnBrk="0" fontAlgn="base" hangingPunct="0">
              <a:spcBef>
                <a:spcPct val="20000"/>
              </a:spcBef>
              <a:spcAft>
                <a:spcPct val="0"/>
              </a:spcAft>
              <a:buChar char="»"/>
              <a:defRPr sz="1600">
                <a:solidFill>
                  <a:schemeClr val="tx1"/>
                </a:solidFill>
                <a:latin typeface="Arial" pitchFamily="34" charset="0"/>
                <a:ea typeface="Geneva"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lang="en-US" altLang="ru-RU" sz="1100" b="1" dirty="0" smtClean="0">
                <a:solidFill>
                  <a:srgbClr val="00B050"/>
                </a:solidFill>
                <a:ea typeface="Tahoma" pitchFamily="34" charset="0"/>
                <a:cs typeface="Arial" panose="020B0604020202020204" pitchFamily="34" charset="0"/>
              </a:rPr>
              <a:t>5. </a:t>
            </a:r>
            <a:r>
              <a:rPr lang="ru-RU" altLang="ru-RU" sz="1100" b="1" dirty="0" smtClean="0">
                <a:solidFill>
                  <a:srgbClr val="00B050"/>
                </a:solidFill>
                <a:ea typeface="Tahoma" pitchFamily="34" charset="0"/>
                <a:cs typeface="Arial" panose="020B0604020202020204" pitchFamily="34" charset="0"/>
              </a:rPr>
              <a:t>ЗАО «МПОТК «</a:t>
            </a:r>
            <a:r>
              <a:rPr lang="ru-RU" altLang="ru-RU" sz="1100" b="1" dirty="0" err="1" smtClean="0">
                <a:solidFill>
                  <a:srgbClr val="00B050"/>
                </a:solidFill>
                <a:ea typeface="Tahoma" pitchFamily="34" charset="0"/>
                <a:cs typeface="Arial" panose="020B0604020202020204" pitchFamily="34" charset="0"/>
              </a:rPr>
              <a:t>Технокомплект</a:t>
            </a:r>
            <a:r>
              <a:rPr lang="ru-RU" altLang="ru-RU" sz="1100" b="1" dirty="0" smtClean="0">
                <a:solidFill>
                  <a:srgbClr val="00B050"/>
                </a:solidFill>
                <a:ea typeface="Tahoma" pitchFamily="34" charset="0"/>
                <a:cs typeface="Arial" panose="020B0604020202020204" pitchFamily="34" charset="0"/>
              </a:rPr>
              <a:t>»</a:t>
            </a:r>
            <a:r>
              <a:rPr lang="en-US" altLang="ru-RU" sz="1100" b="1" dirty="0" smtClean="0">
                <a:solidFill>
                  <a:srgbClr val="00B050"/>
                </a:solidFill>
                <a:ea typeface="Tahoma" pitchFamily="34" charset="0"/>
                <a:cs typeface="Arial" panose="020B0604020202020204" pitchFamily="34" charset="0"/>
              </a:rPr>
              <a:t> </a:t>
            </a:r>
            <a:endParaRPr lang="ru-RU" altLang="ru-RU" sz="1100" b="1" dirty="0" smtClean="0">
              <a:solidFill>
                <a:srgbClr val="00B050"/>
              </a:solidFill>
              <a:ea typeface="Tahoma" pitchFamily="34" charset="0"/>
              <a:cs typeface="Arial" panose="020B0604020202020204" pitchFamily="34" charset="0"/>
            </a:endParaRPr>
          </a:p>
          <a:p>
            <a:pPr lvl="0" eaLnBrk="1" fontAlgn="base" hangingPunct="1">
              <a:spcBef>
                <a:spcPct val="0"/>
              </a:spcBef>
              <a:spcAft>
                <a:spcPct val="0"/>
              </a:spcAft>
              <a:buNone/>
              <a:defRPr/>
            </a:pPr>
            <a:r>
              <a:rPr lang="ru-RU" altLang="ru-RU" sz="1100" b="1" dirty="0" smtClean="0">
                <a:solidFill>
                  <a:srgbClr val="00B050"/>
                </a:solidFill>
                <a:ea typeface="Tahoma" pitchFamily="34" charset="0"/>
                <a:cs typeface="Arial" panose="020B0604020202020204" pitchFamily="34" charset="0"/>
              </a:rPr>
              <a:t>(</a:t>
            </a:r>
            <a:r>
              <a:rPr lang="ru-RU" sz="1100" b="1" dirty="0" smtClean="0">
                <a:solidFill>
                  <a:srgbClr val="00B050"/>
                </a:solidFill>
                <a:ea typeface="Tahoma" pitchFamily="34" charset="0"/>
                <a:cs typeface="Arial" panose="020B0604020202020204" pitchFamily="34" charset="0"/>
              </a:rPr>
              <a:t>зарядные станции для электромобилей </a:t>
            </a:r>
            <a:r>
              <a:rPr lang="ru-RU" altLang="ru-RU" sz="1100" b="1" dirty="0" smtClean="0">
                <a:solidFill>
                  <a:srgbClr val="00B050"/>
                </a:solidFill>
                <a:ea typeface="Tahoma" pitchFamily="34" charset="0"/>
                <a:cs typeface="Arial" panose="020B0604020202020204" pitchFamily="34" charset="0"/>
              </a:rPr>
              <a:t>)</a:t>
            </a:r>
            <a:endParaRPr lang="ru-RU" altLang="ru-RU" sz="1100" b="1" dirty="0">
              <a:solidFill>
                <a:srgbClr val="00B050"/>
              </a:solidFill>
              <a:ea typeface="Tahoma" pitchFamily="34" charset="0"/>
              <a:cs typeface="Arial" panose="020B0604020202020204" pitchFamily="34" charset="0"/>
            </a:endParaRPr>
          </a:p>
        </p:txBody>
      </p:sp>
      <p:sp>
        <p:nvSpPr>
          <p:cNvPr id="27" name="Прямоугольник 1"/>
          <p:cNvSpPr>
            <a:spLocks noChangeArrowheads="1"/>
          </p:cNvSpPr>
          <p:nvPr/>
        </p:nvSpPr>
        <p:spPr bwMode="auto">
          <a:xfrm>
            <a:off x="949461" y="6063679"/>
            <a:ext cx="311848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800">
                <a:solidFill>
                  <a:schemeClr val="tx1"/>
                </a:solidFill>
                <a:latin typeface="Arial" pitchFamily="34" charset="0"/>
                <a:ea typeface="Geneva" charset="-128"/>
              </a:defRPr>
            </a:lvl1pPr>
            <a:lvl2pPr marL="742950" indent="-285750" eaLnBrk="0" hangingPunct="0">
              <a:spcBef>
                <a:spcPct val="20000"/>
              </a:spcBef>
              <a:buChar char="–"/>
              <a:defRPr sz="2400">
                <a:solidFill>
                  <a:schemeClr val="tx1"/>
                </a:solidFill>
                <a:latin typeface="Arial" pitchFamily="34" charset="0"/>
                <a:ea typeface="Geneva" charset="-128"/>
              </a:defRPr>
            </a:lvl2pPr>
            <a:lvl3pPr marL="1143000" indent="-228600" eaLnBrk="0" hangingPunct="0">
              <a:spcBef>
                <a:spcPct val="20000"/>
              </a:spcBef>
              <a:buChar char="•"/>
              <a:defRPr sz="2000">
                <a:solidFill>
                  <a:schemeClr val="tx1"/>
                </a:solidFill>
                <a:latin typeface="Arial" pitchFamily="34" charset="0"/>
                <a:ea typeface="Geneva" charset="-128"/>
              </a:defRPr>
            </a:lvl3pPr>
            <a:lvl4pPr marL="1600200" indent="-228600" eaLnBrk="0" hangingPunct="0">
              <a:spcBef>
                <a:spcPct val="20000"/>
              </a:spcBef>
              <a:buChar char="–"/>
              <a:defRPr>
                <a:solidFill>
                  <a:schemeClr val="tx1"/>
                </a:solidFill>
                <a:latin typeface="Arial" pitchFamily="34" charset="0"/>
                <a:ea typeface="Geneva" charset="-128"/>
              </a:defRPr>
            </a:lvl4pPr>
            <a:lvl5pPr marL="2057400" indent="-228600" eaLnBrk="0" hangingPunct="0">
              <a:spcBef>
                <a:spcPct val="20000"/>
              </a:spcBef>
              <a:buChar char="»"/>
              <a:defRPr sz="1600">
                <a:solidFill>
                  <a:schemeClr val="tx1"/>
                </a:solidFill>
                <a:latin typeface="Arial" pitchFamily="34" charset="0"/>
                <a:ea typeface="Geneva" charset="-128"/>
              </a:defRPr>
            </a:lvl5pPr>
            <a:lvl6pPr marL="2514600" indent="-228600" eaLnBrk="0" fontAlgn="base" hangingPunct="0">
              <a:spcBef>
                <a:spcPct val="20000"/>
              </a:spcBef>
              <a:spcAft>
                <a:spcPct val="0"/>
              </a:spcAft>
              <a:buChar char="»"/>
              <a:defRPr sz="1600">
                <a:solidFill>
                  <a:schemeClr val="tx1"/>
                </a:solidFill>
                <a:latin typeface="Arial" pitchFamily="34" charset="0"/>
                <a:ea typeface="Geneva" charset="-128"/>
              </a:defRPr>
            </a:lvl6pPr>
            <a:lvl7pPr marL="2971800" indent="-228600" eaLnBrk="0" fontAlgn="base" hangingPunct="0">
              <a:spcBef>
                <a:spcPct val="20000"/>
              </a:spcBef>
              <a:spcAft>
                <a:spcPct val="0"/>
              </a:spcAft>
              <a:buChar char="»"/>
              <a:defRPr sz="1600">
                <a:solidFill>
                  <a:schemeClr val="tx1"/>
                </a:solidFill>
                <a:latin typeface="Arial" pitchFamily="34" charset="0"/>
                <a:ea typeface="Geneva" charset="-128"/>
              </a:defRPr>
            </a:lvl7pPr>
            <a:lvl8pPr marL="3429000" indent="-228600" eaLnBrk="0" fontAlgn="base" hangingPunct="0">
              <a:spcBef>
                <a:spcPct val="20000"/>
              </a:spcBef>
              <a:spcAft>
                <a:spcPct val="0"/>
              </a:spcAft>
              <a:buChar char="»"/>
              <a:defRPr sz="1600">
                <a:solidFill>
                  <a:schemeClr val="tx1"/>
                </a:solidFill>
                <a:latin typeface="Arial" pitchFamily="34" charset="0"/>
                <a:ea typeface="Geneva" charset="-128"/>
              </a:defRPr>
            </a:lvl8pPr>
            <a:lvl9pPr marL="3886200" indent="-228600" eaLnBrk="0" fontAlgn="base" hangingPunct="0">
              <a:spcBef>
                <a:spcPct val="20000"/>
              </a:spcBef>
              <a:spcAft>
                <a:spcPct val="0"/>
              </a:spcAft>
              <a:buChar char="»"/>
              <a:defRPr sz="1600">
                <a:solidFill>
                  <a:schemeClr val="tx1"/>
                </a:solidFill>
                <a:latin typeface="Arial" pitchFamily="34" charset="0"/>
                <a:ea typeface="Geneva"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lang="en-US" altLang="ru-RU" sz="1100" b="1" dirty="0" smtClean="0">
                <a:solidFill>
                  <a:srgbClr val="00B050"/>
                </a:solidFill>
                <a:ea typeface="Tahoma" pitchFamily="34" charset="0"/>
                <a:cs typeface="Arial" panose="020B0604020202020204" pitchFamily="34" charset="0"/>
              </a:rPr>
              <a:t>13. </a:t>
            </a:r>
            <a:r>
              <a:rPr lang="ru-RU" altLang="ru-RU" sz="1100" b="1" dirty="0" smtClean="0">
                <a:solidFill>
                  <a:srgbClr val="00B050"/>
                </a:solidFill>
                <a:ea typeface="Tahoma" pitchFamily="34" charset="0"/>
                <a:cs typeface="Arial" panose="020B0604020202020204" pitchFamily="34" charset="0"/>
              </a:rPr>
              <a:t>ООО «</a:t>
            </a:r>
            <a:r>
              <a:rPr lang="ru-RU" altLang="ru-RU" sz="1100" b="1" dirty="0" err="1" smtClean="0">
                <a:solidFill>
                  <a:srgbClr val="00B050"/>
                </a:solidFill>
                <a:ea typeface="Tahoma" pitchFamily="34" charset="0"/>
                <a:cs typeface="Arial" panose="020B0604020202020204" pitchFamily="34" charset="0"/>
              </a:rPr>
              <a:t>АйСиЭм</a:t>
            </a:r>
            <a:r>
              <a:rPr lang="ru-RU" altLang="ru-RU" sz="1100" b="1" dirty="0" smtClean="0">
                <a:solidFill>
                  <a:srgbClr val="00B050"/>
                </a:solidFill>
                <a:ea typeface="Tahoma" pitchFamily="34" charset="0"/>
                <a:cs typeface="Arial" panose="020B0604020202020204" pitchFamily="34" charset="0"/>
              </a:rPr>
              <a:t> </a:t>
            </a:r>
            <a:r>
              <a:rPr lang="ru-RU" altLang="ru-RU" sz="1100" b="1" dirty="0" err="1" smtClean="0">
                <a:solidFill>
                  <a:srgbClr val="00B050"/>
                </a:solidFill>
                <a:ea typeface="Tahoma" pitchFamily="34" charset="0"/>
                <a:cs typeface="Arial" panose="020B0604020202020204" pitchFamily="34" charset="0"/>
              </a:rPr>
              <a:t>Гласс</a:t>
            </a:r>
            <a:r>
              <a:rPr lang="ru-RU" altLang="ru-RU" sz="1100" b="1" dirty="0" smtClean="0">
                <a:solidFill>
                  <a:srgbClr val="00B050"/>
                </a:solidFill>
                <a:ea typeface="Tahoma" pitchFamily="34" charset="0"/>
                <a:cs typeface="Arial" panose="020B0604020202020204" pitchFamily="34" charset="0"/>
              </a:rPr>
              <a:t> Калуга» (пеностекольный щебень)</a:t>
            </a:r>
            <a:endParaRPr lang="ru-RU" altLang="ru-RU" sz="1100" b="1" dirty="0">
              <a:solidFill>
                <a:srgbClr val="00B050"/>
              </a:solidFill>
              <a:ea typeface="Tahoma" pitchFamily="34" charset="0"/>
              <a:cs typeface="Arial" panose="020B0604020202020204" pitchFamily="34" charset="0"/>
            </a:endParaRPr>
          </a:p>
        </p:txBody>
      </p:sp>
      <p:sp>
        <p:nvSpPr>
          <p:cNvPr id="28" name="Прямоугольник 1"/>
          <p:cNvSpPr>
            <a:spLocks noChangeArrowheads="1"/>
          </p:cNvSpPr>
          <p:nvPr/>
        </p:nvSpPr>
        <p:spPr bwMode="auto">
          <a:xfrm>
            <a:off x="225336" y="3140968"/>
            <a:ext cx="292718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800">
                <a:solidFill>
                  <a:schemeClr val="tx1"/>
                </a:solidFill>
                <a:latin typeface="Arial" pitchFamily="34" charset="0"/>
                <a:ea typeface="Geneva" charset="-128"/>
              </a:defRPr>
            </a:lvl1pPr>
            <a:lvl2pPr marL="742950" indent="-285750" eaLnBrk="0" hangingPunct="0">
              <a:spcBef>
                <a:spcPct val="20000"/>
              </a:spcBef>
              <a:buChar char="–"/>
              <a:defRPr sz="2400">
                <a:solidFill>
                  <a:schemeClr val="tx1"/>
                </a:solidFill>
                <a:latin typeface="Arial" pitchFamily="34" charset="0"/>
                <a:ea typeface="Geneva" charset="-128"/>
              </a:defRPr>
            </a:lvl2pPr>
            <a:lvl3pPr marL="1143000" indent="-228600" eaLnBrk="0" hangingPunct="0">
              <a:spcBef>
                <a:spcPct val="20000"/>
              </a:spcBef>
              <a:buChar char="•"/>
              <a:defRPr sz="2000">
                <a:solidFill>
                  <a:schemeClr val="tx1"/>
                </a:solidFill>
                <a:latin typeface="Arial" pitchFamily="34" charset="0"/>
                <a:ea typeface="Geneva" charset="-128"/>
              </a:defRPr>
            </a:lvl3pPr>
            <a:lvl4pPr marL="1600200" indent="-228600" eaLnBrk="0" hangingPunct="0">
              <a:spcBef>
                <a:spcPct val="20000"/>
              </a:spcBef>
              <a:buChar char="–"/>
              <a:defRPr>
                <a:solidFill>
                  <a:schemeClr val="tx1"/>
                </a:solidFill>
                <a:latin typeface="Arial" pitchFamily="34" charset="0"/>
                <a:ea typeface="Geneva" charset="-128"/>
              </a:defRPr>
            </a:lvl4pPr>
            <a:lvl5pPr marL="2057400" indent="-228600" eaLnBrk="0" hangingPunct="0">
              <a:spcBef>
                <a:spcPct val="20000"/>
              </a:spcBef>
              <a:buChar char="»"/>
              <a:defRPr sz="1600">
                <a:solidFill>
                  <a:schemeClr val="tx1"/>
                </a:solidFill>
                <a:latin typeface="Arial" pitchFamily="34" charset="0"/>
                <a:ea typeface="Geneva" charset="-128"/>
              </a:defRPr>
            </a:lvl5pPr>
            <a:lvl6pPr marL="2514600" indent="-228600" eaLnBrk="0" fontAlgn="base" hangingPunct="0">
              <a:spcBef>
                <a:spcPct val="20000"/>
              </a:spcBef>
              <a:spcAft>
                <a:spcPct val="0"/>
              </a:spcAft>
              <a:buChar char="»"/>
              <a:defRPr sz="1600">
                <a:solidFill>
                  <a:schemeClr val="tx1"/>
                </a:solidFill>
                <a:latin typeface="Arial" pitchFamily="34" charset="0"/>
                <a:ea typeface="Geneva" charset="-128"/>
              </a:defRPr>
            </a:lvl6pPr>
            <a:lvl7pPr marL="2971800" indent="-228600" eaLnBrk="0" fontAlgn="base" hangingPunct="0">
              <a:spcBef>
                <a:spcPct val="20000"/>
              </a:spcBef>
              <a:spcAft>
                <a:spcPct val="0"/>
              </a:spcAft>
              <a:buChar char="»"/>
              <a:defRPr sz="1600">
                <a:solidFill>
                  <a:schemeClr val="tx1"/>
                </a:solidFill>
                <a:latin typeface="Arial" pitchFamily="34" charset="0"/>
                <a:ea typeface="Geneva" charset="-128"/>
              </a:defRPr>
            </a:lvl7pPr>
            <a:lvl8pPr marL="3429000" indent="-228600" eaLnBrk="0" fontAlgn="base" hangingPunct="0">
              <a:spcBef>
                <a:spcPct val="20000"/>
              </a:spcBef>
              <a:spcAft>
                <a:spcPct val="0"/>
              </a:spcAft>
              <a:buChar char="»"/>
              <a:defRPr sz="1600">
                <a:solidFill>
                  <a:schemeClr val="tx1"/>
                </a:solidFill>
                <a:latin typeface="Arial" pitchFamily="34" charset="0"/>
                <a:ea typeface="Geneva" charset="-128"/>
              </a:defRPr>
            </a:lvl8pPr>
            <a:lvl9pPr marL="3886200" indent="-228600" eaLnBrk="0" fontAlgn="base" hangingPunct="0">
              <a:spcBef>
                <a:spcPct val="20000"/>
              </a:spcBef>
              <a:spcAft>
                <a:spcPct val="0"/>
              </a:spcAft>
              <a:buChar char="»"/>
              <a:defRPr sz="1600">
                <a:solidFill>
                  <a:schemeClr val="tx1"/>
                </a:solidFill>
                <a:latin typeface="Arial" pitchFamily="34" charset="0"/>
                <a:ea typeface="Geneva"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lang="en-US" altLang="ru-RU" sz="1100" b="1" dirty="0" smtClean="0">
                <a:ea typeface="Tahoma" pitchFamily="34" charset="0"/>
                <a:cs typeface="Arial" panose="020B0604020202020204" pitchFamily="34" charset="0"/>
              </a:rPr>
              <a:t>6. </a:t>
            </a:r>
            <a:r>
              <a:rPr lang="ru-RU" altLang="ru-RU" sz="1100" b="1" dirty="0" smtClean="0">
                <a:ea typeface="Tahoma" pitchFamily="34" charset="0"/>
                <a:cs typeface="Arial" panose="020B0604020202020204" pitchFamily="34" charset="0"/>
              </a:rPr>
              <a:t>ООО «Гален» </a:t>
            </a:r>
          </a:p>
          <a:p>
            <a:pPr marL="0" marR="0" lvl="0" indent="0" defTabSz="914400" eaLnBrk="1" fontAlgn="base" latinLnBrk="0" hangingPunct="1">
              <a:lnSpc>
                <a:spcPct val="100000"/>
              </a:lnSpc>
              <a:spcBef>
                <a:spcPct val="0"/>
              </a:spcBef>
              <a:spcAft>
                <a:spcPct val="0"/>
              </a:spcAft>
              <a:buClrTx/>
              <a:buSzTx/>
              <a:buFontTx/>
              <a:buNone/>
              <a:tabLst/>
              <a:defRPr/>
            </a:pPr>
            <a:r>
              <a:rPr lang="ru-RU" altLang="ru-RU" sz="1100" b="1" dirty="0" smtClean="0">
                <a:ea typeface="Tahoma" pitchFamily="34" charset="0"/>
                <a:cs typeface="Arial" panose="020B0604020202020204" pitchFamily="34" charset="0"/>
              </a:rPr>
              <a:t>(композитные материалы)</a:t>
            </a:r>
            <a:endParaRPr lang="ru-RU" altLang="ru-RU" sz="1100" b="1" dirty="0">
              <a:ea typeface="Tahoma" pitchFamily="34" charset="0"/>
              <a:cs typeface="Arial" panose="020B0604020202020204" pitchFamily="34" charset="0"/>
            </a:endParaRPr>
          </a:p>
        </p:txBody>
      </p:sp>
      <p:sp>
        <p:nvSpPr>
          <p:cNvPr id="29" name="Прямоугольник 1"/>
          <p:cNvSpPr>
            <a:spLocks noChangeArrowheads="1"/>
          </p:cNvSpPr>
          <p:nvPr/>
        </p:nvSpPr>
        <p:spPr bwMode="auto">
          <a:xfrm>
            <a:off x="215975" y="3615407"/>
            <a:ext cx="283468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800">
                <a:solidFill>
                  <a:schemeClr val="tx1"/>
                </a:solidFill>
                <a:latin typeface="Arial" pitchFamily="34" charset="0"/>
                <a:ea typeface="Geneva" charset="-128"/>
              </a:defRPr>
            </a:lvl1pPr>
            <a:lvl2pPr marL="742950" indent="-285750" eaLnBrk="0" hangingPunct="0">
              <a:spcBef>
                <a:spcPct val="20000"/>
              </a:spcBef>
              <a:buChar char="–"/>
              <a:defRPr sz="2400">
                <a:solidFill>
                  <a:schemeClr val="tx1"/>
                </a:solidFill>
                <a:latin typeface="Arial" pitchFamily="34" charset="0"/>
                <a:ea typeface="Geneva" charset="-128"/>
              </a:defRPr>
            </a:lvl2pPr>
            <a:lvl3pPr marL="1143000" indent="-228600" eaLnBrk="0" hangingPunct="0">
              <a:spcBef>
                <a:spcPct val="20000"/>
              </a:spcBef>
              <a:buChar char="•"/>
              <a:defRPr sz="2000">
                <a:solidFill>
                  <a:schemeClr val="tx1"/>
                </a:solidFill>
                <a:latin typeface="Arial" pitchFamily="34" charset="0"/>
                <a:ea typeface="Geneva" charset="-128"/>
              </a:defRPr>
            </a:lvl3pPr>
            <a:lvl4pPr marL="1600200" indent="-228600" eaLnBrk="0" hangingPunct="0">
              <a:spcBef>
                <a:spcPct val="20000"/>
              </a:spcBef>
              <a:buChar char="–"/>
              <a:defRPr>
                <a:solidFill>
                  <a:schemeClr val="tx1"/>
                </a:solidFill>
                <a:latin typeface="Arial" pitchFamily="34" charset="0"/>
                <a:ea typeface="Geneva" charset="-128"/>
              </a:defRPr>
            </a:lvl4pPr>
            <a:lvl5pPr marL="2057400" indent="-228600" eaLnBrk="0" hangingPunct="0">
              <a:spcBef>
                <a:spcPct val="20000"/>
              </a:spcBef>
              <a:buChar char="»"/>
              <a:defRPr sz="1600">
                <a:solidFill>
                  <a:schemeClr val="tx1"/>
                </a:solidFill>
                <a:latin typeface="Arial" pitchFamily="34" charset="0"/>
                <a:ea typeface="Geneva" charset="-128"/>
              </a:defRPr>
            </a:lvl5pPr>
            <a:lvl6pPr marL="2514600" indent="-228600" eaLnBrk="0" fontAlgn="base" hangingPunct="0">
              <a:spcBef>
                <a:spcPct val="20000"/>
              </a:spcBef>
              <a:spcAft>
                <a:spcPct val="0"/>
              </a:spcAft>
              <a:buChar char="»"/>
              <a:defRPr sz="1600">
                <a:solidFill>
                  <a:schemeClr val="tx1"/>
                </a:solidFill>
                <a:latin typeface="Arial" pitchFamily="34" charset="0"/>
                <a:ea typeface="Geneva" charset="-128"/>
              </a:defRPr>
            </a:lvl6pPr>
            <a:lvl7pPr marL="2971800" indent="-228600" eaLnBrk="0" fontAlgn="base" hangingPunct="0">
              <a:spcBef>
                <a:spcPct val="20000"/>
              </a:spcBef>
              <a:spcAft>
                <a:spcPct val="0"/>
              </a:spcAft>
              <a:buChar char="»"/>
              <a:defRPr sz="1600">
                <a:solidFill>
                  <a:schemeClr val="tx1"/>
                </a:solidFill>
                <a:latin typeface="Arial" pitchFamily="34" charset="0"/>
                <a:ea typeface="Geneva" charset="-128"/>
              </a:defRPr>
            </a:lvl7pPr>
            <a:lvl8pPr marL="3429000" indent="-228600" eaLnBrk="0" fontAlgn="base" hangingPunct="0">
              <a:spcBef>
                <a:spcPct val="20000"/>
              </a:spcBef>
              <a:spcAft>
                <a:spcPct val="0"/>
              </a:spcAft>
              <a:buChar char="»"/>
              <a:defRPr sz="1600">
                <a:solidFill>
                  <a:schemeClr val="tx1"/>
                </a:solidFill>
                <a:latin typeface="Arial" pitchFamily="34" charset="0"/>
                <a:ea typeface="Geneva" charset="-128"/>
              </a:defRPr>
            </a:lvl8pPr>
            <a:lvl9pPr marL="3886200" indent="-228600" eaLnBrk="0" fontAlgn="base" hangingPunct="0">
              <a:spcBef>
                <a:spcPct val="20000"/>
              </a:spcBef>
              <a:spcAft>
                <a:spcPct val="0"/>
              </a:spcAft>
              <a:buChar char="»"/>
              <a:defRPr sz="1600">
                <a:solidFill>
                  <a:schemeClr val="tx1"/>
                </a:solidFill>
                <a:latin typeface="Arial" pitchFamily="34" charset="0"/>
                <a:ea typeface="Geneva" charset="-128"/>
              </a:defRPr>
            </a:lvl9pPr>
          </a:lstStyle>
          <a:p>
            <a:pPr lvl="0" eaLnBrk="1" fontAlgn="base" hangingPunct="1">
              <a:spcBef>
                <a:spcPct val="0"/>
              </a:spcBef>
              <a:spcAft>
                <a:spcPct val="0"/>
              </a:spcAft>
              <a:buNone/>
              <a:defRPr/>
            </a:pPr>
            <a:r>
              <a:rPr lang="en-US" altLang="ru-RU" sz="1100" b="1" dirty="0" smtClean="0">
                <a:solidFill>
                  <a:srgbClr val="00B050"/>
                </a:solidFill>
                <a:ea typeface="Tahoma" pitchFamily="34" charset="0"/>
                <a:cs typeface="Arial" panose="020B0604020202020204" pitchFamily="34" charset="0"/>
              </a:rPr>
              <a:t>7. </a:t>
            </a:r>
            <a:r>
              <a:rPr lang="ru-RU" sz="1100" b="1" dirty="0">
                <a:solidFill>
                  <a:srgbClr val="00B050"/>
                </a:solidFill>
                <a:ea typeface="ヒラギノ角ゴ Pro W3"/>
                <a:cs typeface="Arial" panose="020B0604020202020204" pitchFamily="34" charset="0"/>
              </a:rPr>
              <a:t>ООО «ИнДорТех»</a:t>
            </a:r>
            <a:endParaRPr lang="ru-RU" altLang="ru-RU" sz="1100" b="1" dirty="0" smtClean="0">
              <a:solidFill>
                <a:srgbClr val="00B050"/>
              </a:solidFill>
              <a:ea typeface="Tahoma" pitchFamily="34" charset="0"/>
              <a:cs typeface="Arial" panose="020B0604020202020204" pitchFamily="34" charset="0"/>
            </a:endParaRPr>
          </a:p>
          <a:p>
            <a:pPr marL="0" marR="0" lvl="0" indent="0" defTabSz="914400" eaLnBrk="1" fontAlgn="base" latinLnBrk="0" hangingPunct="1">
              <a:lnSpc>
                <a:spcPct val="100000"/>
              </a:lnSpc>
              <a:spcBef>
                <a:spcPct val="0"/>
              </a:spcBef>
              <a:spcAft>
                <a:spcPct val="0"/>
              </a:spcAft>
              <a:buClrTx/>
              <a:buSzTx/>
              <a:buFontTx/>
              <a:buNone/>
              <a:tabLst/>
              <a:defRPr/>
            </a:pPr>
            <a:r>
              <a:rPr lang="ru-RU" altLang="ru-RU" sz="1100" b="1" dirty="0" smtClean="0">
                <a:solidFill>
                  <a:srgbClr val="00B050"/>
                </a:solidFill>
                <a:ea typeface="Tahoma" pitchFamily="34" charset="0"/>
                <a:cs typeface="Arial" panose="020B0604020202020204" pitchFamily="34" charset="0"/>
              </a:rPr>
              <a:t>(дорожная разметка)</a:t>
            </a:r>
            <a:endParaRPr lang="ru-RU" altLang="ru-RU" sz="1100" b="1" dirty="0">
              <a:solidFill>
                <a:srgbClr val="00B050"/>
              </a:solidFill>
              <a:ea typeface="Tahoma" pitchFamily="34" charset="0"/>
              <a:cs typeface="Arial" panose="020B0604020202020204" pitchFamily="34" charset="0"/>
            </a:endParaRPr>
          </a:p>
        </p:txBody>
      </p:sp>
      <p:sp>
        <p:nvSpPr>
          <p:cNvPr id="30" name="Прямоугольник 1"/>
          <p:cNvSpPr>
            <a:spLocks noChangeArrowheads="1"/>
          </p:cNvSpPr>
          <p:nvPr/>
        </p:nvSpPr>
        <p:spPr bwMode="auto">
          <a:xfrm>
            <a:off x="228353" y="4077072"/>
            <a:ext cx="286932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800">
                <a:solidFill>
                  <a:schemeClr val="tx1"/>
                </a:solidFill>
                <a:latin typeface="Arial" pitchFamily="34" charset="0"/>
                <a:ea typeface="Geneva" charset="-128"/>
              </a:defRPr>
            </a:lvl1pPr>
            <a:lvl2pPr marL="742950" indent="-285750" eaLnBrk="0" hangingPunct="0">
              <a:spcBef>
                <a:spcPct val="20000"/>
              </a:spcBef>
              <a:buChar char="–"/>
              <a:defRPr sz="2400">
                <a:solidFill>
                  <a:schemeClr val="tx1"/>
                </a:solidFill>
                <a:latin typeface="Arial" pitchFamily="34" charset="0"/>
                <a:ea typeface="Geneva" charset="-128"/>
              </a:defRPr>
            </a:lvl2pPr>
            <a:lvl3pPr marL="1143000" indent="-228600" eaLnBrk="0" hangingPunct="0">
              <a:spcBef>
                <a:spcPct val="20000"/>
              </a:spcBef>
              <a:buChar char="•"/>
              <a:defRPr sz="2000">
                <a:solidFill>
                  <a:schemeClr val="tx1"/>
                </a:solidFill>
                <a:latin typeface="Arial" pitchFamily="34" charset="0"/>
                <a:ea typeface="Geneva" charset="-128"/>
              </a:defRPr>
            </a:lvl3pPr>
            <a:lvl4pPr marL="1600200" indent="-228600" eaLnBrk="0" hangingPunct="0">
              <a:spcBef>
                <a:spcPct val="20000"/>
              </a:spcBef>
              <a:buChar char="–"/>
              <a:defRPr>
                <a:solidFill>
                  <a:schemeClr val="tx1"/>
                </a:solidFill>
                <a:latin typeface="Arial" pitchFamily="34" charset="0"/>
                <a:ea typeface="Geneva" charset="-128"/>
              </a:defRPr>
            </a:lvl4pPr>
            <a:lvl5pPr marL="2057400" indent="-228600" eaLnBrk="0" hangingPunct="0">
              <a:spcBef>
                <a:spcPct val="20000"/>
              </a:spcBef>
              <a:buChar char="»"/>
              <a:defRPr sz="1600">
                <a:solidFill>
                  <a:schemeClr val="tx1"/>
                </a:solidFill>
                <a:latin typeface="Arial" pitchFamily="34" charset="0"/>
                <a:ea typeface="Geneva" charset="-128"/>
              </a:defRPr>
            </a:lvl5pPr>
            <a:lvl6pPr marL="2514600" indent="-228600" eaLnBrk="0" fontAlgn="base" hangingPunct="0">
              <a:spcBef>
                <a:spcPct val="20000"/>
              </a:spcBef>
              <a:spcAft>
                <a:spcPct val="0"/>
              </a:spcAft>
              <a:buChar char="»"/>
              <a:defRPr sz="1600">
                <a:solidFill>
                  <a:schemeClr val="tx1"/>
                </a:solidFill>
                <a:latin typeface="Arial" pitchFamily="34" charset="0"/>
                <a:ea typeface="Geneva" charset="-128"/>
              </a:defRPr>
            </a:lvl6pPr>
            <a:lvl7pPr marL="2971800" indent="-228600" eaLnBrk="0" fontAlgn="base" hangingPunct="0">
              <a:spcBef>
                <a:spcPct val="20000"/>
              </a:spcBef>
              <a:spcAft>
                <a:spcPct val="0"/>
              </a:spcAft>
              <a:buChar char="»"/>
              <a:defRPr sz="1600">
                <a:solidFill>
                  <a:schemeClr val="tx1"/>
                </a:solidFill>
                <a:latin typeface="Arial" pitchFamily="34" charset="0"/>
                <a:ea typeface="Geneva" charset="-128"/>
              </a:defRPr>
            </a:lvl7pPr>
            <a:lvl8pPr marL="3429000" indent="-228600" eaLnBrk="0" fontAlgn="base" hangingPunct="0">
              <a:spcBef>
                <a:spcPct val="20000"/>
              </a:spcBef>
              <a:spcAft>
                <a:spcPct val="0"/>
              </a:spcAft>
              <a:buChar char="»"/>
              <a:defRPr sz="1600">
                <a:solidFill>
                  <a:schemeClr val="tx1"/>
                </a:solidFill>
                <a:latin typeface="Arial" pitchFamily="34" charset="0"/>
                <a:ea typeface="Geneva" charset="-128"/>
              </a:defRPr>
            </a:lvl8pPr>
            <a:lvl9pPr marL="3886200" indent="-228600" eaLnBrk="0" fontAlgn="base" hangingPunct="0">
              <a:spcBef>
                <a:spcPct val="20000"/>
              </a:spcBef>
              <a:spcAft>
                <a:spcPct val="0"/>
              </a:spcAft>
              <a:buChar char="»"/>
              <a:defRPr sz="1600">
                <a:solidFill>
                  <a:schemeClr val="tx1"/>
                </a:solidFill>
                <a:latin typeface="Arial" pitchFamily="34" charset="0"/>
                <a:ea typeface="Geneva"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lang="en-US" altLang="ru-RU" sz="1100" b="1" dirty="0" smtClean="0">
                <a:ea typeface="Tahoma" pitchFamily="34" charset="0"/>
                <a:cs typeface="Arial" panose="020B0604020202020204" pitchFamily="34" charset="0"/>
              </a:rPr>
              <a:t>8. </a:t>
            </a:r>
            <a:r>
              <a:rPr lang="ru-RU" altLang="ru-RU" sz="1100" b="1" dirty="0" smtClean="0">
                <a:ea typeface="Tahoma" pitchFamily="34" charset="0"/>
                <a:cs typeface="Arial" panose="020B0604020202020204" pitchFamily="34" charset="0"/>
              </a:rPr>
              <a:t>ООО «НТС» </a:t>
            </a:r>
          </a:p>
          <a:p>
            <a:pPr marL="0" marR="0" lvl="0" indent="0" defTabSz="914400" eaLnBrk="1" fontAlgn="base" latinLnBrk="0" hangingPunct="1">
              <a:lnSpc>
                <a:spcPct val="100000"/>
              </a:lnSpc>
              <a:spcBef>
                <a:spcPct val="0"/>
              </a:spcBef>
              <a:spcAft>
                <a:spcPct val="0"/>
              </a:spcAft>
              <a:buClrTx/>
              <a:buSzTx/>
              <a:buFontTx/>
              <a:buNone/>
              <a:tabLst/>
              <a:defRPr/>
            </a:pPr>
            <a:r>
              <a:rPr lang="ru-RU" altLang="ru-RU" sz="1100" b="1" dirty="0" smtClean="0">
                <a:ea typeface="Tahoma" pitchFamily="34" charset="0"/>
                <a:cs typeface="Arial" panose="020B0604020202020204" pitchFamily="34" charset="0"/>
              </a:rPr>
              <a:t>(модификатор а/б)</a:t>
            </a:r>
            <a:endParaRPr lang="ru-RU" altLang="ru-RU" sz="1100" b="1" dirty="0">
              <a:ea typeface="Tahoma" pitchFamily="34" charset="0"/>
              <a:cs typeface="Arial" panose="020B0604020202020204" pitchFamily="34" charset="0"/>
            </a:endParaRPr>
          </a:p>
        </p:txBody>
      </p:sp>
      <p:sp>
        <p:nvSpPr>
          <p:cNvPr id="31" name="Прямоугольник 1"/>
          <p:cNvSpPr>
            <a:spLocks noChangeArrowheads="1"/>
          </p:cNvSpPr>
          <p:nvPr/>
        </p:nvSpPr>
        <p:spPr bwMode="auto">
          <a:xfrm>
            <a:off x="308042" y="1638770"/>
            <a:ext cx="283468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800">
                <a:solidFill>
                  <a:schemeClr val="tx1"/>
                </a:solidFill>
                <a:latin typeface="Arial" pitchFamily="34" charset="0"/>
                <a:ea typeface="Geneva" charset="-128"/>
              </a:defRPr>
            </a:lvl1pPr>
            <a:lvl2pPr marL="742950" indent="-285750" eaLnBrk="0" hangingPunct="0">
              <a:spcBef>
                <a:spcPct val="20000"/>
              </a:spcBef>
              <a:buChar char="–"/>
              <a:defRPr sz="2400">
                <a:solidFill>
                  <a:schemeClr val="tx1"/>
                </a:solidFill>
                <a:latin typeface="Arial" pitchFamily="34" charset="0"/>
                <a:ea typeface="Geneva" charset="-128"/>
              </a:defRPr>
            </a:lvl2pPr>
            <a:lvl3pPr marL="1143000" indent="-228600" eaLnBrk="0" hangingPunct="0">
              <a:spcBef>
                <a:spcPct val="20000"/>
              </a:spcBef>
              <a:buChar char="•"/>
              <a:defRPr sz="2000">
                <a:solidFill>
                  <a:schemeClr val="tx1"/>
                </a:solidFill>
                <a:latin typeface="Arial" pitchFamily="34" charset="0"/>
                <a:ea typeface="Geneva" charset="-128"/>
              </a:defRPr>
            </a:lvl3pPr>
            <a:lvl4pPr marL="1600200" indent="-228600" eaLnBrk="0" hangingPunct="0">
              <a:spcBef>
                <a:spcPct val="20000"/>
              </a:spcBef>
              <a:buChar char="–"/>
              <a:defRPr>
                <a:solidFill>
                  <a:schemeClr val="tx1"/>
                </a:solidFill>
                <a:latin typeface="Arial" pitchFamily="34" charset="0"/>
                <a:ea typeface="Geneva" charset="-128"/>
              </a:defRPr>
            </a:lvl4pPr>
            <a:lvl5pPr marL="2057400" indent="-228600" eaLnBrk="0" hangingPunct="0">
              <a:spcBef>
                <a:spcPct val="20000"/>
              </a:spcBef>
              <a:buChar char="»"/>
              <a:defRPr sz="1600">
                <a:solidFill>
                  <a:schemeClr val="tx1"/>
                </a:solidFill>
                <a:latin typeface="Arial" pitchFamily="34" charset="0"/>
                <a:ea typeface="Geneva" charset="-128"/>
              </a:defRPr>
            </a:lvl5pPr>
            <a:lvl6pPr marL="2514600" indent="-228600" eaLnBrk="0" fontAlgn="base" hangingPunct="0">
              <a:spcBef>
                <a:spcPct val="20000"/>
              </a:spcBef>
              <a:spcAft>
                <a:spcPct val="0"/>
              </a:spcAft>
              <a:buChar char="»"/>
              <a:defRPr sz="1600">
                <a:solidFill>
                  <a:schemeClr val="tx1"/>
                </a:solidFill>
                <a:latin typeface="Arial" pitchFamily="34" charset="0"/>
                <a:ea typeface="Geneva" charset="-128"/>
              </a:defRPr>
            </a:lvl6pPr>
            <a:lvl7pPr marL="2971800" indent="-228600" eaLnBrk="0" fontAlgn="base" hangingPunct="0">
              <a:spcBef>
                <a:spcPct val="20000"/>
              </a:spcBef>
              <a:spcAft>
                <a:spcPct val="0"/>
              </a:spcAft>
              <a:buChar char="»"/>
              <a:defRPr sz="1600">
                <a:solidFill>
                  <a:schemeClr val="tx1"/>
                </a:solidFill>
                <a:latin typeface="Arial" pitchFamily="34" charset="0"/>
                <a:ea typeface="Geneva" charset="-128"/>
              </a:defRPr>
            </a:lvl7pPr>
            <a:lvl8pPr marL="3429000" indent="-228600" eaLnBrk="0" fontAlgn="base" hangingPunct="0">
              <a:spcBef>
                <a:spcPct val="20000"/>
              </a:spcBef>
              <a:spcAft>
                <a:spcPct val="0"/>
              </a:spcAft>
              <a:buChar char="»"/>
              <a:defRPr sz="1600">
                <a:solidFill>
                  <a:schemeClr val="tx1"/>
                </a:solidFill>
                <a:latin typeface="Arial" pitchFamily="34" charset="0"/>
                <a:ea typeface="Geneva" charset="-128"/>
              </a:defRPr>
            </a:lvl8pPr>
            <a:lvl9pPr marL="3886200" indent="-228600" eaLnBrk="0" fontAlgn="base" hangingPunct="0">
              <a:spcBef>
                <a:spcPct val="20000"/>
              </a:spcBef>
              <a:spcAft>
                <a:spcPct val="0"/>
              </a:spcAft>
              <a:buChar char="»"/>
              <a:defRPr sz="1600">
                <a:solidFill>
                  <a:schemeClr val="tx1"/>
                </a:solidFill>
                <a:latin typeface="Arial" pitchFamily="34" charset="0"/>
                <a:ea typeface="Geneva"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lang="en-US" altLang="ru-RU" sz="1100" b="1" dirty="0" smtClean="0">
                <a:ea typeface="Tahoma" pitchFamily="34" charset="0"/>
                <a:cs typeface="Arial" panose="020B0604020202020204" pitchFamily="34" charset="0"/>
              </a:rPr>
              <a:t>3. </a:t>
            </a:r>
            <a:r>
              <a:rPr lang="ru-RU" altLang="ru-RU" sz="1100" b="1" dirty="0" smtClean="0">
                <a:ea typeface="Tahoma" pitchFamily="34" charset="0"/>
                <a:cs typeface="Arial" panose="020B0604020202020204" pitchFamily="34" charset="0"/>
              </a:rPr>
              <a:t>ЗАО «ХК «Композит» </a:t>
            </a:r>
            <a:br>
              <a:rPr lang="ru-RU" altLang="ru-RU" sz="1100" b="1" dirty="0" smtClean="0">
                <a:ea typeface="Tahoma" pitchFamily="34" charset="0"/>
                <a:cs typeface="Arial" panose="020B0604020202020204" pitchFamily="34" charset="0"/>
              </a:rPr>
            </a:br>
            <a:r>
              <a:rPr lang="ru-RU" altLang="ru-RU" sz="1100" b="1" dirty="0" smtClean="0">
                <a:ea typeface="Tahoma" pitchFamily="34" charset="0"/>
                <a:cs typeface="Arial" panose="020B0604020202020204" pitchFamily="34" charset="0"/>
              </a:rPr>
              <a:t>(композитные материалы)</a:t>
            </a:r>
            <a:endParaRPr lang="ru-RU" altLang="ru-RU" sz="1100" b="1" dirty="0">
              <a:ea typeface="Tahoma" pitchFamily="34" charset="0"/>
              <a:cs typeface="Arial" panose="020B0604020202020204" pitchFamily="34" charset="0"/>
            </a:endParaRPr>
          </a:p>
        </p:txBody>
      </p:sp>
      <p:sp>
        <p:nvSpPr>
          <p:cNvPr id="32" name="Прямоугольник 1"/>
          <p:cNvSpPr>
            <a:spLocks noChangeArrowheads="1"/>
          </p:cNvSpPr>
          <p:nvPr/>
        </p:nvSpPr>
        <p:spPr bwMode="auto">
          <a:xfrm>
            <a:off x="5910822" y="1007832"/>
            <a:ext cx="291483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800">
                <a:solidFill>
                  <a:schemeClr val="tx1"/>
                </a:solidFill>
                <a:latin typeface="Arial" pitchFamily="34" charset="0"/>
                <a:ea typeface="Geneva" charset="-128"/>
              </a:defRPr>
            </a:lvl1pPr>
            <a:lvl2pPr marL="742950" indent="-285750" eaLnBrk="0" hangingPunct="0">
              <a:spcBef>
                <a:spcPct val="20000"/>
              </a:spcBef>
              <a:buChar char="–"/>
              <a:defRPr sz="2400">
                <a:solidFill>
                  <a:schemeClr val="tx1"/>
                </a:solidFill>
                <a:latin typeface="Arial" pitchFamily="34" charset="0"/>
                <a:ea typeface="Geneva" charset="-128"/>
              </a:defRPr>
            </a:lvl2pPr>
            <a:lvl3pPr marL="1143000" indent="-228600" eaLnBrk="0" hangingPunct="0">
              <a:spcBef>
                <a:spcPct val="20000"/>
              </a:spcBef>
              <a:buChar char="•"/>
              <a:defRPr sz="2000">
                <a:solidFill>
                  <a:schemeClr val="tx1"/>
                </a:solidFill>
                <a:latin typeface="Arial" pitchFamily="34" charset="0"/>
                <a:ea typeface="Geneva" charset="-128"/>
              </a:defRPr>
            </a:lvl3pPr>
            <a:lvl4pPr marL="1600200" indent="-228600" eaLnBrk="0" hangingPunct="0">
              <a:spcBef>
                <a:spcPct val="20000"/>
              </a:spcBef>
              <a:buChar char="–"/>
              <a:defRPr>
                <a:solidFill>
                  <a:schemeClr val="tx1"/>
                </a:solidFill>
                <a:latin typeface="Arial" pitchFamily="34" charset="0"/>
                <a:ea typeface="Geneva" charset="-128"/>
              </a:defRPr>
            </a:lvl4pPr>
            <a:lvl5pPr marL="2057400" indent="-228600" eaLnBrk="0" hangingPunct="0">
              <a:spcBef>
                <a:spcPct val="20000"/>
              </a:spcBef>
              <a:buChar char="»"/>
              <a:defRPr sz="1600">
                <a:solidFill>
                  <a:schemeClr val="tx1"/>
                </a:solidFill>
                <a:latin typeface="Arial" pitchFamily="34" charset="0"/>
                <a:ea typeface="Geneva" charset="-128"/>
              </a:defRPr>
            </a:lvl5pPr>
            <a:lvl6pPr marL="2514600" indent="-228600" eaLnBrk="0" fontAlgn="base" hangingPunct="0">
              <a:spcBef>
                <a:spcPct val="20000"/>
              </a:spcBef>
              <a:spcAft>
                <a:spcPct val="0"/>
              </a:spcAft>
              <a:buChar char="»"/>
              <a:defRPr sz="1600">
                <a:solidFill>
                  <a:schemeClr val="tx1"/>
                </a:solidFill>
                <a:latin typeface="Arial" pitchFamily="34" charset="0"/>
                <a:ea typeface="Geneva" charset="-128"/>
              </a:defRPr>
            </a:lvl6pPr>
            <a:lvl7pPr marL="2971800" indent="-228600" eaLnBrk="0" fontAlgn="base" hangingPunct="0">
              <a:spcBef>
                <a:spcPct val="20000"/>
              </a:spcBef>
              <a:spcAft>
                <a:spcPct val="0"/>
              </a:spcAft>
              <a:buChar char="»"/>
              <a:defRPr sz="1600">
                <a:solidFill>
                  <a:schemeClr val="tx1"/>
                </a:solidFill>
                <a:latin typeface="Arial" pitchFamily="34" charset="0"/>
                <a:ea typeface="Geneva" charset="-128"/>
              </a:defRPr>
            </a:lvl7pPr>
            <a:lvl8pPr marL="3429000" indent="-228600" eaLnBrk="0" fontAlgn="base" hangingPunct="0">
              <a:spcBef>
                <a:spcPct val="20000"/>
              </a:spcBef>
              <a:spcAft>
                <a:spcPct val="0"/>
              </a:spcAft>
              <a:buChar char="»"/>
              <a:defRPr sz="1600">
                <a:solidFill>
                  <a:schemeClr val="tx1"/>
                </a:solidFill>
                <a:latin typeface="Arial" pitchFamily="34" charset="0"/>
                <a:ea typeface="Geneva" charset="-128"/>
              </a:defRPr>
            </a:lvl8pPr>
            <a:lvl9pPr marL="3886200" indent="-228600" eaLnBrk="0" fontAlgn="base" hangingPunct="0">
              <a:spcBef>
                <a:spcPct val="20000"/>
              </a:spcBef>
              <a:spcAft>
                <a:spcPct val="0"/>
              </a:spcAft>
              <a:buChar char="»"/>
              <a:defRPr sz="1600">
                <a:solidFill>
                  <a:schemeClr val="tx1"/>
                </a:solidFill>
                <a:latin typeface="Arial" pitchFamily="34" charset="0"/>
                <a:ea typeface="Geneva" charset="-128"/>
              </a:defRPr>
            </a:lvl9pPr>
          </a:lstStyle>
          <a:p>
            <a:pPr algn="ctr" eaLnBrk="1" fontAlgn="base" hangingPunct="1">
              <a:spcBef>
                <a:spcPct val="0"/>
              </a:spcBef>
              <a:spcAft>
                <a:spcPct val="0"/>
              </a:spcAft>
              <a:buNone/>
              <a:defRPr/>
            </a:pPr>
            <a:r>
              <a:rPr lang="ru-RU" altLang="ru-RU" sz="1400" b="1" dirty="0" smtClean="0">
                <a:ea typeface="Tahoma" pitchFamily="34" charset="0"/>
                <a:cs typeface="Arial" panose="020B0604020202020204" pitchFamily="34" charset="0"/>
              </a:rPr>
              <a:t>1. Рассмотрены технические  и конструктивные характеристики оборудования и материалов</a:t>
            </a:r>
            <a:endParaRPr lang="ru-RU" altLang="ru-RU" sz="1400" b="1" dirty="0">
              <a:ea typeface="Tahoma" pitchFamily="34" charset="0"/>
              <a:cs typeface="Arial" panose="020B0604020202020204" pitchFamily="34" charset="0"/>
            </a:endParaRPr>
          </a:p>
        </p:txBody>
      </p:sp>
      <p:sp>
        <p:nvSpPr>
          <p:cNvPr id="36" name="Прямоугольник 1"/>
          <p:cNvSpPr>
            <a:spLocks noChangeArrowheads="1"/>
          </p:cNvSpPr>
          <p:nvPr/>
        </p:nvSpPr>
        <p:spPr bwMode="auto">
          <a:xfrm>
            <a:off x="369159" y="4983559"/>
            <a:ext cx="283468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800">
                <a:solidFill>
                  <a:schemeClr val="tx1"/>
                </a:solidFill>
                <a:latin typeface="Arial" pitchFamily="34" charset="0"/>
                <a:ea typeface="Geneva" charset="-128"/>
              </a:defRPr>
            </a:lvl1pPr>
            <a:lvl2pPr marL="742950" indent="-285750" eaLnBrk="0" hangingPunct="0">
              <a:spcBef>
                <a:spcPct val="20000"/>
              </a:spcBef>
              <a:buChar char="–"/>
              <a:defRPr sz="2400">
                <a:solidFill>
                  <a:schemeClr val="tx1"/>
                </a:solidFill>
                <a:latin typeface="Arial" pitchFamily="34" charset="0"/>
                <a:ea typeface="Geneva" charset="-128"/>
              </a:defRPr>
            </a:lvl2pPr>
            <a:lvl3pPr marL="1143000" indent="-228600" eaLnBrk="0" hangingPunct="0">
              <a:spcBef>
                <a:spcPct val="20000"/>
              </a:spcBef>
              <a:buChar char="•"/>
              <a:defRPr sz="2000">
                <a:solidFill>
                  <a:schemeClr val="tx1"/>
                </a:solidFill>
                <a:latin typeface="Arial" pitchFamily="34" charset="0"/>
                <a:ea typeface="Geneva" charset="-128"/>
              </a:defRPr>
            </a:lvl3pPr>
            <a:lvl4pPr marL="1600200" indent="-228600" eaLnBrk="0" hangingPunct="0">
              <a:spcBef>
                <a:spcPct val="20000"/>
              </a:spcBef>
              <a:buChar char="–"/>
              <a:defRPr>
                <a:solidFill>
                  <a:schemeClr val="tx1"/>
                </a:solidFill>
                <a:latin typeface="Arial" pitchFamily="34" charset="0"/>
                <a:ea typeface="Geneva" charset="-128"/>
              </a:defRPr>
            </a:lvl4pPr>
            <a:lvl5pPr marL="2057400" indent="-228600" eaLnBrk="0" hangingPunct="0">
              <a:spcBef>
                <a:spcPct val="20000"/>
              </a:spcBef>
              <a:buChar char="»"/>
              <a:defRPr sz="1600">
                <a:solidFill>
                  <a:schemeClr val="tx1"/>
                </a:solidFill>
                <a:latin typeface="Arial" pitchFamily="34" charset="0"/>
                <a:ea typeface="Geneva" charset="-128"/>
              </a:defRPr>
            </a:lvl5pPr>
            <a:lvl6pPr marL="2514600" indent="-228600" eaLnBrk="0" fontAlgn="base" hangingPunct="0">
              <a:spcBef>
                <a:spcPct val="20000"/>
              </a:spcBef>
              <a:spcAft>
                <a:spcPct val="0"/>
              </a:spcAft>
              <a:buChar char="»"/>
              <a:defRPr sz="1600">
                <a:solidFill>
                  <a:schemeClr val="tx1"/>
                </a:solidFill>
                <a:latin typeface="Arial" pitchFamily="34" charset="0"/>
                <a:ea typeface="Geneva" charset="-128"/>
              </a:defRPr>
            </a:lvl6pPr>
            <a:lvl7pPr marL="2971800" indent="-228600" eaLnBrk="0" fontAlgn="base" hangingPunct="0">
              <a:spcBef>
                <a:spcPct val="20000"/>
              </a:spcBef>
              <a:spcAft>
                <a:spcPct val="0"/>
              </a:spcAft>
              <a:buChar char="»"/>
              <a:defRPr sz="1600">
                <a:solidFill>
                  <a:schemeClr val="tx1"/>
                </a:solidFill>
                <a:latin typeface="Arial" pitchFamily="34" charset="0"/>
                <a:ea typeface="Geneva" charset="-128"/>
              </a:defRPr>
            </a:lvl7pPr>
            <a:lvl8pPr marL="3429000" indent="-228600" eaLnBrk="0" fontAlgn="base" hangingPunct="0">
              <a:spcBef>
                <a:spcPct val="20000"/>
              </a:spcBef>
              <a:spcAft>
                <a:spcPct val="0"/>
              </a:spcAft>
              <a:buChar char="»"/>
              <a:defRPr sz="1600">
                <a:solidFill>
                  <a:schemeClr val="tx1"/>
                </a:solidFill>
                <a:latin typeface="Arial" pitchFamily="34" charset="0"/>
                <a:ea typeface="Geneva" charset="-128"/>
              </a:defRPr>
            </a:lvl8pPr>
            <a:lvl9pPr marL="3886200" indent="-228600" eaLnBrk="0" fontAlgn="base" hangingPunct="0">
              <a:spcBef>
                <a:spcPct val="20000"/>
              </a:spcBef>
              <a:spcAft>
                <a:spcPct val="0"/>
              </a:spcAft>
              <a:buChar char="»"/>
              <a:defRPr sz="1600">
                <a:solidFill>
                  <a:schemeClr val="tx1"/>
                </a:solidFill>
                <a:latin typeface="Arial" pitchFamily="34" charset="0"/>
                <a:ea typeface="Geneva"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lang="en-US" altLang="ru-RU" sz="1100" b="1" dirty="0" smtClean="0">
                <a:ea typeface="Tahoma" pitchFamily="34" charset="0"/>
                <a:cs typeface="Arial" panose="020B0604020202020204" pitchFamily="34" charset="0"/>
              </a:rPr>
              <a:t>10. </a:t>
            </a:r>
            <a:r>
              <a:rPr lang="ru-RU" altLang="ru-RU" sz="1100" b="1" dirty="0" smtClean="0">
                <a:ea typeface="Tahoma" pitchFamily="34" charset="0"/>
                <a:cs typeface="Arial" panose="020B0604020202020204" pitchFamily="34" charset="0"/>
              </a:rPr>
              <a:t>ООО «</a:t>
            </a:r>
            <a:r>
              <a:rPr lang="ru-RU" altLang="ru-RU" sz="1100" b="1" dirty="0" err="1" smtClean="0">
                <a:ea typeface="Tahoma" pitchFamily="34" charset="0"/>
                <a:cs typeface="Arial" panose="020B0604020202020204" pitchFamily="34" charset="0"/>
              </a:rPr>
              <a:t>Юган</a:t>
            </a:r>
            <a:r>
              <a:rPr lang="ru-RU" altLang="ru-RU" sz="1100" b="1" dirty="0" smtClean="0">
                <a:ea typeface="Tahoma" pitchFamily="34" charset="0"/>
                <a:cs typeface="Arial" panose="020B0604020202020204" pitchFamily="34" charset="0"/>
              </a:rPr>
              <a:t> Маркетинг» </a:t>
            </a:r>
            <a:br>
              <a:rPr lang="ru-RU" altLang="ru-RU" sz="1100" b="1" dirty="0" smtClean="0">
                <a:ea typeface="Tahoma" pitchFamily="34" charset="0"/>
                <a:cs typeface="Arial" panose="020B0604020202020204" pitchFamily="34" charset="0"/>
              </a:rPr>
            </a:br>
            <a:r>
              <a:rPr lang="ru-RU" altLang="ru-RU" sz="1100" b="1" dirty="0" smtClean="0">
                <a:ea typeface="Tahoma" pitchFamily="34" charset="0"/>
                <a:cs typeface="Arial" panose="020B0604020202020204" pitchFamily="34" charset="0"/>
              </a:rPr>
              <a:t>(армирующие </a:t>
            </a:r>
            <a:r>
              <a:rPr lang="ru-RU" altLang="ru-RU" sz="1100" b="1" dirty="0" err="1" smtClean="0">
                <a:ea typeface="Tahoma" pitchFamily="34" charset="0"/>
                <a:cs typeface="Arial" panose="020B0604020202020204" pitchFamily="34" charset="0"/>
              </a:rPr>
              <a:t>геосоты</a:t>
            </a:r>
            <a:r>
              <a:rPr lang="ru-RU" altLang="ru-RU" sz="1100" b="1" dirty="0" smtClean="0">
                <a:ea typeface="Tahoma" pitchFamily="34" charset="0"/>
                <a:cs typeface="Arial" panose="020B0604020202020204" pitchFamily="34" charset="0"/>
              </a:rPr>
              <a:t>)</a:t>
            </a:r>
            <a:endParaRPr lang="ru-RU" altLang="ru-RU" sz="1100" b="1" dirty="0">
              <a:ea typeface="Tahoma" pitchFamily="34" charset="0"/>
              <a:cs typeface="Arial" panose="020B0604020202020204" pitchFamily="34" charset="0"/>
            </a:endParaRPr>
          </a:p>
        </p:txBody>
      </p:sp>
      <p:sp>
        <p:nvSpPr>
          <p:cNvPr id="44" name="Прямоугольник 1"/>
          <p:cNvSpPr>
            <a:spLocks noChangeArrowheads="1"/>
          </p:cNvSpPr>
          <p:nvPr/>
        </p:nvSpPr>
        <p:spPr bwMode="auto">
          <a:xfrm>
            <a:off x="6054839" y="3985900"/>
            <a:ext cx="301515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800">
                <a:solidFill>
                  <a:schemeClr val="tx1"/>
                </a:solidFill>
                <a:latin typeface="Arial" pitchFamily="34" charset="0"/>
                <a:ea typeface="Geneva" charset="-128"/>
              </a:defRPr>
            </a:lvl1pPr>
            <a:lvl2pPr marL="742950" indent="-285750" eaLnBrk="0" hangingPunct="0">
              <a:spcBef>
                <a:spcPct val="20000"/>
              </a:spcBef>
              <a:buChar char="–"/>
              <a:defRPr sz="2400">
                <a:solidFill>
                  <a:schemeClr val="tx1"/>
                </a:solidFill>
                <a:latin typeface="Arial" pitchFamily="34" charset="0"/>
                <a:ea typeface="Geneva" charset="-128"/>
              </a:defRPr>
            </a:lvl2pPr>
            <a:lvl3pPr marL="1143000" indent="-228600" eaLnBrk="0" hangingPunct="0">
              <a:spcBef>
                <a:spcPct val="20000"/>
              </a:spcBef>
              <a:buChar char="•"/>
              <a:defRPr sz="2000">
                <a:solidFill>
                  <a:schemeClr val="tx1"/>
                </a:solidFill>
                <a:latin typeface="Arial" pitchFamily="34" charset="0"/>
                <a:ea typeface="Geneva" charset="-128"/>
              </a:defRPr>
            </a:lvl3pPr>
            <a:lvl4pPr marL="1600200" indent="-228600" eaLnBrk="0" hangingPunct="0">
              <a:spcBef>
                <a:spcPct val="20000"/>
              </a:spcBef>
              <a:buChar char="–"/>
              <a:defRPr>
                <a:solidFill>
                  <a:schemeClr val="tx1"/>
                </a:solidFill>
                <a:latin typeface="Arial" pitchFamily="34" charset="0"/>
                <a:ea typeface="Geneva" charset="-128"/>
              </a:defRPr>
            </a:lvl4pPr>
            <a:lvl5pPr marL="2057400" indent="-228600" eaLnBrk="0" hangingPunct="0">
              <a:spcBef>
                <a:spcPct val="20000"/>
              </a:spcBef>
              <a:buChar char="»"/>
              <a:defRPr sz="1600">
                <a:solidFill>
                  <a:schemeClr val="tx1"/>
                </a:solidFill>
                <a:latin typeface="Arial" pitchFamily="34" charset="0"/>
                <a:ea typeface="Geneva" charset="-128"/>
              </a:defRPr>
            </a:lvl5pPr>
            <a:lvl6pPr marL="2514600" indent="-228600" eaLnBrk="0" fontAlgn="base" hangingPunct="0">
              <a:spcBef>
                <a:spcPct val="20000"/>
              </a:spcBef>
              <a:spcAft>
                <a:spcPct val="0"/>
              </a:spcAft>
              <a:buChar char="»"/>
              <a:defRPr sz="1600">
                <a:solidFill>
                  <a:schemeClr val="tx1"/>
                </a:solidFill>
                <a:latin typeface="Arial" pitchFamily="34" charset="0"/>
                <a:ea typeface="Geneva" charset="-128"/>
              </a:defRPr>
            </a:lvl6pPr>
            <a:lvl7pPr marL="2971800" indent="-228600" eaLnBrk="0" fontAlgn="base" hangingPunct="0">
              <a:spcBef>
                <a:spcPct val="20000"/>
              </a:spcBef>
              <a:spcAft>
                <a:spcPct val="0"/>
              </a:spcAft>
              <a:buChar char="»"/>
              <a:defRPr sz="1600">
                <a:solidFill>
                  <a:schemeClr val="tx1"/>
                </a:solidFill>
                <a:latin typeface="Arial" pitchFamily="34" charset="0"/>
                <a:ea typeface="Geneva" charset="-128"/>
              </a:defRPr>
            </a:lvl7pPr>
            <a:lvl8pPr marL="3429000" indent="-228600" eaLnBrk="0" fontAlgn="base" hangingPunct="0">
              <a:spcBef>
                <a:spcPct val="20000"/>
              </a:spcBef>
              <a:spcAft>
                <a:spcPct val="0"/>
              </a:spcAft>
              <a:buChar char="»"/>
              <a:defRPr sz="1600">
                <a:solidFill>
                  <a:schemeClr val="tx1"/>
                </a:solidFill>
                <a:latin typeface="Arial" pitchFamily="34" charset="0"/>
                <a:ea typeface="Geneva" charset="-128"/>
              </a:defRPr>
            </a:lvl8pPr>
            <a:lvl9pPr marL="3886200" indent="-228600" eaLnBrk="0" fontAlgn="base" hangingPunct="0">
              <a:spcBef>
                <a:spcPct val="20000"/>
              </a:spcBef>
              <a:spcAft>
                <a:spcPct val="0"/>
              </a:spcAft>
              <a:buChar char="»"/>
              <a:defRPr sz="1600">
                <a:solidFill>
                  <a:schemeClr val="tx1"/>
                </a:solidFill>
                <a:latin typeface="Arial" pitchFamily="34" charset="0"/>
                <a:ea typeface="Geneva"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ru-RU" altLang="ru-RU" sz="1400" b="1" dirty="0" smtClean="0">
                <a:ea typeface="Tahoma" pitchFamily="34" charset="0"/>
                <a:cs typeface="Arial" panose="020B0604020202020204" pitchFamily="34" charset="0"/>
              </a:rPr>
              <a:t>4. Рассмотрены и согласованы СТО организаций</a:t>
            </a:r>
            <a:endParaRPr lang="ru-RU" altLang="ru-RU" sz="1400" b="1" dirty="0">
              <a:ea typeface="Tahoma" pitchFamily="34" charset="0"/>
              <a:cs typeface="Arial" panose="020B0604020202020204" pitchFamily="34" charset="0"/>
            </a:endParaRPr>
          </a:p>
        </p:txBody>
      </p:sp>
      <p:sp>
        <p:nvSpPr>
          <p:cNvPr id="45" name="Прямоугольник 1"/>
          <p:cNvSpPr>
            <a:spLocks noChangeArrowheads="1"/>
          </p:cNvSpPr>
          <p:nvPr/>
        </p:nvSpPr>
        <p:spPr bwMode="auto">
          <a:xfrm>
            <a:off x="6054838" y="2091700"/>
            <a:ext cx="28711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800">
                <a:solidFill>
                  <a:schemeClr val="tx1"/>
                </a:solidFill>
                <a:latin typeface="Arial" pitchFamily="34" charset="0"/>
                <a:ea typeface="Geneva" charset="-128"/>
              </a:defRPr>
            </a:lvl1pPr>
            <a:lvl2pPr marL="742950" indent="-285750" eaLnBrk="0" hangingPunct="0">
              <a:spcBef>
                <a:spcPct val="20000"/>
              </a:spcBef>
              <a:buChar char="–"/>
              <a:defRPr sz="2400">
                <a:solidFill>
                  <a:schemeClr val="tx1"/>
                </a:solidFill>
                <a:latin typeface="Arial" pitchFamily="34" charset="0"/>
                <a:ea typeface="Geneva" charset="-128"/>
              </a:defRPr>
            </a:lvl2pPr>
            <a:lvl3pPr marL="1143000" indent="-228600" eaLnBrk="0" hangingPunct="0">
              <a:spcBef>
                <a:spcPct val="20000"/>
              </a:spcBef>
              <a:buChar char="•"/>
              <a:defRPr sz="2000">
                <a:solidFill>
                  <a:schemeClr val="tx1"/>
                </a:solidFill>
                <a:latin typeface="Arial" pitchFamily="34" charset="0"/>
                <a:ea typeface="Geneva" charset="-128"/>
              </a:defRPr>
            </a:lvl3pPr>
            <a:lvl4pPr marL="1600200" indent="-228600" eaLnBrk="0" hangingPunct="0">
              <a:spcBef>
                <a:spcPct val="20000"/>
              </a:spcBef>
              <a:buChar char="–"/>
              <a:defRPr>
                <a:solidFill>
                  <a:schemeClr val="tx1"/>
                </a:solidFill>
                <a:latin typeface="Arial" pitchFamily="34" charset="0"/>
                <a:ea typeface="Geneva" charset="-128"/>
              </a:defRPr>
            </a:lvl4pPr>
            <a:lvl5pPr marL="2057400" indent="-228600" eaLnBrk="0" hangingPunct="0">
              <a:spcBef>
                <a:spcPct val="20000"/>
              </a:spcBef>
              <a:buChar char="»"/>
              <a:defRPr sz="1600">
                <a:solidFill>
                  <a:schemeClr val="tx1"/>
                </a:solidFill>
                <a:latin typeface="Arial" pitchFamily="34" charset="0"/>
                <a:ea typeface="Geneva" charset="-128"/>
              </a:defRPr>
            </a:lvl5pPr>
            <a:lvl6pPr marL="2514600" indent="-228600" eaLnBrk="0" fontAlgn="base" hangingPunct="0">
              <a:spcBef>
                <a:spcPct val="20000"/>
              </a:spcBef>
              <a:spcAft>
                <a:spcPct val="0"/>
              </a:spcAft>
              <a:buChar char="»"/>
              <a:defRPr sz="1600">
                <a:solidFill>
                  <a:schemeClr val="tx1"/>
                </a:solidFill>
                <a:latin typeface="Arial" pitchFamily="34" charset="0"/>
                <a:ea typeface="Geneva" charset="-128"/>
              </a:defRPr>
            </a:lvl6pPr>
            <a:lvl7pPr marL="2971800" indent="-228600" eaLnBrk="0" fontAlgn="base" hangingPunct="0">
              <a:spcBef>
                <a:spcPct val="20000"/>
              </a:spcBef>
              <a:spcAft>
                <a:spcPct val="0"/>
              </a:spcAft>
              <a:buChar char="»"/>
              <a:defRPr sz="1600">
                <a:solidFill>
                  <a:schemeClr val="tx1"/>
                </a:solidFill>
                <a:latin typeface="Arial" pitchFamily="34" charset="0"/>
                <a:ea typeface="Geneva" charset="-128"/>
              </a:defRPr>
            </a:lvl7pPr>
            <a:lvl8pPr marL="3429000" indent="-228600" eaLnBrk="0" fontAlgn="base" hangingPunct="0">
              <a:spcBef>
                <a:spcPct val="20000"/>
              </a:spcBef>
              <a:spcAft>
                <a:spcPct val="0"/>
              </a:spcAft>
              <a:buChar char="»"/>
              <a:defRPr sz="1600">
                <a:solidFill>
                  <a:schemeClr val="tx1"/>
                </a:solidFill>
                <a:latin typeface="Arial" pitchFamily="34" charset="0"/>
                <a:ea typeface="Geneva" charset="-128"/>
              </a:defRPr>
            </a:lvl8pPr>
            <a:lvl9pPr marL="3886200" indent="-228600" eaLnBrk="0" fontAlgn="base" hangingPunct="0">
              <a:spcBef>
                <a:spcPct val="20000"/>
              </a:spcBef>
              <a:spcAft>
                <a:spcPct val="0"/>
              </a:spcAft>
              <a:buChar char="»"/>
              <a:defRPr sz="1600">
                <a:solidFill>
                  <a:schemeClr val="tx1"/>
                </a:solidFill>
                <a:latin typeface="Arial" pitchFamily="34" charset="0"/>
                <a:ea typeface="Geneva"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ru-RU" altLang="ru-RU" sz="1400" b="1" dirty="0">
                <a:ea typeface="Tahoma" pitchFamily="34" charset="0"/>
                <a:cs typeface="Arial" panose="020B0604020202020204" pitchFamily="34" charset="0"/>
              </a:rPr>
              <a:t>2. </a:t>
            </a:r>
            <a:r>
              <a:rPr lang="ru-RU" altLang="ru-RU" sz="1400" b="1" dirty="0" smtClean="0">
                <a:ea typeface="Tahoma" pitchFamily="34" charset="0"/>
                <a:cs typeface="Arial" panose="020B0604020202020204" pitchFamily="34" charset="0"/>
              </a:rPr>
              <a:t>Поведены лабораторные испытания</a:t>
            </a:r>
            <a:endParaRPr lang="ru-RU" altLang="ru-RU" sz="1400" b="1" dirty="0">
              <a:ea typeface="Tahoma" pitchFamily="34" charset="0"/>
              <a:cs typeface="Arial" panose="020B0604020202020204" pitchFamily="34" charset="0"/>
            </a:endParaRPr>
          </a:p>
        </p:txBody>
      </p:sp>
      <p:sp>
        <p:nvSpPr>
          <p:cNvPr id="35" name="Прямоугольник 1"/>
          <p:cNvSpPr>
            <a:spLocks noChangeArrowheads="1"/>
          </p:cNvSpPr>
          <p:nvPr/>
        </p:nvSpPr>
        <p:spPr bwMode="auto">
          <a:xfrm>
            <a:off x="6240812" y="2780928"/>
            <a:ext cx="258484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800">
                <a:solidFill>
                  <a:schemeClr val="tx1"/>
                </a:solidFill>
                <a:latin typeface="Arial" pitchFamily="34" charset="0"/>
                <a:ea typeface="Geneva" charset="-128"/>
              </a:defRPr>
            </a:lvl1pPr>
            <a:lvl2pPr marL="742950" indent="-285750" eaLnBrk="0" hangingPunct="0">
              <a:spcBef>
                <a:spcPct val="20000"/>
              </a:spcBef>
              <a:buChar char="–"/>
              <a:defRPr sz="2400">
                <a:solidFill>
                  <a:schemeClr val="tx1"/>
                </a:solidFill>
                <a:latin typeface="Arial" pitchFamily="34" charset="0"/>
                <a:ea typeface="Geneva" charset="-128"/>
              </a:defRPr>
            </a:lvl2pPr>
            <a:lvl3pPr marL="1143000" indent="-228600" eaLnBrk="0" hangingPunct="0">
              <a:spcBef>
                <a:spcPct val="20000"/>
              </a:spcBef>
              <a:buChar char="•"/>
              <a:defRPr sz="2000">
                <a:solidFill>
                  <a:schemeClr val="tx1"/>
                </a:solidFill>
                <a:latin typeface="Arial" pitchFamily="34" charset="0"/>
                <a:ea typeface="Geneva" charset="-128"/>
              </a:defRPr>
            </a:lvl3pPr>
            <a:lvl4pPr marL="1600200" indent="-228600" eaLnBrk="0" hangingPunct="0">
              <a:spcBef>
                <a:spcPct val="20000"/>
              </a:spcBef>
              <a:buChar char="–"/>
              <a:defRPr>
                <a:solidFill>
                  <a:schemeClr val="tx1"/>
                </a:solidFill>
                <a:latin typeface="Arial" pitchFamily="34" charset="0"/>
                <a:ea typeface="Geneva" charset="-128"/>
              </a:defRPr>
            </a:lvl4pPr>
            <a:lvl5pPr marL="2057400" indent="-228600" eaLnBrk="0" hangingPunct="0">
              <a:spcBef>
                <a:spcPct val="20000"/>
              </a:spcBef>
              <a:buChar char="»"/>
              <a:defRPr sz="1600">
                <a:solidFill>
                  <a:schemeClr val="tx1"/>
                </a:solidFill>
                <a:latin typeface="Arial" pitchFamily="34" charset="0"/>
                <a:ea typeface="Geneva" charset="-128"/>
              </a:defRPr>
            </a:lvl5pPr>
            <a:lvl6pPr marL="2514600" indent="-228600" eaLnBrk="0" fontAlgn="base" hangingPunct="0">
              <a:spcBef>
                <a:spcPct val="20000"/>
              </a:spcBef>
              <a:spcAft>
                <a:spcPct val="0"/>
              </a:spcAft>
              <a:buChar char="»"/>
              <a:defRPr sz="1600">
                <a:solidFill>
                  <a:schemeClr val="tx1"/>
                </a:solidFill>
                <a:latin typeface="Arial" pitchFamily="34" charset="0"/>
                <a:ea typeface="Geneva" charset="-128"/>
              </a:defRPr>
            </a:lvl6pPr>
            <a:lvl7pPr marL="2971800" indent="-228600" eaLnBrk="0" fontAlgn="base" hangingPunct="0">
              <a:spcBef>
                <a:spcPct val="20000"/>
              </a:spcBef>
              <a:spcAft>
                <a:spcPct val="0"/>
              </a:spcAft>
              <a:buChar char="»"/>
              <a:defRPr sz="1600">
                <a:solidFill>
                  <a:schemeClr val="tx1"/>
                </a:solidFill>
                <a:latin typeface="Arial" pitchFamily="34" charset="0"/>
                <a:ea typeface="Geneva" charset="-128"/>
              </a:defRPr>
            </a:lvl7pPr>
            <a:lvl8pPr marL="3429000" indent="-228600" eaLnBrk="0" fontAlgn="base" hangingPunct="0">
              <a:spcBef>
                <a:spcPct val="20000"/>
              </a:spcBef>
              <a:spcAft>
                <a:spcPct val="0"/>
              </a:spcAft>
              <a:buChar char="»"/>
              <a:defRPr sz="1600">
                <a:solidFill>
                  <a:schemeClr val="tx1"/>
                </a:solidFill>
                <a:latin typeface="Arial" pitchFamily="34" charset="0"/>
                <a:ea typeface="Geneva" charset="-128"/>
              </a:defRPr>
            </a:lvl8pPr>
            <a:lvl9pPr marL="3886200" indent="-228600" eaLnBrk="0" fontAlgn="base" hangingPunct="0">
              <a:spcBef>
                <a:spcPct val="20000"/>
              </a:spcBef>
              <a:spcAft>
                <a:spcPct val="0"/>
              </a:spcAft>
              <a:buChar char="»"/>
              <a:defRPr sz="1600">
                <a:solidFill>
                  <a:schemeClr val="tx1"/>
                </a:solidFill>
                <a:latin typeface="Arial" pitchFamily="34" charset="0"/>
                <a:ea typeface="Geneva"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ru-RU" altLang="ru-RU" sz="1400" b="1" dirty="0" smtClean="0">
                <a:ea typeface="Tahoma" pitchFamily="34" charset="0"/>
                <a:cs typeface="Arial" panose="020B0604020202020204" pitchFamily="34" charset="0"/>
              </a:rPr>
              <a:t>3. Посещены производственные мощности производителей</a:t>
            </a:r>
            <a:endParaRPr lang="ru-RU" altLang="ru-RU" sz="1400" b="1" dirty="0">
              <a:ea typeface="Tahoma" pitchFamily="34" charset="0"/>
              <a:cs typeface="Arial" panose="020B0604020202020204" pitchFamily="34" charset="0"/>
            </a:endParaRPr>
          </a:p>
        </p:txBody>
      </p:sp>
      <p:sp>
        <p:nvSpPr>
          <p:cNvPr id="34" name="Прямоугольник 1"/>
          <p:cNvSpPr>
            <a:spLocks noChangeArrowheads="1"/>
          </p:cNvSpPr>
          <p:nvPr/>
        </p:nvSpPr>
        <p:spPr bwMode="auto">
          <a:xfrm>
            <a:off x="604983" y="5816297"/>
            <a:ext cx="310292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ru-RU" sz="1100" b="1" dirty="0">
                <a:latin typeface="Arial" panose="020B0604020202020204" pitchFamily="34" charset="0"/>
                <a:ea typeface="Tahoma" pitchFamily="34" charset="0"/>
                <a:cs typeface="Arial" panose="020B0604020202020204" pitchFamily="34" charset="0"/>
              </a:rPr>
              <a:t> </a:t>
            </a:r>
            <a:r>
              <a:rPr lang="en-US" sz="1100" b="1" dirty="0" smtClean="0">
                <a:latin typeface="Arial" panose="020B0604020202020204" pitchFamily="34" charset="0"/>
                <a:ea typeface="Tahoma" pitchFamily="34" charset="0"/>
                <a:cs typeface="Arial" panose="020B0604020202020204" pitchFamily="34" charset="0"/>
              </a:rPr>
              <a:t>12. </a:t>
            </a:r>
            <a:r>
              <a:rPr lang="ru-RU" sz="1100" b="1" dirty="0" smtClean="0">
                <a:latin typeface="Arial" panose="020B0604020202020204" pitchFamily="34" charset="0"/>
                <a:ea typeface="Tahoma" pitchFamily="34" charset="0"/>
                <a:cs typeface="Arial" panose="020B0604020202020204" pitchFamily="34" charset="0"/>
              </a:rPr>
              <a:t>ООО </a:t>
            </a:r>
            <a:r>
              <a:rPr lang="ru-RU" sz="1100" b="1" dirty="0">
                <a:latin typeface="Arial" panose="020B0604020202020204" pitchFamily="34" charset="0"/>
                <a:ea typeface="Tahoma" pitchFamily="34" charset="0"/>
                <a:cs typeface="Arial" panose="020B0604020202020204" pitchFamily="34" charset="0"/>
              </a:rPr>
              <a:t>«</a:t>
            </a:r>
            <a:r>
              <a:rPr lang="ru-RU" sz="1100" b="1" dirty="0" err="1">
                <a:latin typeface="Arial" panose="020B0604020202020204" pitchFamily="34" charset="0"/>
                <a:ea typeface="Tahoma" pitchFamily="34" charset="0"/>
                <a:cs typeface="Arial" panose="020B0604020202020204" pitchFamily="34" charset="0"/>
              </a:rPr>
              <a:t>Хевел</a:t>
            </a:r>
            <a:r>
              <a:rPr lang="ru-RU" sz="1100" b="1" dirty="0">
                <a:latin typeface="Arial" panose="020B0604020202020204" pitchFamily="34" charset="0"/>
                <a:ea typeface="Tahoma" pitchFamily="34" charset="0"/>
                <a:cs typeface="Arial" panose="020B0604020202020204" pitchFamily="34" charset="0"/>
              </a:rPr>
              <a:t>» </a:t>
            </a:r>
            <a:r>
              <a:rPr lang="ru-RU" sz="1100" b="1" dirty="0" smtClean="0">
                <a:latin typeface="Arial" panose="020B0604020202020204" pitchFamily="34" charset="0"/>
                <a:ea typeface="Tahoma" pitchFamily="34" charset="0"/>
                <a:cs typeface="Arial" panose="020B0604020202020204" pitchFamily="34" charset="0"/>
              </a:rPr>
              <a:t>(солнечные модули)</a:t>
            </a:r>
            <a:endParaRPr lang="ru-RU" altLang="ru-RU" sz="1100" b="1" dirty="0">
              <a:latin typeface="Arial" panose="020B0604020202020204" pitchFamily="34" charset="0"/>
              <a:ea typeface="Tahoma" pitchFamily="34" charset="0"/>
              <a:cs typeface="Arial" panose="020B0604020202020204" pitchFamily="34" charset="0"/>
            </a:endParaRPr>
          </a:p>
        </p:txBody>
      </p:sp>
      <p:sp>
        <p:nvSpPr>
          <p:cNvPr id="3" name="Выноска со стрелкой вправо 2"/>
          <p:cNvSpPr/>
          <p:nvPr/>
        </p:nvSpPr>
        <p:spPr>
          <a:xfrm>
            <a:off x="3563888" y="1124744"/>
            <a:ext cx="2592289" cy="5112568"/>
          </a:xfrm>
          <a:prstGeom prst="rightArrowCallou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latin typeface="Arial" panose="020B0604020202020204" pitchFamily="34" charset="0"/>
                <a:cs typeface="Arial" panose="020B0604020202020204" pitchFamily="34" charset="0"/>
              </a:rPr>
              <a:t>Мероприятия </a:t>
            </a:r>
          </a:p>
          <a:p>
            <a:pPr algn="ctr"/>
            <a:r>
              <a:rPr lang="ru-RU" sz="1200" b="1" dirty="0" smtClean="0">
                <a:latin typeface="Arial" panose="020B0604020202020204" pitchFamily="34" charset="0"/>
                <a:cs typeface="Arial" panose="020B0604020202020204" pitchFamily="34" charset="0"/>
              </a:rPr>
              <a:t>(Соглашение о сотрудничестве от 02 ноября 2010 г.)</a:t>
            </a:r>
            <a:endParaRPr lang="ru-RU" sz="1200" b="1" dirty="0">
              <a:latin typeface="Arial" panose="020B0604020202020204" pitchFamily="34" charset="0"/>
              <a:cs typeface="Arial" panose="020B0604020202020204" pitchFamily="34" charset="0"/>
            </a:endParaRPr>
          </a:p>
        </p:txBody>
      </p:sp>
      <p:sp>
        <p:nvSpPr>
          <p:cNvPr id="33" name="Прямоугольник 1"/>
          <p:cNvSpPr>
            <a:spLocks noChangeArrowheads="1"/>
          </p:cNvSpPr>
          <p:nvPr/>
        </p:nvSpPr>
        <p:spPr bwMode="auto">
          <a:xfrm>
            <a:off x="6054839" y="4667613"/>
            <a:ext cx="301515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800">
                <a:solidFill>
                  <a:schemeClr val="tx1"/>
                </a:solidFill>
                <a:latin typeface="Arial" pitchFamily="34" charset="0"/>
                <a:ea typeface="Geneva" charset="-128"/>
              </a:defRPr>
            </a:lvl1pPr>
            <a:lvl2pPr marL="742950" indent="-285750" eaLnBrk="0" hangingPunct="0">
              <a:spcBef>
                <a:spcPct val="20000"/>
              </a:spcBef>
              <a:buChar char="–"/>
              <a:defRPr sz="2400">
                <a:solidFill>
                  <a:schemeClr val="tx1"/>
                </a:solidFill>
                <a:latin typeface="Arial" pitchFamily="34" charset="0"/>
                <a:ea typeface="Geneva" charset="-128"/>
              </a:defRPr>
            </a:lvl2pPr>
            <a:lvl3pPr marL="1143000" indent="-228600" eaLnBrk="0" hangingPunct="0">
              <a:spcBef>
                <a:spcPct val="20000"/>
              </a:spcBef>
              <a:buChar char="•"/>
              <a:defRPr sz="2000">
                <a:solidFill>
                  <a:schemeClr val="tx1"/>
                </a:solidFill>
                <a:latin typeface="Arial" pitchFamily="34" charset="0"/>
                <a:ea typeface="Geneva" charset="-128"/>
              </a:defRPr>
            </a:lvl3pPr>
            <a:lvl4pPr marL="1600200" indent="-228600" eaLnBrk="0" hangingPunct="0">
              <a:spcBef>
                <a:spcPct val="20000"/>
              </a:spcBef>
              <a:buChar char="–"/>
              <a:defRPr>
                <a:solidFill>
                  <a:schemeClr val="tx1"/>
                </a:solidFill>
                <a:latin typeface="Arial" pitchFamily="34" charset="0"/>
                <a:ea typeface="Geneva" charset="-128"/>
              </a:defRPr>
            </a:lvl4pPr>
            <a:lvl5pPr marL="2057400" indent="-228600" eaLnBrk="0" hangingPunct="0">
              <a:spcBef>
                <a:spcPct val="20000"/>
              </a:spcBef>
              <a:buChar char="»"/>
              <a:defRPr sz="1600">
                <a:solidFill>
                  <a:schemeClr val="tx1"/>
                </a:solidFill>
                <a:latin typeface="Arial" pitchFamily="34" charset="0"/>
                <a:ea typeface="Geneva" charset="-128"/>
              </a:defRPr>
            </a:lvl5pPr>
            <a:lvl6pPr marL="2514600" indent="-228600" eaLnBrk="0" fontAlgn="base" hangingPunct="0">
              <a:spcBef>
                <a:spcPct val="20000"/>
              </a:spcBef>
              <a:spcAft>
                <a:spcPct val="0"/>
              </a:spcAft>
              <a:buChar char="»"/>
              <a:defRPr sz="1600">
                <a:solidFill>
                  <a:schemeClr val="tx1"/>
                </a:solidFill>
                <a:latin typeface="Arial" pitchFamily="34" charset="0"/>
                <a:ea typeface="Geneva" charset="-128"/>
              </a:defRPr>
            </a:lvl6pPr>
            <a:lvl7pPr marL="2971800" indent="-228600" eaLnBrk="0" fontAlgn="base" hangingPunct="0">
              <a:spcBef>
                <a:spcPct val="20000"/>
              </a:spcBef>
              <a:spcAft>
                <a:spcPct val="0"/>
              </a:spcAft>
              <a:buChar char="»"/>
              <a:defRPr sz="1600">
                <a:solidFill>
                  <a:schemeClr val="tx1"/>
                </a:solidFill>
                <a:latin typeface="Arial" pitchFamily="34" charset="0"/>
                <a:ea typeface="Geneva" charset="-128"/>
              </a:defRPr>
            </a:lvl7pPr>
            <a:lvl8pPr marL="3429000" indent="-228600" eaLnBrk="0" fontAlgn="base" hangingPunct="0">
              <a:spcBef>
                <a:spcPct val="20000"/>
              </a:spcBef>
              <a:spcAft>
                <a:spcPct val="0"/>
              </a:spcAft>
              <a:buChar char="»"/>
              <a:defRPr sz="1600">
                <a:solidFill>
                  <a:schemeClr val="tx1"/>
                </a:solidFill>
                <a:latin typeface="Arial" pitchFamily="34" charset="0"/>
                <a:ea typeface="Geneva" charset="-128"/>
              </a:defRPr>
            </a:lvl8pPr>
            <a:lvl9pPr marL="3886200" indent="-228600" eaLnBrk="0" fontAlgn="base" hangingPunct="0">
              <a:spcBef>
                <a:spcPct val="20000"/>
              </a:spcBef>
              <a:spcAft>
                <a:spcPct val="0"/>
              </a:spcAft>
              <a:buChar char="»"/>
              <a:defRPr sz="1600">
                <a:solidFill>
                  <a:schemeClr val="tx1"/>
                </a:solidFill>
                <a:latin typeface="Arial" pitchFamily="34" charset="0"/>
                <a:ea typeface="Geneva"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ru-RU" altLang="ru-RU" sz="1400" b="1" dirty="0">
                <a:ea typeface="Tahoma" pitchFamily="34" charset="0"/>
                <a:cs typeface="Arial" panose="020B0604020202020204" pitchFamily="34" charset="0"/>
              </a:rPr>
              <a:t>5</a:t>
            </a:r>
            <a:r>
              <a:rPr lang="ru-RU" altLang="ru-RU" sz="1400" b="1" dirty="0" smtClean="0">
                <a:ea typeface="Tahoma" pitchFamily="34" charset="0"/>
                <a:cs typeface="Arial" panose="020B0604020202020204" pitchFamily="34" charset="0"/>
              </a:rPr>
              <a:t>. Осуществлено опытно-экспериментальное внедрение</a:t>
            </a:r>
            <a:endParaRPr lang="ru-RU" altLang="ru-RU" sz="1400" b="1" dirty="0">
              <a:ea typeface="Tahoma" pitchFamily="34" charset="0"/>
              <a:cs typeface="Arial" panose="020B0604020202020204" pitchFamily="34" charset="0"/>
            </a:endParaRPr>
          </a:p>
        </p:txBody>
      </p:sp>
      <p:sp>
        <p:nvSpPr>
          <p:cNvPr id="37" name="Прямоугольник 1"/>
          <p:cNvSpPr>
            <a:spLocks noChangeArrowheads="1"/>
          </p:cNvSpPr>
          <p:nvPr/>
        </p:nvSpPr>
        <p:spPr bwMode="auto">
          <a:xfrm>
            <a:off x="6219869" y="5488298"/>
            <a:ext cx="29606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800">
                <a:solidFill>
                  <a:schemeClr val="tx1"/>
                </a:solidFill>
                <a:latin typeface="Arial" pitchFamily="34" charset="0"/>
                <a:ea typeface="Geneva" charset="-128"/>
              </a:defRPr>
            </a:lvl1pPr>
            <a:lvl2pPr marL="742950" indent="-285750" eaLnBrk="0" hangingPunct="0">
              <a:spcBef>
                <a:spcPct val="20000"/>
              </a:spcBef>
              <a:buChar char="–"/>
              <a:defRPr sz="2400">
                <a:solidFill>
                  <a:schemeClr val="tx1"/>
                </a:solidFill>
                <a:latin typeface="Arial" pitchFamily="34" charset="0"/>
                <a:ea typeface="Geneva" charset="-128"/>
              </a:defRPr>
            </a:lvl2pPr>
            <a:lvl3pPr marL="1143000" indent="-228600" eaLnBrk="0" hangingPunct="0">
              <a:spcBef>
                <a:spcPct val="20000"/>
              </a:spcBef>
              <a:buChar char="•"/>
              <a:defRPr sz="2000">
                <a:solidFill>
                  <a:schemeClr val="tx1"/>
                </a:solidFill>
                <a:latin typeface="Arial" pitchFamily="34" charset="0"/>
                <a:ea typeface="Geneva" charset="-128"/>
              </a:defRPr>
            </a:lvl3pPr>
            <a:lvl4pPr marL="1600200" indent="-228600" eaLnBrk="0" hangingPunct="0">
              <a:spcBef>
                <a:spcPct val="20000"/>
              </a:spcBef>
              <a:buChar char="–"/>
              <a:defRPr>
                <a:solidFill>
                  <a:schemeClr val="tx1"/>
                </a:solidFill>
                <a:latin typeface="Arial" pitchFamily="34" charset="0"/>
                <a:ea typeface="Geneva" charset="-128"/>
              </a:defRPr>
            </a:lvl4pPr>
            <a:lvl5pPr marL="2057400" indent="-228600" eaLnBrk="0" hangingPunct="0">
              <a:spcBef>
                <a:spcPct val="20000"/>
              </a:spcBef>
              <a:buChar char="»"/>
              <a:defRPr sz="1600">
                <a:solidFill>
                  <a:schemeClr val="tx1"/>
                </a:solidFill>
                <a:latin typeface="Arial" pitchFamily="34" charset="0"/>
                <a:ea typeface="Geneva" charset="-128"/>
              </a:defRPr>
            </a:lvl5pPr>
            <a:lvl6pPr marL="2514600" indent="-228600" eaLnBrk="0" fontAlgn="base" hangingPunct="0">
              <a:spcBef>
                <a:spcPct val="20000"/>
              </a:spcBef>
              <a:spcAft>
                <a:spcPct val="0"/>
              </a:spcAft>
              <a:buChar char="»"/>
              <a:defRPr sz="1600">
                <a:solidFill>
                  <a:schemeClr val="tx1"/>
                </a:solidFill>
                <a:latin typeface="Arial" pitchFamily="34" charset="0"/>
                <a:ea typeface="Geneva" charset="-128"/>
              </a:defRPr>
            </a:lvl6pPr>
            <a:lvl7pPr marL="2971800" indent="-228600" eaLnBrk="0" fontAlgn="base" hangingPunct="0">
              <a:spcBef>
                <a:spcPct val="20000"/>
              </a:spcBef>
              <a:spcAft>
                <a:spcPct val="0"/>
              </a:spcAft>
              <a:buChar char="»"/>
              <a:defRPr sz="1600">
                <a:solidFill>
                  <a:schemeClr val="tx1"/>
                </a:solidFill>
                <a:latin typeface="Arial" pitchFamily="34" charset="0"/>
                <a:ea typeface="Geneva" charset="-128"/>
              </a:defRPr>
            </a:lvl7pPr>
            <a:lvl8pPr marL="3429000" indent="-228600" eaLnBrk="0" fontAlgn="base" hangingPunct="0">
              <a:spcBef>
                <a:spcPct val="20000"/>
              </a:spcBef>
              <a:spcAft>
                <a:spcPct val="0"/>
              </a:spcAft>
              <a:buChar char="»"/>
              <a:defRPr sz="1600">
                <a:solidFill>
                  <a:schemeClr val="tx1"/>
                </a:solidFill>
                <a:latin typeface="Arial" pitchFamily="34" charset="0"/>
                <a:ea typeface="Geneva" charset="-128"/>
              </a:defRPr>
            </a:lvl8pPr>
            <a:lvl9pPr marL="3886200" indent="-228600" eaLnBrk="0" fontAlgn="base" hangingPunct="0">
              <a:spcBef>
                <a:spcPct val="20000"/>
              </a:spcBef>
              <a:spcAft>
                <a:spcPct val="0"/>
              </a:spcAft>
              <a:buChar char="»"/>
              <a:defRPr sz="1600">
                <a:solidFill>
                  <a:schemeClr val="tx1"/>
                </a:solidFill>
                <a:latin typeface="Arial" pitchFamily="34" charset="0"/>
                <a:ea typeface="Geneva"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ru-RU" altLang="ru-RU" sz="1400" b="1" dirty="0" smtClean="0">
                <a:ea typeface="Tahoma" pitchFamily="34" charset="0"/>
                <a:cs typeface="Arial" panose="020B0604020202020204" pitchFamily="34" charset="0"/>
              </a:rPr>
              <a:t>6. Произведены первые поставки продукции</a:t>
            </a:r>
            <a:endParaRPr lang="ru-RU" altLang="ru-RU" sz="1400" b="1" dirty="0">
              <a:ea typeface="Tahoma" pitchFamily="34" charset="0"/>
              <a:cs typeface="Arial" panose="020B0604020202020204" pitchFamily="34" charset="0"/>
            </a:endParaRPr>
          </a:p>
        </p:txBody>
      </p:sp>
      <p:cxnSp>
        <p:nvCxnSpPr>
          <p:cNvPr id="39" name="Прямая соединительная линия 38"/>
          <p:cNvCxnSpPr/>
          <p:nvPr/>
        </p:nvCxnSpPr>
        <p:spPr>
          <a:xfrm>
            <a:off x="371382" y="548680"/>
            <a:ext cx="8089050" cy="0"/>
          </a:xfrm>
          <a:prstGeom prst="line">
            <a:avLst/>
          </a:prstGeom>
          <a:ln w="25400" cmpd="dbl">
            <a:solidFill>
              <a:srgbClr val="837E7E"/>
            </a:solidFill>
            <a:prstDash val="solid"/>
          </a:ln>
          <a:effectLst>
            <a:glow>
              <a:schemeClr val="accent1">
                <a:alpha val="40000"/>
              </a:schemeClr>
            </a:glow>
          </a:effectLst>
        </p:spPr>
        <p:style>
          <a:lnRef idx="1">
            <a:schemeClr val="accent1"/>
          </a:lnRef>
          <a:fillRef idx="0">
            <a:schemeClr val="accent1"/>
          </a:fillRef>
          <a:effectRef idx="0">
            <a:schemeClr val="accent1"/>
          </a:effectRef>
          <a:fontRef idx="minor">
            <a:schemeClr val="tx1"/>
          </a:fontRef>
        </p:style>
      </p:cxnSp>
      <p:pic>
        <p:nvPicPr>
          <p:cNvPr id="40" name="Рисунок 3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8447" y="1265114"/>
            <a:ext cx="1490943" cy="520841"/>
          </a:xfrm>
          <a:prstGeom prst="rect">
            <a:avLst/>
          </a:prstGeom>
          <a:noFill/>
          <a:ln>
            <a:noFill/>
          </a:ln>
        </p:spPr>
      </p:pic>
    </p:spTree>
    <p:extLst>
      <p:ext uri="{BB962C8B-B14F-4D97-AF65-F5344CB8AC3E}">
        <p14:creationId xmlns:p14="http://schemas.microsoft.com/office/powerpoint/2010/main" val="18894063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M:\ИНВЕСТИЦИОННЫЙ ДЕПАРТАМЕНТ\Отдел маркетинга и взаимодействия с инвесторами\Контент\Дизайны\_1_~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072" t="70698"/>
          <a:stretch/>
        </p:blipFill>
        <p:spPr bwMode="auto">
          <a:xfrm>
            <a:off x="6" y="6200566"/>
            <a:ext cx="9143999" cy="65743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a:off x="107504" y="-99392"/>
            <a:ext cx="8784976" cy="692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0607" tIns="26943" rIns="10607" bIns="26943" anchor="ctr"/>
          <a:lstStyle/>
          <a:p>
            <a:pPr marL="84196" algn="ctr">
              <a:lnSpc>
                <a:spcPts val="1900"/>
              </a:lnSpc>
              <a:spcBef>
                <a:spcPct val="0"/>
              </a:spcBef>
            </a:pPr>
            <a:r>
              <a:rPr lang="ru-RU" sz="1600" b="1" dirty="0" smtClean="0">
                <a:latin typeface="Times New Roman" panose="02020603050405020304" pitchFamily="18" charset="0"/>
                <a:ea typeface="Tahoma" pitchFamily="34" charset="0"/>
                <a:cs typeface="Times New Roman" panose="02020603050405020304" pitchFamily="18" charset="0"/>
              </a:rPr>
              <a:t>Взаимодействие Государственной компанией «Автодор» с Фондом «Сколково»</a:t>
            </a:r>
            <a:endParaRPr lang="ru-RU" sz="1600" b="1" dirty="0">
              <a:latin typeface="Times New Roman" panose="02020603050405020304" pitchFamily="18" charset="0"/>
              <a:ea typeface="Tahoma" pitchFamily="34" charset="0"/>
              <a:cs typeface="Times New Roman" panose="02020603050405020304" pitchFamily="18" charset="0"/>
            </a:endParaRPr>
          </a:p>
        </p:txBody>
      </p:sp>
      <p:sp>
        <p:nvSpPr>
          <p:cNvPr id="6" name="Прямоугольник 5"/>
          <p:cNvSpPr/>
          <p:nvPr/>
        </p:nvSpPr>
        <p:spPr>
          <a:xfrm>
            <a:off x="323528" y="1628800"/>
            <a:ext cx="8424936" cy="954107"/>
          </a:xfrm>
          <a:prstGeom prst="rect">
            <a:avLst/>
          </a:prstGeom>
          <a:ln>
            <a:solidFill>
              <a:schemeClr val="accent6"/>
            </a:solidFill>
          </a:ln>
        </p:spPr>
        <p:txBody>
          <a:bodyPr wrap="square">
            <a:spAutoFit/>
          </a:bodyPr>
          <a:lstStyle/>
          <a:p>
            <a:pPr lvl="0" algn="ctr">
              <a:defRPr/>
            </a:pPr>
            <a:r>
              <a:rPr lang="ru-RU" sz="1400" b="1" dirty="0" smtClean="0">
                <a:solidFill>
                  <a:srgbClr val="000000">
                    <a:lumMod val="95000"/>
                    <a:lumOff val="5000"/>
                  </a:srgbClr>
                </a:solidFill>
                <a:latin typeface="Arial" panose="020B0604020202020204" pitchFamily="34" charset="0"/>
                <a:cs typeface="Arial" panose="020B0604020202020204" pitchFamily="34" charset="0"/>
              </a:rPr>
              <a:t>Заключено </a:t>
            </a:r>
            <a:r>
              <a:rPr lang="ru-RU" sz="1400" b="1" dirty="0">
                <a:solidFill>
                  <a:srgbClr val="000000">
                    <a:lumMod val="95000"/>
                    <a:lumOff val="5000"/>
                  </a:srgbClr>
                </a:solidFill>
                <a:latin typeface="Arial" panose="020B0604020202020204" pitchFamily="34" charset="0"/>
                <a:cs typeface="Arial" panose="020B0604020202020204" pitchFamily="34" charset="0"/>
              </a:rPr>
              <a:t>соглашение о </a:t>
            </a:r>
            <a:r>
              <a:rPr lang="ru-RU" sz="1400" b="1" dirty="0" smtClean="0">
                <a:solidFill>
                  <a:srgbClr val="000000">
                    <a:lumMod val="95000"/>
                    <a:lumOff val="5000"/>
                  </a:srgbClr>
                </a:solidFill>
                <a:latin typeface="Arial" panose="020B0604020202020204" pitchFamily="34" charset="0"/>
                <a:cs typeface="Arial" panose="020B0604020202020204" pitchFamily="34" charset="0"/>
              </a:rPr>
              <a:t>сотрудничестве от 03 мая 2017 года, а также сформирован план мероприятий по реализации направлений соглашения в рамках взаимодействия  </a:t>
            </a:r>
            <a:r>
              <a:rPr lang="ru-RU" sz="1400" b="1" dirty="0">
                <a:solidFill>
                  <a:srgbClr val="000000">
                    <a:lumMod val="95000"/>
                    <a:lumOff val="5000"/>
                  </a:srgbClr>
                </a:solidFill>
                <a:latin typeface="Arial" panose="020B0604020202020204" pitchFamily="34" charset="0"/>
                <a:cs typeface="Arial" panose="020B0604020202020204" pitchFamily="34" charset="0"/>
              </a:rPr>
              <a:t>между  </a:t>
            </a:r>
            <a:endParaRPr lang="ru-RU" sz="1400" b="1" dirty="0" smtClean="0">
              <a:solidFill>
                <a:srgbClr val="000000">
                  <a:lumMod val="95000"/>
                  <a:lumOff val="5000"/>
                </a:srgbClr>
              </a:solidFill>
              <a:latin typeface="Arial" panose="020B0604020202020204" pitchFamily="34" charset="0"/>
              <a:cs typeface="Arial" panose="020B0604020202020204" pitchFamily="34" charset="0"/>
            </a:endParaRPr>
          </a:p>
          <a:p>
            <a:pPr lvl="0" algn="ctr">
              <a:defRPr/>
            </a:pPr>
            <a:r>
              <a:rPr lang="ru-RU" sz="1400" b="1" dirty="0" smtClean="0">
                <a:solidFill>
                  <a:srgbClr val="000000">
                    <a:lumMod val="95000"/>
                    <a:lumOff val="5000"/>
                  </a:srgbClr>
                </a:solidFill>
                <a:latin typeface="Arial" panose="020B0604020202020204" pitchFamily="34" charset="0"/>
                <a:cs typeface="Arial" panose="020B0604020202020204" pitchFamily="34" charset="0"/>
              </a:rPr>
              <a:t>Государственной компанией </a:t>
            </a:r>
            <a:r>
              <a:rPr lang="ru-RU" sz="1400" b="1" dirty="0">
                <a:solidFill>
                  <a:srgbClr val="000000">
                    <a:lumMod val="95000"/>
                    <a:lumOff val="5000"/>
                  </a:srgbClr>
                </a:solidFill>
                <a:latin typeface="Arial" panose="020B0604020202020204" pitchFamily="34" charset="0"/>
                <a:cs typeface="Arial" panose="020B0604020202020204" pitchFamily="34" charset="0"/>
              </a:rPr>
              <a:t>«Автодор» </a:t>
            </a:r>
            <a:r>
              <a:rPr lang="ru-RU" sz="1400" b="1" dirty="0" smtClean="0">
                <a:solidFill>
                  <a:srgbClr val="000000">
                    <a:lumMod val="95000"/>
                    <a:lumOff val="5000"/>
                  </a:srgbClr>
                </a:solidFill>
                <a:latin typeface="Arial" panose="020B0604020202020204" pitchFamily="34" charset="0"/>
                <a:cs typeface="Arial" panose="020B0604020202020204" pitchFamily="34" charset="0"/>
              </a:rPr>
              <a:t>и Некоммерческой организацией  «Фонд </a:t>
            </a:r>
            <a:r>
              <a:rPr lang="ru-RU" sz="1400" b="1" dirty="0">
                <a:solidFill>
                  <a:srgbClr val="000000">
                    <a:lumMod val="95000"/>
                    <a:lumOff val="5000"/>
                  </a:srgbClr>
                </a:solidFill>
                <a:latin typeface="Arial" panose="020B0604020202020204" pitchFamily="34" charset="0"/>
                <a:cs typeface="Arial" panose="020B0604020202020204" pitchFamily="34" charset="0"/>
              </a:rPr>
              <a:t>развития Центра разработки и коммерциализации новых </a:t>
            </a:r>
            <a:r>
              <a:rPr lang="ru-RU" sz="1400" b="1" dirty="0" smtClean="0">
                <a:solidFill>
                  <a:srgbClr val="000000">
                    <a:lumMod val="95000"/>
                    <a:lumOff val="5000"/>
                  </a:srgbClr>
                </a:solidFill>
                <a:latin typeface="Arial" panose="020B0604020202020204" pitchFamily="34" charset="0"/>
                <a:cs typeface="Arial" panose="020B0604020202020204" pitchFamily="34" charset="0"/>
              </a:rPr>
              <a:t>технологий»  «Сколково»</a:t>
            </a:r>
            <a:endParaRPr lang="ru-RU" sz="1400" b="1" dirty="0">
              <a:solidFill>
                <a:srgbClr val="000000">
                  <a:lumMod val="95000"/>
                  <a:lumOff val="5000"/>
                </a:srgbClr>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926" y="704470"/>
            <a:ext cx="3288042" cy="708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Прямая соединительная линия 15"/>
          <p:cNvCxnSpPr/>
          <p:nvPr/>
        </p:nvCxnSpPr>
        <p:spPr>
          <a:xfrm>
            <a:off x="371382" y="548680"/>
            <a:ext cx="8233066" cy="0"/>
          </a:xfrm>
          <a:prstGeom prst="line">
            <a:avLst/>
          </a:prstGeom>
          <a:ln w="25400" cmpd="dbl">
            <a:solidFill>
              <a:srgbClr val="837E7E"/>
            </a:solidFill>
            <a:prstDash val="solid"/>
          </a:ln>
          <a:effectLst>
            <a:glow>
              <a:schemeClr val="accent1">
                <a:alpha val="40000"/>
              </a:schemeClr>
            </a:glow>
          </a:effectLst>
        </p:spPr>
        <p:style>
          <a:lnRef idx="1">
            <a:schemeClr val="accent1"/>
          </a:lnRef>
          <a:fillRef idx="0">
            <a:schemeClr val="accent1"/>
          </a:fillRef>
          <a:effectRef idx="0">
            <a:schemeClr val="accent1"/>
          </a:effectRef>
          <a:fontRef idx="minor">
            <a:schemeClr val="tx1"/>
          </a:fontRef>
        </p:style>
      </p:cxnSp>
      <p:pic>
        <p:nvPicPr>
          <p:cNvPr id="13" name="Picture 2" descr="C:\Users\zhevzhikov_ii\Desktop\2017 год\59. Презентация СОЧИ 2017\сКОЛКОВО.png"/>
          <p:cNvPicPr>
            <a:picLocks noChangeAspect="1" noChangeArrowheads="1"/>
          </p:cNvPicPr>
          <p:nvPr/>
        </p:nvPicPr>
        <p:blipFill rotWithShape="1">
          <a:blip r:embed="rId4">
            <a:extLst>
              <a:ext uri="{28A0092B-C50C-407E-A947-70E740481C1C}">
                <a14:useLocalDpi xmlns:a14="http://schemas.microsoft.com/office/drawing/2010/main" val="0"/>
              </a:ext>
            </a:extLst>
          </a:blip>
          <a:srcRect l="8659" t="5704" r="4390" b="10496"/>
          <a:stretch/>
        </p:blipFill>
        <p:spPr bwMode="auto">
          <a:xfrm>
            <a:off x="6071726" y="633251"/>
            <a:ext cx="1308585" cy="923541"/>
          </a:xfrm>
          <a:prstGeom prst="rect">
            <a:avLst/>
          </a:prstGeom>
          <a:noFill/>
          <a:extLst>
            <a:ext uri="{909E8E84-426E-40DD-AFC4-6F175D3DCCD1}">
              <a14:hiddenFill xmlns:a14="http://schemas.microsoft.com/office/drawing/2010/main">
                <a:solidFill>
                  <a:srgbClr val="FFFFFF"/>
                </a:solidFill>
              </a14:hiddenFill>
            </a:ext>
          </a:extLst>
        </p:spPr>
      </p:pic>
      <p:sp>
        <p:nvSpPr>
          <p:cNvPr id="11" name="Прямоугольник 10"/>
          <p:cNvSpPr/>
          <p:nvPr/>
        </p:nvSpPr>
        <p:spPr>
          <a:xfrm>
            <a:off x="340727" y="2984172"/>
            <a:ext cx="8407737" cy="3108543"/>
          </a:xfrm>
          <a:prstGeom prst="rect">
            <a:avLst/>
          </a:prstGeom>
          <a:ln>
            <a:solidFill>
              <a:schemeClr val="bg2">
                <a:lumMod val="10000"/>
              </a:schemeClr>
            </a:solidFill>
          </a:ln>
        </p:spPr>
        <p:txBody>
          <a:bodyPr wrap="square">
            <a:spAutoFit/>
          </a:bodyPr>
          <a:lstStyle/>
          <a:p>
            <a:pPr algn="ctr"/>
            <a:r>
              <a:rPr lang="ru-RU" sz="1400" dirty="0" smtClean="0">
                <a:solidFill>
                  <a:srgbClr val="FF0000"/>
                </a:solidFill>
                <a:latin typeface="Arial" panose="020B0604020202020204" pitchFamily="34" charset="0"/>
                <a:cs typeface="Arial" panose="020B0604020202020204" pitchFamily="34" charset="0"/>
              </a:rPr>
              <a:t>ВЗАИМОДЕЙСТВИЕ:</a:t>
            </a:r>
            <a:endParaRPr lang="ru-RU" sz="1400" dirty="0">
              <a:solidFill>
                <a:srgbClr val="FF0000"/>
              </a:solidFill>
              <a:latin typeface="Arial" panose="020B0604020202020204" pitchFamily="34" charset="0"/>
              <a:cs typeface="Arial" panose="020B0604020202020204" pitchFamily="34" charset="0"/>
            </a:endParaRPr>
          </a:p>
          <a:p>
            <a:pPr algn="just"/>
            <a:r>
              <a:rPr lang="ru-RU" sz="1400" dirty="0" smtClean="0">
                <a:latin typeface="Arial" panose="020B0604020202020204" pitchFamily="34" charset="0"/>
                <a:cs typeface="Arial" panose="020B0604020202020204" pitchFamily="34" charset="0"/>
              </a:rPr>
              <a:t>Определены </a:t>
            </a:r>
            <a:r>
              <a:rPr lang="ru-RU" sz="1400" dirty="0">
                <a:latin typeface="Arial" panose="020B0604020202020204" pitchFamily="34" charset="0"/>
                <a:cs typeface="Arial" panose="020B0604020202020204" pitchFamily="34" charset="0"/>
              </a:rPr>
              <a:t>конкретные продукты и технологии, в которых нуждается </a:t>
            </a:r>
            <a:r>
              <a:rPr lang="ru-RU" sz="1400" dirty="0" smtClean="0">
                <a:latin typeface="Arial" panose="020B0604020202020204" pitchFamily="34" charset="0"/>
                <a:cs typeface="Arial" panose="020B0604020202020204" pitchFamily="34" charset="0"/>
              </a:rPr>
              <a:t>Государственная компания «</a:t>
            </a:r>
            <a:r>
              <a:rPr lang="ru-RU" sz="1400" dirty="0" err="1">
                <a:latin typeface="Arial" panose="020B0604020202020204" pitchFamily="34" charset="0"/>
                <a:cs typeface="Arial" panose="020B0604020202020204" pitchFamily="34" charset="0"/>
              </a:rPr>
              <a:t>Автодор</a:t>
            </a:r>
            <a:r>
              <a:rPr lang="ru-RU" sz="1400" dirty="0" smtClean="0">
                <a:latin typeface="Arial" panose="020B0604020202020204" pitchFamily="34" charset="0"/>
                <a:cs typeface="Arial" panose="020B0604020202020204" pitchFamily="34" charset="0"/>
              </a:rPr>
              <a:t>», которые пройдут апробацию на полигоне </a:t>
            </a:r>
            <a:r>
              <a:rPr lang="ru-RU" sz="1400" dirty="0" err="1" smtClean="0">
                <a:latin typeface="Arial" panose="020B0604020202020204" pitchFamily="34" charset="0"/>
                <a:cs typeface="Arial" panose="020B0604020202020204" pitchFamily="34" charset="0"/>
              </a:rPr>
              <a:t>Сколково</a:t>
            </a:r>
            <a:r>
              <a:rPr lang="ru-RU" sz="1400" dirty="0" smtClean="0">
                <a:latin typeface="Arial" panose="020B0604020202020204" pitchFamily="34" charset="0"/>
                <a:cs typeface="Arial" panose="020B0604020202020204" pitchFamily="34" charset="0"/>
              </a:rPr>
              <a:t> </a:t>
            </a:r>
            <a:r>
              <a:rPr lang="ru-RU" sz="1400" dirty="0">
                <a:latin typeface="Arial" panose="020B0604020202020204" pitchFamily="34" charset="0"/>
                <a:cs typeface="Arial" panose="020B0604020202020204" pitchFamily="34" charset="0"/>
              </a:rPr>
              <a:t>и к разработке которых могли бы быть привлечены резиденты «Сколково</a:t>
            </a:r>
            <a:r>
              <a:rPr lang="ru-RU" sz="1400" dirty="0" smtClean="0">
                <a:latin typeface="Arial" panose="020B0604020202020204" pitchFamily="34" charset="0"/>
                <a:cs typeface="Arial" panose="020B0604020202020204" pitchFamily="34" charset="0"/>
              </a:rPr>
              <a:t>»: </a:t>
            </a:r>
          </a:p>
          <a:p>
            <a:pPr marL="171450" indent="-171450" algn="just">
              <a:buFontTx/>
              <a:buChar char="-"/>
            </a:pPr>
            <a:r>
              <a:rPr lang="ru-RU" sz="1400" dirty="0" smtClean="0">
                <a:latin typeface="Arial" panose="020B0604020202020204" pitchFamily="34" charset="0"/>
                <a:cs typeface="Arial" panose="020B0604020202020204" pitchFamily="34" charset="0"/>
              </a:rPr>
              <a:t>технологии </a:t>
            </a:r>
            <a:r>
              <a:rPr lang="ru-RU" sz="1400" dirty="0">
                <a:latin typeface="Arial" panose="020B0604020202020204" pitchFamily="34" charset="0"/>
                <a:cs typeface="Arial" panose="020B0604020202020204" pitchFamily="34" charset="0"/>
              </a:rPr>
              <a:t>поверхностной </a:t>
            </a:r>
            <a:r>
              <a:rPr lang="ru-RU" sz="1400" dirty="0" err="1">
                <a:latin typeface="Arial" panose="020B0604020202020204" pitchFamily="34" charset="0"/>
                <a:cs typeface="Arial" panose="020B0604020202020204" pitchFamily="34" charset="0"/>
              </a:rPr>
              <a:t>антисмоговой</a:t>
            </a:r>
            <a:r>
              <a:rPr lang="ru-RU" sz="1400" dirty="0">
                <a:latin typeface="Arial" panose="020B0604020202020204" pitchFamily="34" charset="0"/>
                <a:cs typeface="Arial" panose="020B0604020202020204" pitchFamily="34" charset="0"/>
              </a:rPr>
              <a:t> обработки дорожного покрытия и элементов обустройства (например, шумозащитных экранов); </a:t>
            </a:r>
            <a:endParaRPr lang="ru-RU" sz="1400" dirty="0" smtClean="0">
              <a:latin typeface="Arial" panose="020B0604020202020204" pitchFamily="34" charset="0"/>
              <a:cs typeface="Arial" panose="020B0604020202020204" pitchFamily="34" charset="0"/>
            </a:endParaRPr>
          </a:p>
          <a:p>
            <a:pPr marL="171450" indent="-171450" algn="just">
              <a:buFontTx/>
              <a:buChar char="-"/>
            </a:pPr>
            <a:r>
              <a:rPr lang="ru-RU" sz="1400" dirty="0" smtClean="0">
                <a:latin typeface="Arial" panose="020B0604020202020204" pitchFamily="34" charset="0"/>
                <a:cs typeface="Arial" panose="020B0604020202020204" pitchFamily="34" charset="0"/>
              </a:rPr>
              <a:t>антигололедный </a:t>
            </a:r>
            <a:r>
              <a:rPr lang="ru-RU" sz="1400" dirty="0">
                <a:latin typeface="Arial" panose="020B0604020202020204" pitchFamily="34" charset="0"/>
                <a:cs typeface="Arial" panose="020B0604020202020204" pitchFamily="34" charset="0"/>
              </a:rPr>
              <a:t>наполнитель, добавление которого в асфальтобетонные смеси для слоев износа позволяет снизить температуру образования кристаллов льда на поверхности дороги на </a:t>
            </a:r>
            <a:r>
              <a:rPr lang="ru-RU" sz="1400" dirty="0" smtClean="0">
                <a:latin typeface="Arial" panose="020B0604020202020204" pitchFamily="34" charset="0"/>
                <a:cs typeface="Arial" panose="020B0604020202020204" pitchFamily="34" charset="0"/>
              </a:rPr>
              <a:t>5-8 °С;</a:t>
            </a:r>
          </a:p>
          <a:p>
            <a:pPr marL="171450" indent="-171450" algn="just">
              <a:buFontTx/>
              <a:buChar char="-"/>
            </a:pPr>
            <a:r>
              <a:rPr lang="ru-RU" sz="1400" dirty="0" smtClean="0">
                <a:latin typeface="Arial" panose="020B0604020202020204" pitchFamily="34" charset="0"/>
                <a:cs typeface="Arial" panose="020B0604020202020204" pitchFamily="34" charset="0"/>
              </a:rPr>
              <a:t> </a:t>
            </a:r>
            <a:r>
              <a:rPr lang="ru-RU" sz="1400" dirty="0">
                <a:latin typeface="Arial" panose="020B0604020202020204" pitchFamily="34" charset="0"/>
                <a:cs typeface="Arial" panose="020B0604020202020204" pitchFamily="34" charset="0"/>
              </a:rPr>
              <a:t>водоотталкивающий лак, позволяющий снизить </a:t>
            </a:r>
            <a:r>
              <a:rPr lang="ru-RU" sz="1400" dirty="0" err="1">
                <a:latin typeface="Arial" panose="020B0604020202020204" pitchFamily="34" charset="0"/>
                <a:cs typeface="Arial" panose="020B0604020202020204" pitchFamily="34" charset="0"/>
              </a:rPr>
              <a:t>загрязняемость</a:t>
            </a:r>
            <a:r>
              <a:rPr lang="ru-RU" sz="1400" dirty="0">
                <a:latin typeface="Arial" panose="020B0604020202020204" pitchFamily="34" charset="0"/>
                <a:cs typeface="Arial" panose="020B0604020202020204" pitchFamily="34" charset="0"/>
              </a:rPr>
              <a:t> элементов обустройства автомобильных дорог в процессе </a:t>
            </a:r>
            <a:r>
              <a:rPr lang="ru-RU" sz="1400" dirty="0" smtClean="0">
                <a:latin typeface="Arial" panose="020B0604020202020204" pitchFamily="34" charset="0"/>
                <a:cs typeface="Arial" panose="020B0604020202020204" pitchFamily="34" charset="0"/>
              </a:rPr>
              <a:t>эксплуатации;</a:t>
            </a:r>
          </a:p>
          <a:p>
            <a:pPr marL="171450" indent="-171450" algn="just">
              <a:buFontTx/>
              <a:buChar char="-"/>
            </a:pPr>
            <a:r>
              <a:rPr lang="ru-RU" sz="1400" dirty="0" smtClean="0">
                <a:latin typeface="Arial" panose="020B0604020202020204" pitchFamily="34" charset="0"/>
                <a:cs typeface="Arial" panose="020B0604020202020204" pitchFamily="34" charset="0"/>
              </a:rPr>
              <a:t> </a:t>
            </a:r>
            <a:r>
              <a:rPr lang="ru-RU" sz="1400" dirty="0">
                <a:latin typeface="Arial" panose="020B0604020202020204" pitchFamily="34" charset="0"/>
                <a:cs typeface="Arial" panose="020B0604020202020204" pitchFamily="34" charset="0"/>
              </a:rPr>
              <a:t>станции для скоростной зарядки электрических транспортных </a:t>
            </a:r>
            <a:r>
              <a:rPr lang="ru-RU" sz="1400" dirty="0" smtClean="0">
                <a:latin typeface="Arial" panose="020B0604020202020204" pitchFamily="34" charset="0"/>
                <a:cs typeface="Arial" panose="020B0604020202020204" pitchFamily="34" charset="0"/>
              </a:rPr>
              <a:t>средств;</a:t>
            </a:r>
          </a:p>
          <a:p>
            <a:pPr marL="171450" indent="-171450" algn="just">
              <a:buFontTx/>
              <a:buChar char="-"/>
            </a:pPr>
            <a:r>
              <a:rPr lang="ru-RU" sz="1400" dirty="0" smtClean="0">
                <a:latin typeface="Arial" panose="020B0604020202020204" pitchFamily="34" charset="0"/>
                <a:cs typeface="Arial" panose="020B0604020202020204" pitchFamily="34" charset="0"/>
              </a:rPr>
              <a:t> </a:t>
            </a:r>
            <a:r>
              <a:rPr lang="ru-RU" sz="1400" dirty="0">
                <a:latin typeface="Arial" panose="020B0604020202020204" pitchFamily="34" charset="0"/>
                <a:cs typeface="Arial" panose="020B0604020202020204" pitchFamily="34" charset="0"/>
              </a:rPr>
              <a:t>элементы обустройства дорог, функционирующие на основе альтернативных источников энергии и др.</a:t>
            </a:r>
          </a:p>
        </p:txBody>
      </p:sp>
    </p:spTree>
    <p:extLst>
      <p:ext uri="{BB962C8B-B14F-4D97-AF65-F5344CB8AC3E}">
        <p14:creationId xmlns:p14="http://schemas.microsoft.com/office/powerpoint/2010/main" val="38740794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M:\ИНВЕСТИЦИОННЫЙ ДЕПАРТАМЕНТ\Отдел маркетинга и взаимодействия с инвесторами\Контент\Дизайны\_1_~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072" t="70698"/>
          <a:stretch/>
        </p:blipFill>
        <p:spPr bwMode="auto">
          <a:xfrm>
            <a:off x="6" y="6200566"/>
            <a:ext cx="9143999" cy="65743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4"/>
          <p:cNvSpPr>
            <a:spLocks noChangeArrowheads="1"/>
          </p:cNvSpPr>
          <p:nvPr/>
        </p:nvSpPr>
        <p:spPr bwMode="auto">
          <a:xfrm>
            <a:off x="107504" y="-99392"/>
            <a:ext cx="8784976" cy="692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0607" tIns="26943" rIns="10607" bIns="26943" anchor="ctr"/>
          <a:lstStyle/>
          <a:p>
            <a:pPr algn="ctr"/>
            <a:r>
              <a:rPr lang="ru-RU" sz="1600" b="1" dirty="0">
                <a:solidFill>
                  <a:prstClr val="black"/>
                </a:solidFill>
                <a:latin typeface="Arial" panose="020B0604020202020204" pitchFamily="34" charset="0"/>
                <a:ea typeface="Tahoma" pitchFamily="34" charset="0"/>
                <a:cs typeface="Arial" panose="020B0604020202020204" pitchFamily="34" charset="0"/>
              </a:rPr>
              <a:t>Взаимодействие Государственной компании «Автодор» с </a:t>
            </a:r>
            <a:endParaRPr lang="ru-RU" sz="1600" b="1" dirty="0" smtClean="0">
              <a:solidFill>
                <a:prstClr val="black"/>
              </a:solidFill>
              <a:latin typeface="Arial" panose="020B0604020202020204" pitchFamily="34" charset="0"/>
              <a:ea typeface="Tahoma" pitchFamily="34" charset="0"/>
              <a:cs typeface="Arial" panose="020B0604020202020204" pitchFamily="34" charset="0"/>
            </a:endParaRPr>
          </a:p>
          <a:p>
            <a:pPr algn="ctr"/>
            <a:r>
              <a:rPr lang="ru-RU" sz="1600" b="1" dirty="0" smtClean="0">
                <a:solidFill>
                  <a:prstClr val="black"/>
                </a:solidFill>
                <a:latin typeface="Arial" panose="020B0604020202020204" pitchFamily="34" charset="0"/>
                <a:ea typeface="Tahoma" pitchFamily="34" charset="0"/>
                <a:cs typeface="Arial" panose="020B0604020202020204" pitchFamily="34" charset="0"/>
              </a:rPr>
              <a:t>«Агентство </a:t>
            </a:r>
            <a:r>
              <a:rPr lang="ru-RU" sz="1600" b="1" dirty="0">
                <a:solidFill>
                  <a:prstClr val="black"/>
                </a:solidFill>
                <a:latin typeface="Arial" panose="020B0604020202020204" pitchFamily="34" charset="0"/>
                <a:ea typeface="Tahoma" pitchFamily="34" charset="0"/>
                <a:cs typeface="Arial" panose="020B0604020202020204" pitchFamily="34" charset="0"/>
              </a:rPr>
              <a:t>стратегических </a:t>
            </a:r>
            <a:r>
              <a:rPr lang="ru-RU" sz="1600" b="1" dirty="0" smtClean="0">
                <a:solidFill>
                  <a:prstClr val="black"/>
                </a:solidFill>
                <a:latin typeface="Arial" panose="020B0604020202020204" pitchFamily="34" charset="0"/>
                <a:ea typeface="Tahoma" pitchFamily="34" charset="0"/>
                <a:cs typeface="Arial" panose="020B0604020202020204" pitchFamily="34" charset="0"/>
              </a:rPr>
              <a:t>инициатив» </a:t>
            </a:r>
            <a:r>
              <a:rPr lang="ru-RU" sz="1600" b="1" dirty="0">
                <a:solidFill>
                  <a:prstClr val="black"/>
                </a:solidFill>
                <a:latin typeface="Arial" panose="020B0604020202020204" pitchFamily="34" charset="0"/>
                <a:ea typeface="Tahoma" pitchFamily="34" charset="0"/>
                <a:cs typeface="Arial" panose="020B0604020202020204" pitchFamily="34" charset="0"/>
              </a:rPr>
              <a:t>и </a:t>
            </a:r>
            <a:r>
              <a:rPr lang="ru-RU" sz="1600" b="1" dirty="0" smtClean="0">
                <a:solidFill>
                  <a:prstClr val="black"/>
                </a:solidFill>
                <a:latin typeface="Arial" panose="020B0604020202020204" pitchFamily="34" charset="0"/>
                <a:ea typeface="Tahoma" pitchFamily="34" charset="0"/>
                <a:cs typeface="Arial" panose="020B0604020202020204" pitchFamily="34" charset="0"/>
              </a:rPr>
              <a:t>«Опорой РОССИИ»</a:t>
            </a:r>
            <a:endParaRPr lang="ru-RU" sz="1600" b="1" dirty="0">
              <a:solidFill>
                <a:prstClr val="black"/>
              </a:solidFill>
              <a:latin typeface="Arial" panose="020B0604020202020204" pitchFamily="34" charset="0"/>
              <a:ea typeface="Tahoma" pitchFamily="34" charset="0"/>
              <a:cs typeface="Arial" panose="020B0604020202020204" pitchFamily="34" charset="0"/>
            </a:endParaRPr>
          </a:p>
        </p:txBody>
      </p:sp>
      <p:cxnSp>
        <p:nvCxnSpPr>
          <p:cNvPr id="9" name="Прямая соединительная линия 8"/>
          <p:cNvCxnSpPr/>
          <p:nvPr/>
        </p:nvCxnSpPr>
        <p:spPr>
          <a:xfrm>
            <a:off x="371382" y="548680"/>
            <a:ext cx="8089050" cy="0"/>
          </a:xfrm>
          <a:prstGeom prst="line">
            <a:avLst/>
          </a:prstGeom>
          <a:ln w="25400" cmpd="dbl">
            <a:solidFill>
              <a:srgbClr val="837E7E"/>
            </a:solidFill>
            <a:prstDash val="solid"/>
          </a:ln>
          <a:effectLst>
            <a:glow>
              <a:schemeClr val="accent1">
                <a:alpha val="40000"/>
              </a:schemeClr>
            </a:glow>
          </a:effectLst>
        </p:spPr>
        <p:style>
          <a:lnRef idx="1">
            <a:schemeClr val="accent1"/>
          </a:lnRef>
          <a:fillRef idx="0">
            <a:schemeClr val="accent1"/>
          </a:fillRef>
          <a:effectRef idx="0">
            <a:schemeClr val="accent1"/>
          </a:effectRef>
          <a:fontRef idx="minor">
            <a:schemeClr val="tx1"/>
          </a:fontRef>
        </p:style>
      </p:cxnSp>
      <p:pic>
        <p:nvPicPr>
          <p:cNvPr id="12" name="Picture 2" descr="C:\Users\V_Korshkov\Desktop\Автодор лого.jpg"/>
          <p:cNvPicPr>
            <a:picLocks noChangeAspect="1" noChangeArrowheads="1"/>
          </p:cNvPicPr>
          <p:nvPr/>
        </p:nvPicPr>
        <p:blipFill>
          <a:blip r:embed="rId3" cstate="print"/>
          <a:srcRect/>
          <a:stretch>
            <a:fillRect/>
          </a:stretch>
        </p:blipFill>
        <p:spPr bwMode="auto">
          <a:xfrm>
            <a:off x="6876257" y="5875022"/>
            <a:ext cx="2094078" cy="431903"/>
          </a:xfrm>
          <a:prstGeom prst="rect">
            <a:avLst/>
          </a:prstGeom>
          <a:noFill/>
          <a:ln w="9525">
            <a:noFill/>
            <a:miter lim="800000"/>
            <a:headEnd/>
            <a:tailEnd/>
          </a:ln>
        </p:spPr>
      </p:pic>
      <p:pic>
        <p:nvPicPr>
          <p:cNvPr id="19" name="Picture 2" descr="C:\Users\zhevzhikov_ii\Desktop\2017 год\59. Презентация СОЧИ 2017\АСИ.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620688"/>
            <a:ext cx="1296144" cy="588251"/>
          </a:xfrm>
          <a:prstGeom prst="rect">
            <a:avLst/>
          </a:prstGeom>
          <a:noFill/>
          <a:extLst>
            <a:ext uri="{909E8E84-426E-40DD-AFC4-6F175D3DCCD1}">
              <a14:hiddenFill xmlns:a14="http://schemas.microsoft.com/office/drawing/2010/main">
                <a:solidFill>
                  <a:srgbClr val="FFFFFF"/>
                </a:solidFill>
              </a14:hiddenFill>
            </a:ext>
          </a:extLst>
        </p:spPr>
      </p:pic>
      <p:sp>
        <p:nvSpPr>
          <p:cNvPr id="21" name="Прямоугольник 20"/>
          <p:cNvSpPr/>
          <p:nvPr/>
        </p:nvSpPr>
        <p:spPr>
          <a:xfrm>
            <a:off x="323528" y="1268760"/>
            <a:ext cx="8407737" cy="646331"/>
          </a:xfrm>
          <a:prstGeom prst="rect">
            <a:avLst/>
          </a:prstGeom>
          <a:ln>
            <a:solidFill>
              <a:schemeClr val="accent6"/>
            </a:solidFill>
          </a:ln>
        </p:spPr>
        <p:txBody>
          <a:bodyPr wrap="square">
            <a:spAutoFit/>
          </a:bodyPr>
          <a:lstStyle/>
          <a:p>
            <a:pPr lvl="0" algn="ctr">
              <a:defRPr/>
            </a:pPr>
            <a:r>
              <a:rPr lang="ru-RU" sz="1200" b="1" dirty="0" smtClean="0">
                <a:solidFill>
                  <a:srgbClr val="000000">
                    <a:lumMod val="95000"/>
                    <a:lumOff val="5000"/>
                  </a:srgbClr>
                </a:solidFill>
                <a:latin typeface="Arial" panose="020B0604020202020204" pitchFamily="34" charset="0"/>
                <a:cs typeface="Arial" panose="020B0604020202020204" pitchFamily="34" charset="0"/>
              </a:rPr>
              <a:t>Заключено </a:t>
            </a:r>
            <a:r>
              <a:rPr lang="ru-RU" sz="1200" b="1" dirty="0">
                <a:solidFill>
                  <a:srgbClr val="000000">
                    <a:lumMod val="95000"/>
                    <a:lumOff val="5000"/>
                  </a:srgbClr>
                </a:solidFill>
                <a:latin typeface="Arial" panose="020B0604020202020204" pitchFamily="34" charset="0"/>
                <a:cs typeface="Arial" panose="020B0604020202020204" pitchFamily="34" charset="0"/>
              </a:rPr>
              <a:t>соглашение о </a:t>
            </a:r>
            <a:r>
              <a:rPr lang="ru-RU" sz="1200" b="1" dirty="0" smtClean="0">
                <a:solidFill>
                  <a:srgbClr val="000000">
                    <a:lumMod val="95000"/>
                    <a:lumOff val="5000"/>
                  </a:srgbClr>
                </a:solidFill>
                <a:latin typeface="Arial" panose="020B0604020202020204" pitchFamily="34" charset="0"/>
                <a:cs typeface="Arial" panose="020B0604020202020204" pitchFamily="34" charset="0"/>
              </a:rPr>
              <a:t>сотрудничестве от 29 октября 2014 года, между  </a:t>
            </a:r>
          </a:p>
          <a:p>
            <a:pPr lvl="0" algn="ctr">
              <a:defRPr/>
            </a:pPr>
            <a:r>
              <a:rPr lang="ru-RU" sz="1200" b="1" dirty="0" smtClean="0">
                <a:solidFill>
                  <a:srgbClr val="000000">
                    <a:lumMod val="95000"/>
                    <a:lumOff val="5000"/>
                  </a:srgbClr>
                </a:solidFill>
                <a:latin typeface="Arial" panose="020B0604020202020204" pitchFamily="34" charset="0"/>
                <a:cs typeface="Arial" panose="020B0604020202020204" pitchFamily="34" charset="0"/>
              </a:rPr>
              <a:t>Государственной компанией </a:t>
            </a:r>
            <a:r>
              <a:rPr lang="ru-RU" sz="1200" b="1" dirty="0">
                <a:solidFill>
                  <a:srgbClr val="000000">
                    <a:lumMod val="95000"/>
                    <a:lumOff val="5000"/>
                  </a:srgbClr>
                </a:solidFill>
                <a:latin typeface="Arial" panose="020B0604020202020204" pitchFamily="34" charset="0"/>
                <a:cs typeface="Arial" panose="020B0604020202020204" pitchFamily="34" charset="0"/>
              </a:rPr>
              <a:t>«Автодор» и </a:t>
            </a:r>
            <a:r>
              <a:rPr lang="ru-RU" sz="1200" b="1" dirty="0" smtClean="0">
                <a:solidFill>
                  <a:srgbClr val="000000">
                    <a:lumMod val="95000"/>
                    <a:lumOff val="5000"/>
                  </a:srgbClr>
                </a:solidFill>
                <a:latin typeface="Arial" panose="020B0604020202020204" pitchFamily="34" charset="0"/>
                <a:cs typeface="Arial" panose="020B0604020202020204" pitchFamily="34" charset="0"/>
              </a:rPr>
              <a:t>Автономной некоммерческой организацией </a:t>
            </a:r>
            <a:r>
              <a:rPr lang="ru-RU" sz="1200" b="1" dirty="0">
                <a:solidFill>
                  <a:srgbClr val="000000">
                    <a:lumMod val="95000"/>
                    <a:lumOff val="5000"/>
                  </a:srgbClr>
                </a:solidFill>
                <a:latin typeface="Arial" panose="020B0604020202020204" pitchFamily="34" charset="0"/>
                <a:cs typeface="Arial" panose="020B0604020202020204" pitchFamily="34" charset="0"/>
              </a:rPr>
              <a:t>«Агентство стратегических инициатив по продвижению новых проектов»</a:t>
            </a:r>
          </a:p>
        </p:txBody>
      </p:sp>
      <p:sp>
        <p:nvSpPr>
          <p:cNvPr id="22" name="Прямоугольник 21"/>
          <p:cNvSpPr/>
          <p:nvPr/>
        </p:nvSpPr>
        <p:spPr>
          <a:xfrm>
            <a:off x="323528" y="1988840"/>
            <a:ext cx="8407737" cy="1754326"/>
          </a:xfrm>
          <a:prstGeom prst="rect">
            <a:avLst/>
          </a:prstGeom>
          <a:ln>
            <a:solidFill>
              <a:schemeClr val="bg2">
                <a:lumMod val="10000"/>
              </a:schemeClr>
            </a:solidFill>
          </a:ln>
        </p:spPr>
        <p:txBody>
          <a:bodyPr wrap="square">
            <a:spAutoFit/>
          </a:bodyPr>
          <a:lstStyle/>
          <a:p>
            <a:pPr algn="ctr"/>
            <a:r>
              <a:rPr lang="ru-RU" sz="1200" b="1" dirty="0" smtClean="0">
                <a:solidFill>
                  <a:srgbClr val="FF0000"/>
                </a:solidFill>
                <a:latin typeface="Arial" panose="020B0604020202020204" pitchFamily="34" charset="0"/>
                <a:cs typeface="Arial" panose="020B0604020202020204" pitchFamily="34" charset="0"/>
              </a:rPr>
              <a:t>ОСНОВНЫЕ НАПРАВЛЕНИЯ СОТРУДНИЧЕСТВА:</a:t>
            </a:r>
            <a:endParaRPr lang="ru-RU" sz="1200" b="1" dirty="0">
              <a:solidFill>
                <a:srgbClr val="FF0000"/>
              </a:solidFill>
              <a:latin typeface="Arial" panose="020B0604020202020204" pitchFamily="34" charset="0"/>
              <a:cs typeface="Arial" panose="020B0604020202020204" pitchFamily="34" charset="0"/>
            </a:endParaRPr>
          </a:p>
          <a:p>
            <a:pPr indent="-171450" algn="just">
              <a:buFontTx/>
              <a:buChar char="-"/>
            </a:pPr>
            <a:r>
              <a:rPr lang="ru-RU" sz="1200" dirty="0"/>
              <a:t> выявление и преодоление существующих барьеров развития малого и среднего предпринимательства, обмен опытом в области его поддержки и оказание содействия в закупочных процедурах Государственной компании. </a:t>
            </a:r>
          </a:p>
          <a:p>
            <a:pPr indent="-171450" algn="just">
              <a:buFontTx/>
              <a:buChar char="-"/>
            </a:pPr>
            <a:r>
              <a:rPr lang="ru-RU" sz="1200" dirty="0" smtClean="0"/>
              <a:t>Предусматривается:</a:t>
            </a:r>
          </a:p>
          <a:p>
            <a:pPr indent="-171450" algn="just">
              <a:buFontTx/>
              <a:buChar char="-"/>
            </a:pPr>
            <a:r>
              <a:rPr lang="ru-RU" sz="1200" dirty="0" smtClean="0"/>
              <a:t>обмен </a:t>
            </a:r>
            <a:r>
              <a:rPr lang="ru-RU" sz="1200" dirty="0"/>
              <a:t>опытом в рамках работы системы одного окна </a:t>
            </a:r>
            <a:r>
              <a:rPr lang="ru-RU" sz="1200" dirty="0" smtClean="0"/>
              <a:t>Государственной компании</a:t>
            </a:r>
            <a:r>
              <a:rPr lang="ru-RU" sz="1200" dirty="0"/>
              <a:t> по внедрению инновационной продукции </a:t>
            </a:r>
            <a:r>
              <a:rPr lang="ru-RU" sz="1200" dirty="0" smtClean="0"/>
              <a:t>и разработок</a:t>
            </a:r>
            <a:r>
              <a:rPr lang="ru-RU" sz="1200" dirty="0"/>
              <a:t> на объектах Государственной компании, </a:t>
            </a:r>
            <a:endParaRPr lang="ru-RU" sz="1200" dirty="0" smtClean="0"/>
          </a:p>
          <a:p>
            <a:pPr indent="-171450" algn="just">
              <a:buFontTx/>
              <a:buChar char="-"/>
            </a:pPr>
            <a:r>
              <a:rPr lang="ru-RU" sz="1200" dirty="0" smtClean="0"/>
              <a:t>обмен </a:t>
            </a:r>
            <a:r>
              <a:rPr lang="ru-RU" sz="1200" dirty="0"/>
              <a:t>опытом в сфере совершенствования корпоративного управления деятельности дочерних и зависимых обществ, </a:t>
            </a:r>
            <a:endParaRPr lang="ru-RU" sz="1200" dirty="0" smtClean="0"/>
          </a:p>
          <a:p>
            <a:pPr indent="-171450" algn="just">
              <a:buFontTx/>
              <a:buChar char="-"/>
            </a:pPr>
            <a:r>
              <a:rPr lang="ru-RU" sz="1200" dirty="0" smtClean="0"/>
              <a:t>обмен</a:t>
            </a:r>
            <a:r>
              <a:rPr lang="ru-RU" sz="1200" dirty="0"/>
              <a:t> информацией в рамках создания общероссийской телекоммуникационной инфраструктуры повышенной пропускной способности путем интеграции магистральных линий связи в существующую структуру автомобильных </a:t>
            </a:r>
            <a:r>
              <a:rPr lang="ru-RU" sz="1200" dirty="0" smtClean="0"/>
              <a:t>дорог.</a:t>
            </a:r>
            <a:endParaRPr lang="ru-RU" sz="1200" dirty="0"/>
          </a:p>
        </p:txBody>
      </p:sp>
      <p:sp>
        <p:nvSpPr>
          <p:cNvPr id="10" name="Прямоугольник 9"/>
          <p:cNvSpPr/>
          <p:nvPr/>
        </p:nvSpPr>
        <p:spPr>
          <a:xfrm>
            <a:off x="335033" y="3861048"/>
            <a:ext cx="8407737" cy="646331"/>
          </a:xfrm>
          <a:prstGeom prst="rect">
            <a:avLst/>
          </a:prstGeom>
          <a:ln>
            <a:solidFill>
              <a:schemeClr val="accent6"/>
            </a:solidFill>
          </a:ln>
        </p:spPr>
        <p:txBody>
          <a:bodyPr wrap="square">
            <a:spAutoFit/>
          </a:bodyPr>
          <a:lstStyle/>
          <a:p>
            <a:pPr lvl="0" algn="ctr">
              <a:defRPr/>
            </a:pPr>
            <a:r>
              <a:rPr lang="ru-RU" sz="1200" b="1" dirty="0" smtClean="0">
                <a:solidFill>
                  <a:srgbClr val="000000">
                    <a:lumMod val="95000"/>
                    <a:lumOff val="5000"/>
                  </a:srgbClr>
                </a:solidFill>
                <a:latin typeface="Arial" panose="020B0604020202020204" pitchFamily="34" charset="0"/>
                <a:cs typeface="Arial" panose="020B0604020202020204" pitchFamily="34" charset="0"/>
              </a:rPr>
              <a:t>Заключено </a:t>
            </a:r>
            <a:r>
              <a:rPr lang="ru-RU" sz="1200" b="1" dirty="0">
                <a:solidFill>
                  <a:srgbClr val="000000">
                    <a:lumMod val="95000"/>
                    <a:lumOff val="5000"/>
                  </a:srgbClr>
                </a:solidFill>
                <a:latin typeface="Arial" panose="020B0604020202020204" pitchFamily="34" charset="0"/>
                <a:cs typeface="Arial" panose="020B0604020202020204" pitchFamily="34" charset="0"/>
              </a:rPr>
              <a:t>соглашение о </a:t>
            </a:r>
            <a:r>
              <a:rPr lang="ru-RU" sz="1200" b="1" dirty="0" smtClean="0">
                <a:solidFill>
                  <a:srgbClr val="000000">
                    <a:lumMod val="95000"/>
                    <a:lumOff val="5000"/>
                  </a:srgbClr>
                </a:solidFill>
                <a:latin typeface="Arial" panose="020B0604020202020204" pitchFamily="34" charset="0"/>
                <a:cs typeface="Arial" panose="020B0604020202020204" pitchFamily="34" charset="0"/>
              </a:rPr>
              <a:t>сотрудничестве от 26 ноября 2010 года, между  </a:t>
            </a:r>
          </a:p>
          <a:p>
            <a:pPr lvl="0" algn="ctr">
              <a:defRPr/>
            </a:pPr>
            <a:r>
              <a:rPr lang="ru-RU" sz="1200" b="1" dirty="0" smtClean="0">
                <a:solidFill>
                  <a:srgbClr val="000000">
                    <a:lumMod val="95000"/>
                    <a:lumOff val="5000"/>
                  </a:srgbClr>
                </a:solidFill>
                <a:latin typeface="Arial" panose="020B0604020202020204" pitchFamily="34" charset="0"/>
                <a:cs typeface="Arial" panose="020B0604020202020204" pitchFamily="34" charset="0"/>
              </a:rPr>
              <a:t>Государственной компанией </a:t>
            </a:r>
            <a:r>
              <a:rPr lang="ru-RU" sz="1200" b="1" dirty="0">
                <a:solidFill>
                  <a:srgbClr val="000000">
                    <a:lumMod val="95000"/>
                    <a:lumOff val="5000"/>
                  </a:srgbClr>
                </a:solidFill>
                <a:latin typeface="Arial" panose="020B0604020202020204" pitchFamily="34" charset="0"/>
                <a:cs typeface="Arial" panose="020B0604020202020204" pitchFamily="34" charset="0"/>
              </a:rPr>
              <a:t>«Автодор» и Общероссийской общественной организации малого и среднего предпринимательства «ОПОРА РОССИИ»</a:t>
            </a:r>
          </a:p>
        </p:txBody>
      </p:sp>
      <p:sp>
        <p:nvSpPr>
          <p:cNvPr id="11" name="Прямоугольник 10"/>
          <p:cNvSpPr/>
          <p:nvPr/>
        </p:nvSpPr>
        <p:spPr>
          <a:xfrm>
            <a:off x="316814" y="4725144"/>
            <a:ext cx="8407737" cy="830997"/>
          </a:xfrm>
          <a:prstGeom prst="rect">
            <a:avLst/>
          </a:prstGeom>
          <a:ln>
            <a:solidFill>
              <a:schemeClr val="bg2">
                <a:lumMod val="10000"/>
              </a:schemeClr>
            </a:solidFill>
          </a:ln>
        </p:spPr>
        <p:txBody>
          <a:bodyPr wrap="square">
            <a:spAutoFit/>
          </a:bodyPr>
          <a:lstStyle/>
          <a:p>
            <a:pPr algn="ctr"/>
            <a:r>
              <a:rPr lang="ru-RU" sz="1200" b="1" dirty="0" smtClean="0">
                <a:solidFill>
                  <a:srgbClr val="FF0000"/>
                </a:solidFill>
                <a:latin typeface="Arial" panose="020B0604020202020204" pitchFamily="34" charset="0"/>
                <a:cs typeface="Arial" panose="020B0604020202020204" pitchFamily="34" charset="0"/>
              </a:rPr>
              <a:t>ОСНОВНЫЕ НАПРАВЛЕНИЯ СОТРУДНИЧЕСТВА:</a:t>
            </a:r>
            <a:endParaRPr lang="ru-RU" sz="1200" b="1" dirty="0">
              <a:solidFill>
                <a:srgbClr val="FF0000"/>
              </a:solidFill>
              <a:latin typeface="Arial" panose="020B0604020202020204" pitchFamily="34" charset="0"/>
              <a:cs typeface="Arial" panose="020B0604020202020204" pitchFamily="34" charset="0"/>
            </a:endParaRPr>
          </a:p>
          <a:p>
            <a:pPr indent="-171450" algn="just">
              <a:buFontTx/>
              <a:buChar char="-"/>
            </a:pPr>
            <a:r>
              <a:rPr lang="ru-RU" sz="1200" dirty="0" smtClean="0"/>
              <a:t>развитие </a:t>
            </a:r>
            <a:r>
              <a:rPr lang="ru-RU" sz="1200" dirty="0"/>
              <a:t>объектов дорожного сервиса, размещаемых в границах полос отвода и придорожных полосах автомобильных дорог Государственной компании. </a:t>
            </a:r>
            <a:endParaRPr lang="ru-RU" sz="1200" dirty="0" smtClean="0"/>
          </a:p>
          <a:p>
            <a:pPr indent="-171450" algn="just">
              <a:buFontTx/>
              <a:buChar char="-"/>
            </a:pPr>
            <a:r>
              <a:rPr lang="ru-RU" sz="1200" dirty="0" smtClean="0"/>
              <a:t>сбор</a:t>
            </a:r>
            <a:r>
              <a:rPr lang="ru-RU" sz="1200" dirty="0"/>
              <a:t>, обобщение и обмен информацией и проведение совместных </a:t>
            </a:r>
            <a:r>
              <a:rPr lang="ru-RU" sz="1200" dirty="0" smtClean="0"/>
              <a:t>мероприятий в части развивая дорожного сервиса.</a:t>
            </a:r>
            <a:endParaRPr lang="ru-RU" sz="1200" dirty="0"/>
          </a:p>
        </p:txBody>
      </p:sp>
      <p:pic>
        <p:nvPicPr>
          <p:cNvPr id="13" name="Picture 3" descr="C:\Users\zhevzhikov_ii\Desktop\2017 год\59. Презентация СОЧИ 2017\опора России.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90982" y="692696"/>
            <a:ext cx="1569450" cy="449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0324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ИНВЕСТИЦИОННЫЙ ДЕПАРТАМЕНТ\Отдел маркетинга и взаимодействия с инвесторами\Контент\Дизайны\_1_~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072" t="70698"/>
          <a:stretch/>
        </p:blipFill>
        <p:spPr bwMode="auto">
          <a:xfrm>
            <a:off x="6" y="6200566"/>
            <a:ext cx="9143999" cy="65743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a:off x="107504" y="-71643"/>
            <a:ext cx="8784976" cy="692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0607" tIns="26943" rIns="10607" bIns="26943" anchor="ctr"/>
          <a:lstStyle/>
          <a:p>
            <a:pPr algn="ctr"/>
            <a:r>
              <a:rPr lang="ru-RU" sz="1600" b="1" dirty="0" smtClean="0">
                <a:solidFill>
                  <a:prstClr val="black"/>
                </a:solidFill>
                <a:latin typeface="Arial" panose="020B0604020202020204" pitchFamily="34" charset="0"/>
                <a:ea typeface="Tahoma" pitchFamily="34" charset="0"/>
                <a:cs typeface="Arial" panose="020B0604020202020204" pitchFamily="34" charset="0"/>
              </a:rPr>
              <a:t>Взаимодействие Государственной компании с Институтами развития</a:t>
            </a:r>
            <a:endParaRPr lang="ru-RU" sz="1600" b="1" dirty="0">
              <a:solidFill>
                <a:prstClr val="black"/>
              </a:solidFill>
              <a:latin typeface="Arial" panose="020B0604020202020204" pitchFamily="34" charset="0"/>
              <a:ea typeface="Tahoma" pitchFamily="34" charset="0"/>
              <a:cs typeface="Arial" panose="020B0604020202020204" pitchFamily="34" charset="0"/>
            </a:endParaRPr>
          </a:p>
        </p:txBody>
      </p:sp>
      <p:cxnSp>
        <p:nvCxnSpPr>
          <p:cNvPr id="6" name="Прямая соединительная линия 5"/>
          <p:cNvCxnSpPr/>
          <p:nvPr/>
        </p:nvCxnSpPr>
        <p:spPr>
          <a:xfrm>
            <a:off x="467544" y="548680"/>
            <a:ext cx="8089050" cy="0"/>
          </a:xfrm>
          <a:prstGeom prst="line">
            <a:avLst/>
          </a:prstGeom>
          <a:ln w="25400" cmpd="dbl">
            <a:solidFill>
              <a:srgbClr val="837E7E"/>
            </a:solidFill>
            <a:prstDash val="solid"/>
          </a:ln>
          <a:effectLst>
            <a:glow>
              <a:schemeClr val="accent1">
                <a:alpha val="40000"/>
              </a:schemeClr>
            </a:glow>
          </a:effectLst>
        </p:spPr>
        <p:style>
          <a:lnRef idx="1">
            <a:schemeClr val="accent1"/>
          </a:lnRef>
          <a:fillRef idx="0">
            <a:schemeClr val="accent1"/>
          </a:fillRef>
          <a:effectRef idx="0">
            <a:schemeClr val="accent1"/>
          </a:effectRef>
          <a:fontRef idx="minor">
            <a:schemeClr val="tx1"/>
          </a:fontRef>
        </p:style>
      </p:cxnSp>
      <p:sp>
        <p:nvSpPr>
          <p:cNvPr id="11" name="Прямоугольник 10"/>
          <p:cNvSpPr/>
          <p:nvPr/>
        </p:nvSpPr>
        <p:spPr>
          <a:xfrm>
            <a:off x="308200" y="692696"/>
            <a:ext cx="8407737" cy="2939266"/>
          </a:xfrm>
          <a:prstGeom prst="rect">
            <a:avLst/>
          </a:prstGeom>
          <a:ln>
            <a:solidFill>
              <a:schemeClr val="bg2">
                <a:lumMod val="10000"/>
              </a:schemeClr>
            </a:solidFill>
          </a:ln>
        </p:spPr>
        <p:txBody>
          <a:bodyPr wrap="square">
            <a:spAutoFit/>
          </a:bodyPr>
          <a:lstStyle/>
          <a:p>
            <a:pPr algn="ctr"/>
            <a:r>
              <a:rPr lang="ru-RU" sz="1600" b="1" dirty="0" smtClean="0">
                <a:solidFill>
                  <a:srgbClr val="FF0000"/>
                </a:solidFill>
                <a:latin typeface="Arial" panose="020B0604020202020204" pitchFamily="34" charset="0"/>
                <a:cs typeface="Arial" panose="020B0604020202020204" pitchFamily="34" charset="0"/>
              </a:rPr>
              <a:t>ИТОГИ</a:t>
            </a:r>
            <a:r>
              <a:rPr lang="ru-RU" sz="1600" dirty="0" smtClean="0">
                <a:latin typeface="Arial" panose="020B0604020202020204" pitchFamily="34" charset="0"/>
                <a:cs typeface="Arial" panose="020B0604020202020204" pitchFamily="34" charset="0"/>
              </a:rPr>
              <a:t>:</a:t>
            </a:r>
            <a:endParaRPr lang="ru-RU" sz="1600" dirty="0">
              <a:latin typeface="Arial" panose="020B0604020202020204" pitchFamily="34" charset="0"/>
              <a:cs typeface="Arial" panose="020B0604020202020204" pitchFamily="34" charset="0"/>
            </a:endParaRPr>
          </a:p>
          <a:p>
            <a:pPr marL="285750" indent="-285750" algn="just" fontAlgn="base">
              <a:spcBef>
                <a:spcPct val="0"/>
              </a:spcBef>
              <a:spcAft>
                <a:spcPct val="0"/>
              </a:spcAft>
              <a:buClr>
                <a:srgbClr val="009DDC"/>
              </a:buClr>
              <a:buFont typeface="Wingdings" panose="05000000000000000000" pitchFamily="2" charset="2"/>
              <a:buChar char="Ø"/>
            </a:pPr>
            <a:r>
              <a:rPr lang="ru-RU" sz="1300" dirty="0">
                <a:solidFill>
                  <a:srgbClr val="000000"/>
                </a:solidFill>
                <a:latin typeface="Arial" panose="020B0604020202020204" pitchFamily="34" charset="0"/>
                <a:cs typeface="Arial" panose="020B0604020202020204" pitchFamily="34" charset="0"/>
              </a:rPr>
              <a:t>Формирование требований по качеству и стоимости разрабатываемых технологий, работ и услуг для соответствия требованиям Государственной </a:t>
            </a:r>
            <a:r>
              <a:rPr lang="ru-RU" sz="1300" dirty="0" smtClean="0">
                <a:solidFill>
                  <a:srgbClr val="000000"/>
                </a:solidFill>
                <a:latin typeface="Arial" panose="020B0604020202020204" pitchFamily="34" charset="0"/>
                <a:cs typeface="Arial" panose="020B0604020202020204" pitchFamily="34" charset="0"/>
              </a:rPr>
              <a:t>компанией</a:t>
            </a:r>
          </a:p>
          <a:p>
            <a:pPr marL="285750" indent="-285750" algn="just" fontAlgn="base">
              <a:spcBef>
                <a:spcPct val="0"/>
              </a:spcBef>
              <a:spcAft>
                <a:spcPct val="0"/>
              </a:spcAft>
              <a:buClr>
                <a:srgbClr val="009DDC"/>
              </a:buClr>
              <a:buFont typeface="Wingdings" panose="05000000000000000000" pitchFamily="2" charset="2"/>
              <a:buChar char="Ø"/>
            </a:pPr>
            <a:r>
              <a:rPr lang="ru-RU" sz="1300" dirty="0" smtClean="0">
                <a:solidFill>
                  <a:srgbClr val="000000"/>
                </a:solidFill>
                <a:latin typeface="Arial" panose="020B0604020202020204" pitchFamily="34" charset="0"/>
                <a:cs typeface="Arial" panose="020B0604020202020204" pitchFamily="34" charset="0"/>
              </a:rPr>
              <a:t>Формирование инженерной, технологической, конструкторской документации, экспертизы и других нематериальных активов</a:t>
            </a:r>
          </a:p>
          <a:p>
            <a:pPr marL="285750" indent="-285750" algn="just" fontAlgn="base">
              <a:spcBef>
                <a:spcPct val="0"/>
              </a:spcBef>
              <a:spcAft>
                <a:spcPct val="0"/>
              </a:spcAft>
              <a:buClr>
                <a:srgbClr val="009DDC"/>
              </a:buClr>
              <a:buFont typeface="Wingdings" panose="05000000000000000000" pitchFamily="2" charset="2"/>
              <a:buChar char="Ø"/>
            </a:pPr>
            <a:r>
              <a:rPr lang="ru-RU" sz="1300" dirty="0" smtClean="0">
                <a:solidFill>
                  <a:srgbClr val="000000"/>
                </a:solidFill>
                <a:latin typeface="Arial" panose="020B0604020202020204" pitchFamily="34" charset="0"/>
                <a:cs typeface="Arial" panose="020B0604020202020204" pitchFamily="34" charset="0"/>
              </a:rPr>
              <a:t>Формирования </a:t>
            </a:r>
            <a:r>
              <a:rPr lang="ru-RU" sz="1300" dirty="0">
                <a:solidFill>
                  <a:srgbClr val="000000"/>
                </a:solidFill>
                <a:latin typeface="Arial" panose="020B0604020202020204" pitchFamily="34" charset="0"/>
                <a:cs typeface="Arial" panose="020B0604020202020204" pitchFamily="34" charset="0"/>
              </a:rPr>
              <a:t>требований по сертификации, инженерной и конструкторской документации технологических разработок и решений, соответствующих требованиям Государственной </a:t>
            </a:r>
            <a:r>
              <a:rPr lang="ru-RU" sz="1300" dirty="0" smtClean="0">
                <a:solidFill>
                  <a:srgbClr val="000000"/>
                </a:solidFill>
                <a:latin typeface="Arial" panose="020B0604020202020204" pitchFamily="34" charset="0"/>
                <a:cs typeface="Arial" panose="020B0604020202020204" pitchFamily="34" charset="0"/>
              </a:rPr>
              <a:t>компанией</a:t>
            </a:r>
            <a:endParaRPr lang="ru-RU" sz="1300" dirty="0">
              <a:solidFill>
                <a:srgbClr val="000000"/>
              </a:solidFill>
              <a:latin typeface="Arial" panose="020B0604020202020204" pitchFamily="34" charset="0"/>
              <a:cs typeface="Arial" panose="020B0604020202020204" pitchFamily="34" charset="0"/>
            </a:endParaRPr>
          </a:p>
          <a:p>
            <a:pPr marL="285750" indent="-285750" algn="just" fontAlgn="base">
              <a:spcBef>
                <a:spcPct val="0"/>
              </a:spcBef>
              <a:spcAft>
                <a:spcPct val="0"/>
              </a:spcAft>
              <a:buClr>
                <a:srgbClr val="009DDC"/>
              </a:buClr>
              <a:buFont typeface="Wingdings" panose="05000000000000000000" pitchFamily="2" charset="2"/>
              <a:buChar char="Ø"/>
            </a:pPr>
            <a:r>
              <a:rPr lang="ru-RU" sz="1300" dirty="0">
                <a:solidFill>
                  <a:srgbClr val="000000"/>
                </a:solidFill>
                <a:latin typeface="Arial" panose="020B0604020202020204" pitchFamily="34" charset="0"/>
                <a:cs typeface="Arial" panose="020B0604020202020204" pitchFamily="34" charset="0"/>
              </a:rPr>
              <a:t>Оценка соответствия технологий и инновационных решений требованиям Государственной </a:t>
            </a:r>
            <a:r>
              <a:rPr lang="ru-RU" sz="1300" dirty="0" smtClean="0">
                <a:solidFill>
                  <a:srgbClr val="000000"/>
                </a:solidFill>
                <a:latin typeface="Arial" panose="020B0604020202020204" pitchFamily="34" charset="0"/>
                <a:cs typeface="Arial" panose="020B0604020202020204" pitchFamily="34" charset="0"/>
              </a:rPr>
              <a:t>компанией</a:t>
            </a:r>
            <a:endParaRPr lang="ru-RU" sz="1300" dirty="0">
              <a:solidFill>
                <a:srgbClr val="000000"/>
              </a:solidFill>
              <a:latin typeface="Arial" panose="020B0604020202020204" pitchFamily="34" charset="0"/>
              <a:cs typeface="Arial" panose="020B0604020202020204" pitchFamily="34" charset="0"/>
            </a:endParaRPr>
          </a:p>
          <a:p>
            <a:pPr marL="285750" indent="-285750" algn="just" fontAlgn="base">
              <a:spcBef>
                <a:spcPct val="0"/>
              </a:spcBef>
              <a:spcAft>
                <a:spcPct val="0"/>
              </a:spcAft>
              <a:buClr>
                <a:srgbClr val="009DDC"/>
              </a:buClr>
              <a:buFont typeface="Wingdings" panose="05000000000000000000" pitchFamily="2" charset="2"/>
              <a:buChar char="Ø"/>
            </a:pPr>
            <a:r>
              <a:rPr lang="ru-RU" sz="1300" dirty="0">
                <a:solidFill>
                  <a:srgbClr val="000000"/>
                </a:solidFill>
                <a:latin typeface="Arial" panose="020B0604020202020204" pitchFamily="34" charset="0"/>
                <a:cs typeface="Arial" panose="020B0604020202020204" pitchFamily="34" charset="0"/>
              </a:rPr>
              <a:t>Формирование интеллектуальной собственности и продажа лицензий на их использование</a:t>
            </a:r>
          </a:p>
          <a:p>
            <a:pPr marL="285750" indent="-285750" algn="just" fontAlgn="base">
              <a:spcBef>
                <a:spcPct val="0"/>
              </a:spcBef>
              <a:spcAft>
                <a:spcPct val="0"/>
              </a:spcAft>
              <a:buClr>
                <a:srgbClr val="009DDC"/>
              </a:buClr>
              <a:buFont typeface="Wingdings" panose="05000000000000000000" pitchFamily="2" charset="2"/>
              <a:buChar char="Ø"/>
            </a:pPr>
            <a:r>
              <a:rPr lang="ru-RU" sz="1300" dirty="0">
                <a:solidFill>
                  <a:srgbClr val="000000"/>
                </a:solidFill>
                <a:latin typeface="Arial" panose="020B0604020202020204" pitchFamily="34" charset="0"/>
                <a:cs typeface="Arial" panose="020B0604020202020204" pitchFamily="34" charset="0"/>
              </a:rPr>
              <a:t>Анализ рынка и выявление потребностей по разработке современных инновационных</a:t>
            </a:r>
            <a:r>
              <a:rPr lang="en-US" sz="1300" dirty="0">
                <a:solidFill>
                  <a:srgbClr val="000000"/>
                </a:solidFill>
                <a:latin typeface="Arial" panose="020B0604020202020204" pitchFamily="34" charset="0"/>
                <a:cs typeface="Arial" panose="020B0604020202020204" pitchFamily="34" charset="0"/>
              </a:rPr>
              <a:t> </a:t>
            </a:r>
            <a:r>
              <a:rPr lang="ru-RU" sz="1300" dirty="0">
                <a:solidFill>
                  <a:srgbClr val="000000"/>
                </a:solidFill>
                <a:latin typeface="Arial" panose="020B0604020202020204" pitchFamily="34" charset="0"/>
                <a:cs typeface="Arial" panose="020B0604020202020204" pitchFamily="34" charset="0"/>
              </a:rPr>
              <a:t>технологий в области дорожного строительства</a:t>
            </a:r>
          </a:p>
          <a:p>
            <a:pPr marL="285750" indent="-285750" algn="just" fontAlgn="base">
              <a:spcBef>
                <a:spcPct val="0"/>
              </a:spcBef>
              <a:spcAft>
                <a:spcPct val="0"/>
              </a:spcAft>
              <a:buClr>
                <a:srgbClr val="009DDC"/>
              </a:buClr>
              <a:buFont typeface="Wingdings" panose="05000000000000000000" pitchFamily="2" charset="2"/>
              <a:buChar char="Ø"/>
            </a:pPr>
            <a:r>
              <a:rPr lang="ru-RU" sz="1300" dirty="0">
                <a:solidFill>
                  <a:srgbClr val="000000"/>
                </a:solidFill>
                <a:latin typeface="Arial" panose="020B0604020202020204" pitchFamily="34" charset="0"/>
                <a:cs typeface="Arial" panose="020B0604020202020204" pitchFamily="34" charset="0"/>
              </a:rPr>
              <a:t>Оказание консалтинговых услуг в области дорожного строительства.</a:t>
            </a:r>
          </a:p>
          <a:p>
            <a:pPr marL="285750" indent="-285750" algn="just" fontAlgn="base">
              <a:spcBef>
                <a:spcPct val="0"/>
              </a:spcBef>
              <a:spcAft>
                <a:spcPct val="0"/>
              </a:spcAft>
              <a:buClr>
                <a:srgbClr val="009DDC"/>
              </a:buClr>
              <a:buFont typeface="Wingdings" panose="05000000000000000000" pitchFamily="2" charset="2"/>
              <a:buChar char="Ø"/>
            </a:pPr>
            <a:r>
              <a:rPr lang="ru-RU" sz="1300" dirty="0">
                <a:solidFill>
                  <a:srgbClr val="000000"/>
                </a:solidFill>
                <a:latin typeface="Arial" panose="020B0604020202020204" pitchFamily="34" charset="0"/>
                <a:cs typeface="Arial" panose="020B0604020202020204" pitchFamily="34" charset="0"/>
              </a:rPr>
              <a:t>Содействие в поиске и подборе технологических партнеров и поставщиков</a:t>
            </a:r>
          </a:p>
        </p:txBody>
      </p:sp>
      <p:pic>
        <p:nvPicPr>
          <p:cNvPr id="1026" name="Picture 2" descr="C:\Users\zhevzhikov_ii\Desktop\2017 год\59. Презентация СОЧИ 2017\1234.png"/>
          <p:cNvPicPr>
            <a:picLocks noChangeAspect="1" noChangeArrowheads="1"/>
          </p:cNvPicPr>
          <p:nvPr/>
        </p:nvPicPr>
        <p:blipFill rotWithShape="1">
          <a:blip r:embed="rId3">
            <a:extLst>
              <a:ext uri="{28A0092B-C50C-407E-A947-70E740481C1C}">
                <a14:useLocalDpi xmlns:a14="http://schemas.microsoft.com/office/drawing/2010/main" val="0"/>
              </a:ext>
            </a:extLst>
          </a:blip>
          <a:srcRect l="2667" t="12349" r="4194" b="3832"/>
          <a:stretch/>
        </p:blipFill>
        <p:spPr bwMode="auto">
          <a:xfrm>
            <a:off x="1748827" y="3717032"/>
            <a:ext cx="4983413" cy="27054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V_Korshkov\Desktop\Автодор лого.jpg"/>
          <p:cNvPicPr>
            <a:picLocks noChangeAspect="1" noChangeArrowheads="1"/>
          </p:cNvPicPr>
          <p:nvPr/>
        </p:nvPicPr>
        <p:blipFill>
          <a:blip r:embed="rId4" cstate="print"/>
          <a:srcRect/>
          <a:stretch>
            <a:fillRect/>
          </a:stretch>
        </p:blipFill>
        <p:spPr bwMode="auto">
          <a:xfrm>
            <a:off x="6942418" y="5949425"/>
            <a:ext cx="2094078" cy="431903"/>
          </a:xfrm>
          <a:prstGeom prst="rect">
            <a:avLst/>
          </a:prstGeom>
          <a:noFill/>
          <a:ln w="9525">
            <a:noFill/>
            <a:miter lim="800000"/>
            <a:headEnd/>
            <a:tailEnd/>
          </a:ln>
        </p:spPr>
      </p:pic>
    </p:spTree>
    <p:extLst>
      <p:ext uri="{BB962C8B-B14F-4D97-AF65-F5344CB8AC3E}">
        <p14:creationId xmlns:p14="http://schemas.microsoft.com/office/powerpoint/2010/main" val="32645882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M:\ИНВЕСТИЦИОННЫЙ ДЕПАРТАМЕНТ\Отдел маркетинга и взаимодействия с инвесторами\Контент\Дизайны\_1_~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072" t="70698"/>
          <a:stretch/>
        </p:blipFill>
        <p:spPr bwMode="auto">
          <a:xfrm>
            <a:off x="6" y="6200566"/>
            <a:ext cx="9143999" cy="657437"/>
          </a:xfrm>
          <a:prstGeom prst="rect">
            <a:avLst/>
          </a:prstGeom>
          <a:noFill/>
          <a:extLst>
            <a:ext uri="{909E8E84-426E-40DD-AFC4-6F175D3DCCD1}">
              <a14:hiddenFill xmlns:a14="http://schemas.microsoft.com/office/drawing/2010/main">
                <a:solidFill>
                  <a:srgbClr val="FFFFFF"/>
                </a:solidFill>
              </a14:hiddenFill>
            </a:ext>
          </a:extLst>
        </p:spPr>
      </p:pic>
      <p:pic>
        <p:nvPicPr>
          <p:cNvPr id="12" name="Рисунок 11"/>
          <p:cNvPicPr>
            <a:picLocks noChangeAspect="1"/>
          </p:cNvPicPr>
          <p:nvPr/>
        </p:nvPicPr>
        <p:blipFill>
          <a:blip r:embed="rId6"/>
          <a:stretch>
            <a:fillRect/>
          </a:stretch>
        </p:blipFill>
        <p:spPr>
          <a:xfrm>
            <a:off x="323850" y="188640"/>
            <a:ext cx="8569325" cy="5329238"/>
          </a:xfrm>
          <a:prstGeom prst="rect">
            <a:avLst/>
          </a:prstGeom>
          <a:solidFill>
            <a:schemeClr val="bg1">
              <a:lumMod val="75000"/>
              <a:alpha val="58000"/>
            </a:schemeClr>
          </a:solidFill>
          <a:ln>
            <a:solidFill>
              <a:schemeClr val="tx1"/>
            </a:solidFill>
          </a:ln>
        </p:spPr>
      </p:pic>
      <p:sp>
        <p:nvSpPr>
          <p:cNvPr id="46114" name="Rectangle 4"/>
          <p:cNvSpPr>
            <a:spLocks noChangeArrowheads="1"/>
          </p:cNvSpPr>
          <p:nvPr>
            <p:custDataLst>
              <p:tags r:id="rId1"/>
            </p:custDataLst>
          </p:nvPr>
        </p:nvSpPr>
        <p:spPr bwMode="auto">
          <a:xfrm>
            <a:off x="1979712" y="3378770"/>
            <a:ext cx="5707063" cy="122238"/>
          </a:xfrm>
          <a:prstGeom prst="rect">
            <a:avLst/>
          </a:prstGeom>
          <a:solidFill>
            <a:srgbClr val="FF8500"/>
          </a:solidFill>
          <a:ln w="9525" algn="ctr">
            <a:noFill/>
            <a:miter lim="800000"/>
            <a:headEnd/>
            <a:tailEnd/>
          </a:ln>
          <a:effectLst>
            <a:outerShdw blurRad="63500" sx="102000" sy="102000" algn="ctr" rotWithShape="0">
              <a:prstClr val="black">
                <a:alpha val="40000"/>
              </a:prstClr>
            </a:outerShdw>
          </a:effectLst>
        </p:spPr>
        <p:txBody>
          <a:bodyPr wrap="none" lIns="83068" tIns="41533" rIns="83068" bIns="41533" anchor="ctr"/>
          <a:lstStyle/>
          <a:p>
            <a:pPr algn="ctr" fontAlgn="auto">
              <a:spcBef>
                <a:spcPts val="0"/>
              </a:spcBef>
              <a:spcAft>
                <a:spcPts val="0"/>
              </a:spcAft>
              <a:defRPr/>
            </a:pPr>
            <a:endParaRPr lang="en-US" sz="800" dirty="0">
              <a:solidFill>
                <a:srgbClr val="45545F"/>
              </a:solidFill>
              <a:latin typeface="Calibri" pitchFamily="34" charset="0"/>
              <a:cs typeface="+mn-cs"/>
            </a:endParaRPr>
          </a:p>
        </p:txBody>
      </p:sp>
      <p:sp>
        <p:nvSpPr>
          <p:cNvPr id="27651" name="Text Box 5"/>
          <p:cNvSpPr txBox="1">
            <a:spLocks noChangeArrowheads="1"/>
          </p:cNvSpPr>
          <p:nvPr>
            <p:custDataLst>
              <p:tags r:id="rId2"/>
            </p:custDataLst>
          </p:nvPr>
        </p:nvSpPr>
        <p:spPr bwMode="auto">
          <a:xfrm>
            <a:off x="1803400" y="4114800"/>
            <a:ext cx="4532313" cy="215900"/>
          </a:xfrm>
          <a:prstGeom prst="rect">
            <a:avLst/>
          </a:prstGeom>
          <a:noFill/>
          <a:ln w="9525">
            <a:noFill/>
            <a:miter lim="800000"/>
            <a:headEnd/>
            <a:tailEnd/>
          </a:ln>
        </p:spPr>
        <p:txBody>
          <a:bodyPr lIns="0" tIns="0" rIns="0" bIns="0">
            <a:spAutoFit/>
          </a:bodyPr>
          <a:lstStyle/>
          <a:p>
            <a:endParaRPr lang="ru-RU" sz="1400">
              <a:solidFill>
                <a:srgbClr val="003366"/>
              </a:solidFill>
              <a:latin typeface="Calibri" pitchFamily="34" charset="0"/>
            </a:endParaRPr>
          </a:p>
        </p:txBody>
      </p:sp>
      <p:sp>
        <p:nvSpPr>
          <p:cNvPr id="46112" name="Text Box 8"/>
          <p:cNvSpPr txBox="1">
            <a:spLocks noChangeArrowheads="1"/>
          </p:cNvSpPr>
          <p:nvPr>
            <p:custDataLst>
              <p:tags r:id="rId3"/>
            </p:custDataLst>
          </p:nvPr>
        </p:nvSpPr>
        <p:spPr bwMode="auto">
          <a:xfrm>
            <a:off x="1979712" y="2767583"/>
            <a:ext cx="5567363" cy="492125"/>
          </a:xfrm>
          <a:prstGeom prst="rect">
            <a:avLst/>
          </a:prstGeom>
          <a:solidFill>
            <a:schemeClr val="bg1">
              <a:lumMod val="95000"/>
              <a:alpha val="78000"/>
            </a:schemeClr>
          </a:solidFill>
          <a:ln w="9525">
            <a:noFill/>
            <a:miter lim="800000"/>
            <a:headEnd/>
            <a:tailEnd/>
          </a:ln>
        </p:spPr>
        <p:txBody>
          <a:bodyPr lIns="0" tIns="0" rIns="0" bIns="0">
            <a:spAutoFit/>
          </a:bodyPr>
          <a:lstStyle/>
          <a:p>
            <a:pPr algn="ctr" defTabSz="977224" fontAlgn="auto">
              <a:spcBef>
                <a:spcPts val="0"/>
              </a:spcBef>
              <a:spcAft>
                <a:spcPts val="0"/>
              </a:spcAft>
              <a:defRPr/>
            </a:pPr>
            <a:r>
              <a:rPr lang="ru-RU" sz="3200" dirty="0">
                <a:latin typeface="Arial" panose="020B0604020202020204" pitchFamily="34" charset="0"/>
                <a:cs typeface="Arial" panose="020B0604020202020204" pitchFamily="34" charset="0"/>
              </a:rPr>
              <a:t>Спасибо за внимание!</a:t>
            </a:r>
          </a:p>
        </p:txBody>
      </p:sp>
      <p:sp>
        <p:nvSpPr>
          <p:cNvPr id="27654" name="TextBox 15"/>
          <p:cNvSpPr txBox="1">
            <a:spLocks noChangeArrowheads="1"/>
          </p:cNvSpPr>
          <p:nvPr/>
        </p:nvSpPr>
        <p:spPr bwMode="auto">
          <a:xfrm>
            <a:off x="180975" y="5589240"/>
            <a:ext cx="8848725" cy="865188"/>
          </a:xfrm>
          <a:prstGeom prst="rect">
            <a:avLst/>
          </a:prstGeom>
          <a:noFill/>
          <a:ln w="9525">
            <a:noFill/>
            <a:miter lim="800000"/>
            <a:headEnd/>
            <a:tailEnd/>
          </a:ln>
        </p:spPr>
        <p:txBody>
          <a:bodyPr lIns="83056" tIns="41528" rIns="83056" bIns="41528">
            <a:spAutoFit/>
          </a:bodyPr>
          <a:lstStyle/>
          <a:p>
            <a:pPr algn="just"/>
            <a:r>
              <a:rPr lang="ru-RU" sz="700" dirty="0">
                <a:latin typeface="Tahoma" pitchFamily="34" charset="0"/>
                <a:cs typeface="Tahoma" pitchFamily="34" charset="0"/>
              </a:rPr>
              <a:t>Данный документ не является офертой, изложением существенных условий договоров, официальным сообщением о проведении Государственной компанией «Российские автомобильные дороги» торгов, конкурсов, тендеров, или любым иным аналогичным по статусу документом, который мог бы создать для нее какие бы то ни было обязательства. Данный документ составлен исключительно в информационных целях. Государственная компания «Российские автомобильные дороги» оставляет за собой право в любое время, без какого бы то ни было предварительного предупреждения вносить изменения, удалять и иным, в том числе существенным, образом изменять любую информацию, содержащуюся в данном документе и не несет никаких обязательств по уведомлению о таких изменениях.  Государственная компания ни при каких обстоятельствах не несет никакой ответственности за точность, полноту, актуальность, своевременность, содержание, востребованность или соответствие любой информации, содержащейся в данном документе, действительности. Государственная компания ни при каких обстоятельствах не несет никакой ответственность за решения и действия, которые были или могли быть совершены и/или от совершения которых воздержались или могли воздержаться вследствие ознакомления с данным документом.</a:t>
            </a:r>
          </a:p>
        </p:txBody>
      </p:sp>
    </p:spTree>
    <p:extLst>
      <p:ext uri="{BB962C8B-B14F-4D97-AF65-F5344CB8AC3E}">
        <p14:creationId xmlns:p14="http://schemas.microsoft.com/office/powerpoint/2010/main" val="326392524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ИНВЕСТИЦИОННЫЙ ДЕПАРТАМЕНТ\Отдел маркетинга и взаимодействия с инвесторами\Контент\Дизайны\_1_~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072" t="70698"/>
          <a:stretch/>
        </p:blipFill>
        <p:spPr bwMode="auto">
          <a:xfrm>
            <a:off x="6" y="6200566"/>
            <a:ext cx="9143999" cy="657437"/>
          </a:xfrm>
          <a:prstGeom prst="rect">
            <a:avLst/>
          </a:prstGeom>
          <a:noFill/>
          <a:extLst>
            <a:ext uri="{909E8E84-426E-40DD-AFC4-6F175D3DCCD1}">
              <a14:hiddenFill xmlns:a14="http://schemas.microsoft.com/office/drawing/2010/main">
                <a:solidFill>
                  <a:srgbClr val="FFFFFF"/>
                </a:solidFill>
              </a14:hiddenFill>
            </a:ext>
          </a:extLst>
        </p:spPr>
      </p:pic>
      <p:sp>
        <p:nvSpPr>
          <p:cNvPr id="5" name="Заголовок 1"/>
          <p:cNvSpPr>
            <a:spLocks noGrp="1"/>
          </p:cNvSpPr>
          <p:nvPr>
            <p:ph type="title"/>
          </p:nvPr>
        </p:nvSpPr>
        <p:spPr>
          <a:xfrm>
            <a:off x="371382" y="44624"/>
            <a:ext cx="8233066" cy="432048"/>
          </a:xfrm>
        </p:spPr>
        <p:txBody>
          <a:bodyPr>
            <a:noAutofit/>
          </a:bodyPr>
          <a:lstStyle/>
          <a:p>
            <a:r>
              <a:rPr lang="ru-RU" sz="1600" b="1" dirty="0" smtClean="0">
                <a:latin typeface="Arial" panose="020B0604020202020204" pitchFamily="34" charset="0"/>
                <a:cs typeface="Arial" panose="020B0604020202020204" pitchFamily="34" charset="0"/>
              </a:rPr>
              <a:t>Взаимодействие Государственной компании с институтами развития в рамках реализации  Программы инновационного развития на 2016 – 2020 годы</a:t>
            </a:r>
            <a:endParaRPr lang="ru-RU" sz="1600" b="1" dirty="0">
              <a:latin typeface="Arial" panose="020B0604020202020204" pitchFamily="34" charset="0"/>
              <a:cs typeface="Arial" panose="020B0604020202020204" pitchFamily="34" charset="0"/>
            </a:endParaRPr>
          </a:p>
        </p:txBody>
      </p:sp>
      <p:cxnSp>
        <p:nvCxnSpPr>
          <p:cNvPr id="6" name="Прямая соединительная линия 5"/>
          <p:cNvCxnSpPr/>
          <p:nvPr/>
        </p:nvCxnSpPr>
        <p:spPr>
          <a:xfrm>
            <a:off x="371382" y="548680"/>
            <a:ext cx="8089050" cy="0"/>
          </a:xfrm>
          <a:prstGeom prst="line">
            <a:avLst/>
          </a:prstGeom>
          <a:ln w="25400" cmpd="dbl">
            <a:solidFill>
              <a:srgbClr val="837E7E"/>
            </a:solidFill>
            <a:prstDash val="solid"/>
          </a:ln>
          <a:effectLst>
            <a:glow>
              <a:schemeClr val="accent1">
                <a:alpha val="40000"/>
              </a:schemeClr>
            </a:glow>
          </a:effectLst>
        </p:spPr>
        <p:style>
          <a:lnRef idx="1">
            <a:schemeClr val="accent1"/>
          </a:lnRef>
          <a:fillRef idx="0">
            <a:schemeClr val="accent1"/>
          </a:fillRef>
          <a:effectRef idx="0">
            <a:schemeClr val="accent1"/>
          </a:effectRef>
          <a:fontRef idx="minor">
            <a:schemeClr val="tx1"/>
          </a:fontRef>
        </p:style>
      </p:cxnSp>
      <p:sp>
        <p:nvSpPr>
          <p:cNvPr id="8" name="Прямоугольник 7"/>
          <p:cNvSpPr/>
          <p:nvPr/>
        </p:nvSpPr>
        <p:spPr>
          <a:xfrm>
            <a:off x="251520" y="983630"/>
            <a:ext cx="8640960" cy="1077218"/>
          </a:xfrm>
          <a:prstGeom prst="rect">
            <a:avLst/>
          </a:prstGeom>
        </p:spPr>
        <p:txBody>
          <a:bodyPr wrap="square">
            <a:spAutoFit/>
          </a:bodyPr>
          <a:lstStyle/>
          <a:p>
            <a:pPr algn="just"/>
            <a:r>
              <a:rPr lang="ru-RU" sz="1600" dirty="0">
                <a:latin typeface="Arial" panose="020B0604020202020204" pitchFamily="34" charset="0"/>
                <a:cs typeface="Arial" panose="020B0604020202020204" pitchFamily="34" charset="0"/>
              </a:rPr>
              <a:t>Программа инновационного развития Государственной компании на период 2016-2020 годы (далее – Программа) согласована Министерством транспорта РФ, Министерством экономического развития РФ, Министерством образования и науки РФ и утверждена Наблюдательным советом Государственной компании (протокол от 08.06.2016 № 89</a:t>
            </a:r>
            <a:r>
              <a:rPr lang="ru-RU" sz="1600" dirty="0" smtClean="0">
                <a:latin typeface="Arial" panose="020B0604020202020204" pitchFamily="34" charset="0"/>
                <a:cs typeface="Arial" panose="020B0604020202020204" pitchFamily="34" charset="0"/>
              </a:rPr>
              <a:t>).</a:t>
            </a:r>
            <a:endParaRPr lang="ru-RU" sz="1600" dirty="0">
              <a:latin typeface="Arial" panose="020B0604020202020204" pitchFamily="34" charset="0"/>
              <a:cs typeface="Arial" panose="020B0604020202020204" pitchFamily="34" charset="0"/>
            </a:endParaRPr>
          </a:p>
        </p:txBody>
      </p:sp>
      <p:pic>
        <p:nvPicPr>
          <p:cNvPr id="11" name="Рисунок 1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5612952"/>
            <a:ext cx="1490943" cy="520841"/>
          </a:xfrm>
          <a:prstGeom prst="rect">
            <a:avLst/>
          </a:prstGeom>
          <a:ln>
            <a:noFill/>
          </a:ln>
          <a:effectLst>
            <a:outerShdw blurRad="190500" algn="tl" rotWithShape="0">
              <a:srgbClr val="000000">
                <a:alpha val="70000"/>
              </a:srgbClr>
            </a:outerShdw>
          </a:effectLst>
        </p:spPr>
      </p:pic>
      <p:pic>
        <p:nvPicPr>
          <p:cNvPr id="12" name="Picture 2" descr="C:\Users\zhevzhikov_ii\Desktop\2017 год\59. Презентация СОЧИ 2017\сКОЛКОВО.png"/>
          <p:cNvPicPr>
            <a:picLocks noChangeAspect="1" noChangeArrowheads="1"/>
          </p:cNvPicPr>
          <p:nvPr/>
        </p:nvPicPr>
        <p:blipFill rotWithShape="1">
          <a:blip r:embed="rId4">
            <a:extLst>
              <a:ext uri="{28A0092B-C50C-407E-A947-70E740481C1C}">
                <a14:useLocalDpi xmlns:a14="http://schemas.microsoft.com/office/drawing/2010/main" val="0"/>
              </a:ext>
            </a:extLst>
          </a:blip>
          <a:srcRect l="8659" t="5704" r="4390" b="10496"/>
          <a:stretch/>
        </p:blipFill>
        <p:spPr bwMode="auto">
          <a:xfrm>
            <a:off x="2987824" y="5517232"/>
            <a:ext cx="955521" cy="67436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3" name="Picture 2" descr="C:\Users\zhevzhikov_ii\Desktop\2017 год\59. Презентация СОЧИ 2017\АСИ.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040" y="5527275"/>
            <a:ext cx="1438715" cy="6529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4" name="Picture 3" descr="C:\Users\zhevzhikov_ii\Desktop\2017 год\59. Презентация СОЧИ 2017\опора России.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36296" y="5590570"/>
            <a:ext cx="1569450" cy="44984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5" name="Прямоугольник 14"/>
          <p:cNvSpPr/>
          <p:nvPr/>
        </p:nvSpPr>
        <p:spPr>
          <a:xfrm>
            <a:off x="251520" y="2348880"/>
            <a:ext cx="8640960" cy="2554545"/>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ru-RU" sz="1600" u="sng" dirty="0" smtClean="0">
                <a:latin typeface="Arial" panose="020B0604020202020204" pitchFamily="34" charset="0"/>
                <a:cs typeface="Arial" panose="020B0604020202020204" pitchFamily="34" charset="0"/>
              </a:rPr>
              <a:t>ОСНОВНЫЕ ЗАДАЧИ:</a:t>
            </a:r>
          </a:p>
          <a:p>
            <a:pPr indent="-285750" algn="just">
              <a:buFont typeface="Wingdings" panose="05000000000000000000" pitchFamily="2" charset="2"/>
              <a:buChar char="ü"/>
            </a:pPr>
            <a:r>
              <a:rPr lang="ru-RU" sz="1600" dirty="0" smtClean="0">
                <a:latin typeface="Arial" panose="020B0604020202020204" pitchFamily="34" charset="0"/>
                <a:cs typeface="Arial" panose="020B0604020202020204" pitchFamily="34" charset="0"/>
              </a:rPr>
              <a:t>Реализация </a:t>
            </a:r>
            <a:r>
              <a:rPr lang="ru-RU" sz="1600" dirty="0">
                <a:latin typeface="Arial" panose="020B0604020202020204" pitchFamily="34" charset="0"/>
                <a:cs typeface="Arial" panose="020B0604020202020204" pitchFamily="34" charset="0"/>
              </a:rPr>
              <a:t>приоритетных направлений инновационного развития автодорожной отрасли, обеспечивающего экономическое, социальное и территориальное развитие регионов страны;</a:t>
            </a:r>
          </a:p>
          <a:p>
            <a:pPr indent="-285750" algn="just">
              <a:buFont typeface="Wingdings" panose="05000000000000000000" pitchFamily="2" charset="2"/>
              <a:buChar char="ü"/>
            </a:pPr>
            <a:r>
              <a:rPr lang="ru-RU" sz="1600" dirty="0" smtClean="0">
                <a:latin typeface="Arial" panose="020B0604020202020204" pitchFamily="34" charset="0"/>
                <a:cs typeface="Arial" panose="020B0604020202020204" pitchFamily="34" charset="0"/>
              </a:rPr>
              <a:t>Реализация </a:t>
            </a:r>
            <a:r>
              <a:rPr lang="ru-RU" sz="1600" dirty="0">
                <a:latin typeface="Arial" panose="020B0604020202020204" pitchFamily="34" charset="0"/>
                <a:cs typeface="Arial" panose="020B0604020202020204" pitchFamily="34" charset="0"/>
              </a:rPr>
              <a:t>запроса инновационных технологий для </a:t>
            </a:r>
            <a:r>
              <a:rPr lang="ru-RU" sz="1600" dirty="0" smtClean="0">
                <a:latin typeface="Arial" panose="020B0604020202020204" pitchFamily="34" charset="0"/>
                <a:cs typeface="Arial" panose="020B0604020202020204" pitchFamily="34" charset="0"/>
              </a:rPr>
              <a:t>объектов;</a:t>
            </a:r>
          </a:p>
          <a:p>
            <a:pPr indent="-285750" algn="just">
              <a:buFont typeface="Wingdings" panose="05000000000000000000" pitchFamily="2" charset="2"/>
              <a:buChar char="ü"/>
            </a:pPr>
            <a:r>
              <a:rPr lang="ru-RU" sz="1600" dirty="0" smtClean="0">
                <a:latin typeface="Arial" panose="020B0604020202020204" pitchFamily="34" charset="0"/>
                <a:cs typeface="Arial" panose="020B0604020202020204" pitchFamily="34" charset="0"/>
              </a:rPr>
              <a:t>Объединение </a:t>
            </a:r>
            <a:r>
              <a:rPr lang="ru-RU" sz="1600" dirty="0">
                <a:latin typeface="Arial" panose="020B0604020202020204" pitchFamily="34" charset="0"/>
                <a:cs typeface="Arial" panose="020B0604020202020204" pitchFamily="34" charset="0"/>
              </a:rPr>
              <a:t>потенциала институтов развития и высокую компетенцию ГК «Автодор» для адаптации, создания и испытания прорывных технологий в области дорожного строительства, позволяющих существенно повысить качество строительства, содержания и безопасность автомобильных дорог;</a:t>
            </a:r>
          </a:p>
          <a:p>
            <a:pPr indent="-285750" algn="just">
              <a:buFont typeface="Wingdings" panose="05000000000000000000" pitchFamily="2" charset="2"/>
              <a:buChar char="ü"/>
            </a:pPr>
            <a:r>
              <a:rPr lang="ru-RU" sz="1600" dirty="0" smtClean="0">
                <a:latin typeface="Arial" panose="020B0604020202020204" pitchFamily="34" charset="0"/>
                <a:cs typeface="Arial" panose="020B0604020202020204" pitchFamily="34" charset="0"/>
              </a:rPr>
              <a:t>Оказание </a:t>
            </a:r>
            <a:r>
              <a:rPr lang="ru-RU" sz="1600" dirty="0">
                <a:latin typeface="Arial" panose="020B0604020202020204" pitchFamily="34" charset="0"/>
                <a:cs typeface="Arial" panose="020B0604020202020204" pitchFamily="34" charset="0"/>
              </a:rPr>
              <a:t>содействия </a:t>
            </a:r>
            <a:r>
              <a:rPr lang="ru-RU" sz="1600" dirty="0" smtClean="0">
                <a:latin typeface="Arial" panose="020B0604020202020204" pitchFamily="34" charset="0"/>
                <a:cs typeface="Arial" panose="020B0604020202020204" pitchFamily="34" charset="0"/>
              </a:rPr>
              <a:t>бизнесу.</a:t>
            </a:r>
            <a:endParaRPr lang="ru-RU"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12866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M:\ИНВЕСТИЦИОННЫЙ ДЕПАРТАМЕНТ\Отдел маркетинга и взаимодействия с инвесторами\Контент\Дизайны\_1_~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072" t="70698"/>
          <a:stretch/>
        </p:blipFill>
        <p:spPr bwMode="auto">
          <a:xfrm>
            <a:off x="6" y="6200566"/>
            <a:ext cx="9143999" cy="657437"/>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Прямая соединительная линия 17"/>
          <p:cNvCxnSpPr/>
          <p:nvPr/>
        </p:nvCxnSpPr>
        <p:spPr>
          <a:xfrm>
            <a:off x="371382" y="548680"/>
            <a:ext cx="8089050" cy="0"/>
          </a:xfrm>
          <a:prstGeom prst="line">
            <a:avLst/>
          </a:prstGeom>
          <a:ln w="25400" cmpd="dbl">
            <a:solidFill>
              <a:srgbClr val="837E7E"/>
            </a:solidFill>
            <a:prstDash val="solid"/>
          </a:ln>
          <a:effectLst>
            <a:glow>
              <a:schemeClr val="accent1">
                <a:alpha val="40000"/>
              </a:schemeClr>
            </a:glow>
          </a:effectLst>
        </p:spPr>
        <p:style>
          <a:lnRef idx="1">
            <a:schemeClr val="accent1"/>
          </a:lnRef>
          <a:fillRef idx="0">
            <a:schemeClr val="accent1"/>
          </a:fillRef>
          <a:effectRef idx="0">
            <a:schemeClr val="accent1"/>
          </a:effectRef>
          <a:fontRef idx="minor">
            <a:schemeClr val="tx1"/>
          </a:fontRef>
        </p:style>
      </p:cxnSp>
      <p:sp>
        <p:nvSpPr>
          <p:cNvPr id="49" name="Заголовок 1"/>
          <p:cNvSpPr txBox="1">
            <a:spLocks/>
          </p:cNvSpPr>
          <p:nvPr/>
        </p:nvSpPr>
        <p:spPr>
          <a:xfrm>
            <a:off x="143508" y="2457450"/>
            <a:ext cx="8856984" cy="6957392"/>
          </a:xfrm>
          <a:prstGeom prst="rect">
            <a:avLst/>
          </a:prstGeom>
        </p:spPr>
        <p:txBody>
          <a:bodyPr vert="horz" lIns="91429" tIns="45715" rIns="91429" bIns="45715" rtlCol="0" anchor="ctr">
            <a:noAutofit/>
          </a:bodyPr>
          <a:lstStyle/>
          <a:p>
            <a:pPr indent="354013" algn="just" defTabSz="914290" fontAlgn="auto">
              <a:spcAft>
                <a:spcPts val="0"/>
              </a:spcAft>
              <a:defRPr/>
            </a:pPr>
            <a:endParaRPr lang="ru-RU" sz="1400" b="1" kern="0" dirty="0" smtClean="0">
              <a:latin typeface="Tahoma" pitchFamily="34" charset="0"/>
              <a:ea typeface="Tahoma" pitchFamily="34" charset="0"/>
              <a:cs typeface="Tahoma" pitchFamily="34" charset="0"/>
            </a:endParaRPr>
          </a:p>
          <a:p>
            <a:pPr defTabSz="914290" fontAlgn="auto">
              <a:spcAft>
                <a:spcPts val="0"/>
              </a:spcAft>
              <a:defRPr/>
            </a:pPr>
            <a:endParaRPr lang="ru-RU" sz="800" kern="0" dirty="0" smtClean="0">
              <a:latin typeface="Arial" panose="020B0604020202020204" pitchFamily="34" charset="0"/>
              <a:ea typeface="Tahoma" pitchFamily="34" charset="0"/>
              <a:cs typeface="Arial" panose="020B0604020202020204" pitchFamily="34" charset="0"/>
            </a:endParaRPr>
          </a:p>
          <a:p>
            <a:pPr indent="354013" algn="just" defTabSz="914290" fontAlgn="auto">
              <a:spcAft>
                <a:spcPts val="0"/>
              </a:spcAft>
              <a:defRPr/>
            </a:pPr>
            <a:endParaRPr lang="ru-RU" sz="800" kern="0" dirty="0">
              <a:latin typeface="Arial" panose="020B0604020202020204" pitchFamily="34" charset="0"/>
              <a:ea typeface="Tahoma" pitchFamily="34" charset="0"/>
              <a:cs typeface="Arial" panose="020B0604020202020204" pitchFamily="34" charset="0"/>
            </a:endParaRPr>
          </a:p>
        </p:txBody>
      </p:sp>
      <p:sp>
        <p:nvSpPr>
          <p:cNvPr id="4" name="Прямоугольник 3"/>
          <p:cNvSpPr/>
          <p:nvPr/>
        </p:nvSpPr>
        <p:spPr>
          <a:xfrm>
            <a:off x="287870" y="-27384"/>
            <a:ext cx="7817693" cy="584775"/>
          </a:xfrm>
          <a:prstGeom prst="rect">
            <a:avLst/>
          </a:prstGeom>
        </p:spPr>
        <p:txBody>
          <a:bodyPr wrap="square">
            <a:spAutoFit/>
          </a:bodyPr>
          <a:lstStyle/>
          <a:p>
            <a:pPr algn="ctr"/>
            <a:r>
              <a:rPr lang="ru-RU" sz="1600" b="1" dirty="0" smtClean="0">
                <a:latin typeface="Arial" panose="020B0604020202020204" pitchFamily="34" charset="0"/>
                <a:ea typeface="Tahoma" panose="020B0604030504040204" pitchFamily="34" charset="0"/>
                <a:cs typeface="Arial" panose="020B0604020202020204" pitchFamily="34" charset="0"/>
              </a:rPr>
              <a:t>Инновации в решении приоритетных задач в области научно-технического и инновационного развития</a:t>
            </a:r>
            <a:endParaRPr lang="ru-RU" sz="1600" b="1" dirty="0">
              <a:latin typeface="Arial" panose="020B0604020202020204" pitchFamily="34" charset="0"/>
              <a:ea typeface="Tahoma" panose="020B0604030504040204" pitchFamily="34" charset="0"/>
              <a:cs typeface="Arial" panose="020B0604020202020204" pitchFamily="34" charset="0"/>
            </a:endParaRPr>
          </a:p>
        </p:txBody>
      </p:sp>
      <p:sp>
        <p:nvSpPr>
          <p:cNvPr id="6" name="Прямоугольник 5"/>
          <p:cNvSpPr/>
          <p:nvPr/>
        </p:nvSpPr>
        <p:spPr>
          <a:xfrm>
            <a:off x="146776" y="1484784"/>
            <a:ext cx="8781260" cy="892552"/>
          </a:xfrm>
          <a:prstGeom prst="rect">
            <a:avLst/>
          </a:prstGeom>
        </p:spPr>
        <p:txBody>
          <a:bodyPr wrap="square">
            <a:spAutoFit/>
          </a:bodyPr>
          <a:lstStyle/>
          <a:p>
            <a:pPr marL="285750" indent="-285750" algn="just" defTabSz="914290" fontAlgn="auto">
              <a:spcAft>
                <a:spcPts val="0"/>
              </a:spcAft>
              <a:buFont typeface="Wingdings" panose="05000000000000000000" pitchFamily="2" charset="2"/>
              <a:buChar char="q"/>
              <a:defRPr/>
            </a:pPr>
            <a:r>
              <a:rPr lang="ru-RU" sz="1300" b="1" kern="0" dirty="0" smtClean="0">
                <a:latin typeface="Arial" panose="020B0604020202020204" pitchFamily="34" charset="0"/>
                <a:ea typeface="Tahoma" pitchFamily="34" charset="0"/>
                <a:cs typeface="Arial" panose="020B0604020202020204" pitchFamily="34" charset="0"/>
              </a:rPr>
              <a:t>Послание </a:t>
            </a:r>
            <a:r>
              <a:rPr lang="ru-RU" sz="1300" b="1" kern="0" dirty="0">
                <a:latin typeface="Arial" panose="020B0604020202020204" pitchFamily="34" charset="0"/>
                <a:ea typeface="Tahoma" pitchFamily="34" charset="0"/>
                <a:cs typeface="Arial" panose="020B0604020202020204" pitchFamily="34" charset="0"/>
              </a:rPr>
              <a:t>Президента Российской Федерации </a:t>
            </a:r>
            <a:r>
              <a:rPr lang="ru-RU" sz="1300" b="1" kern="0" dirty="0" smtClean="0">
                <a:latin typeface="Arial" panose="020B0604020202020204" pitchFamily="34" charset="0"/>
                <a:ea typeface="Tahoma" pitchFamily="34" charset="0"/>
                <a:cs typeface="Arial" panose="020B0604020202020204" pitchFamily="34" charset="0"/>
              </a:rPr>
              <a:t>Федеральному </a:t>
            </a:r>
            <a:r>
              <a:rPr lang="ru-RU" sz="1300" b="1" kern="0" dirty="0">
                <a:latin typeface="Arial" panose="020B0604020202020204" pitchFamily="34" charset="0"/>
                <a:ea typeface="Tahoma" pitchFamily="34" charset="0"/>
                <a:cs typeface="Arial" panose="020B0604020202020204" pitchFamily="34" charset="0"/>
              </a:rPr>
              <a:t>Собранию Российской Федерации на 2010 г</a:t>
            </a:r>
            <a:r>
              <a:rPr lang="ru-RU" sz="1300" b="1" kern="0" dirty="0" smtClean="0">
                <a:latin typeface="Arial" panose="020B0604020202020204" pitchFamily="34" charset="0"/>
                <a:ea typeface="Tahoma" pitchFamily="34" charset="0"/>
                <a:cs typeface="Arial" panose="020B0604020202020204" pitchFamily="34" charset="0"/>
              </a:rPr>
              <a:t>.</a:t>
            </a:r>
            <a:r>
              <a:rPr lang="ru-RU" sz="1300" kern="0" dirty="0" smtClean="0">
                <a:latin typeface="Arial" panose="020B0604020202020204" pitchFamily="34" charset="0"/>
                <a:ea typeface="Tahoma" pitchFamily="34" charset="0"/>
                <a:cs typeface="Arial" panose="020B0604020202020204" pitchFamily="34" charset="0"/>
              </a:rPr>
              <a:t> </a:t>
            </a:r>
            <a:r>
              <a:rPr lang="ru-RU" sz="1300" kern="0" dirty="0">
                <a:latin typeface="Arial" panose="020B0604020202020204" pitchFamily="34" charset="0"/>
                <a:ea typeface="Tahoma" pitchFamily="34" charset="0"/>
                <a:cs typeface="Arial" panose="020B0604020202020204" pitchFamily="34" charset="0"/>
              </a:rPr>
              <a:t>-</a:t>
            </a:r>
            <a:r>
              <a:rPr lang="ru-RU" sz="1300" kern="0" dirty="0" smtClean="0">
                <a:latin typeface="Arial" panose="020B0604020202020204" pitchFamily="34" charset="0"/>
                <a:ea typeface="Tahoma" pitchFamily="34" charset="0"/>
                <a:cs typeface="Arial" panose="020B0604020202020204" pitchFamily="34" charset="0"/>
              </a:rPr>
              <a:t> приведений технологий </a:t>
            </a:r>
            <a:r>
              <a:rPr lang="ru-RU" sz="1300" kern="0" dirty="0">
                <a:latin typeface="Arial" panose="020B0604020202020204" pitchFamily="34" charset="0"/>
                <a:ea typeface="Tahoma" pitchFamily="34" charset="0"/>
                <a:cs typeface="Arial" panose="020B0604020202020204" pitchFamily="34" charset="0"/>
              </a:rPr>
              <a:t>и </a:t>
            </a:r>
            <a:r>
              <a:rPr lang="ru-RU" sz="1300" kern="0" dirty="0" smtClean="0">
                <a:latin typeface="Arial" panose="020B0604020202020204" pitchFamily="34" charset="0"/>
                <a:ea typeface="Tahoma" pitchFamily="34" charset="0"/>
                <a:cs typeface="Arial" panose="020B0604020202020204" pitchFamily="34" charset="0"/>
              </a:rPr>
              <a:t>стоимости </a:t>
            </a:r>
            <a:r>
              <a:rPr lang="ru-RU" sz="1300" kern="0" dirty="0">
                <a:latin typeface="Arial" panose="020B0604020202020204" pitchFamily="34" charset="0"/>
                <a:ea typeface="Tahoma" pitchFamily="34" charset="0"/>
                <a:cs typeface="Arial" panose="020B0604020202020204" pitchFamily="34" charset="0"/>
              </a:rPr>
              <a:t>строительства дорог </a:t>
            </a:r>
            <a:r>
              <a:rPr lang="ru-RU" sz="1300" kern="0" dirty="0" smtClean="0">
                <a:latin typeface="Arial" panose="020B0604020202020204" pitchFamily="34" charset="0"/>
                <a:ea typeface="Tahoma" pitchFamily="34" charset="0"/>
                <a:cs typeface="Arial" panose="020B0604020202020204" pitchFamily="34" charset="0"/>
              </a:rPr>
              <a:t>в </a:t>
            </a:r>
            <a:r>
              <a:rPr lang="ru-RU" sz="1300" kern="0" dirty="0">
                <a:latin typeface="Arial" panose="020B0604020202020204" pitchFamily="34" charset="0"/>
                <a:ea typeface="Tahoma" pitchFamily="34" charset="0"/>
                <a:cs typeface="Arial" panose="020B0604020202020204" pitchFamily="34" charset="0"/>
              </a:rPr>
              <a:t>соответствие с общепринятыми международными </a:t>
            </a:r>
            <a:r>
              <a:rPr lang="ru-RU" sz="1300" kern="0" dirty="0" smtClean="0">
                <a:latin typeface="Arial" panose="020B0604020202020204" pitchFamily="34" charset="0"/>
                <a:ea typeface="Tahoma" pitchFamily="34" charset="0"/>
                <a:cs typeface="Arial" panose="020B0604020202020204" pitchFamily="34" charset="0"/>
              </a:rPr>
              <a:t>стандартами, разработки регламентов строительства, соответствующим нормам   Евросоюза</a:t>
            </a:r>
            <a:endParaRPr lang="ru-RU" sz="1300" kern="0" dirty="0">
              <a:latin typeface="Arial" panose="020B0604020202020204" pitchFamily="34" charset="0"/>
              <a:ea typeface="Tahoma" pitchFamily="34" charset="0"/>
              <a:cs typeface="Arial" panose="020B0604020202020204" pitchFamily="34" charset="0"/>
            </a:endParaRPr>
          </a:p>
        </p:txBody>
      </p:sp>
      <p:sp>
        <p:nvSpPr>
          <p:cNvPr id="10" name="Прямоугольник 9"/>
          <p:cNvSpPr/>
          <p:nvPr/>
        </p:nvSpPr>
        <p:spPr>
          <a:xfrm>
            <a:off x="142717" y="2780928"/>
            <a:ext cx="8828568" cy="1092607"/>
          </a:xfrm>
          <a:prstGeom prst="rect">
            <a:avLst/>
          </a:prstGeom>
        </p:spPr>
        <p:txBody>
          <a:bodyPr wrap="square">
            <a:spAutoFit/>
          </a:bodyPr>
          <a:lstStyle/>
          <a:p>
            <a:pPr marL="285750" indent="-285750" algn="just" defTabSz="914290" fontAlgn="auto">
              <a:spcAft>
                <a:spcPts val="0"/>
              </a:spcAft>
              <a:buFont typeface="Wingdings" panose="05000000000000000000" pitchFamily="2" charset="2"/>
              <a:buChar char="q"/>
              <a:defRPr/>
            </a:pPr>
            <a:r>
              <a:rPr lang="ru-RU" sz="1300" b="1" kern="0" dirty="0">
                <a:latin typeface="Arial" panose="020B0604020202020204" pitchFamily="34" charset="0"/>
                <a:ea typeface="Tahoma" pitchFamily="34" charset="0"/>
                <a:cs typeface="Arial" panose="020B0604020202020204" pitchFamily="34" charset="0"/>
              </a:rPr>
              <a:t>Поручение Президента Российской Федерации </a:t>
            </a:r>
            <a:r>
              <a:rPr lang="ru-RU" sz="1300" b="1" kern="0" dirty="0" smtClean="0">
                <a:latin typeface="Arial" panose="020B0604020202020204" pitchFamily="34" charset="0"/>
                <a:ea typeface="Tahoma" pitchFamily="34" charset="0"/>
                <a:cs typeface="Arial" panose="020B0604020202020204" pitchFamily="34" charset="0"/>
              </a:rPr>
              <a:t>по </a:t>
            </a:r>
            <a:r>
              <a:rPr lang="ru-RU" sz="1300" b="1" kern="0" dirty="0">
                <a:latin typeface="Arial" panose="020B0604020202020204" pitchFamily="34" charset="0"/>
                <a:ea typeface="Tahoma" pitchFamily="34" charset="0"/>
                <a:cs typeface="Arial" panose="020B0604020202020204" pitchFamily="34" charset="0"/>
              </a:rPr>
              <a:t>итогам заседания президиума Государственного совета Российской Федерации 8 октября  2014 г</a:t>
            </a:r>
            <a:r>
              <a:rPr lang="ru-RU" sz="1300" b="1" kern="0" dirty="0" smtClean="0">
                <a:latin typeface="Arial" panose="020B0604020202020204" pitchFamily="34" charset="0"/>
                <a:ea typeface="Tahoma" pitchFamily="34" charset="0"/>
                <a:cs typeface="Arial" panose="020B0604020202020204" pitchFamily="34" charset="0"/>
              </a:rPr>
              <a:t>.</a:t>
            </a:r>
            <a:r>
              <a:rPr lang="ru-RU" sz="1300" kern="0" dirty="0">
                <a:latin typeface="Arial" panose="020B0604020202020204" pitchFamily="34" charset="0"/>
                <a:ea typeface="Tahoma" pitchFamily="34" charset="0"/>
                <a:cs typeface="Arial" panose="020B0604020202020204" pitchFamily="34" charset="0"/>
              </a:rPr>
              <a:t> </a:t>
            </a:r>
            <a:r>
              <a:rPr lang="ru-RU" sz="1300" kern="0" dirty="0" smtClean="0">
                <a:latin typeface="Arial" panose="020B0604020202020204" pitchFamily="34" charset="0"/>
                <a:ea typeface="Tahoma" pitchFamily="34" charset="0"/>
                <a:cs typeface="Arial" panose="020B0604020202020204" pitchFamily="34" charset="0"/>
              </a:rPr>
              <a:t>- уточнение </a:t>
            </a:r>
            <a:r>
              <a:rPr lang="ru-RU" sz="1300" kern="0" dirty="0">
                <a:latin typeface="Arial" panose="020B0604020202020204" pitchFamily="34" charset="0"/>
                <a:ea typeface="Tahoma" pitchFamily="34" charset="0"/>
                <a:cs typeface="Arial" panose="020B0604020202020204" pitchFamily="34" charset="0"/>
              </a:rPr>
              <a:t>требований к </a:t>
            </a:r>
            <a:r>
              <a:rPr lang="ru-RU" sz="1300" kern="0" dirty="0" smtClean="0">
                <a:latin typeface="Arial" panose="020B0604020202020204" pitchFamily="34" charset="0"/>
                <a:ea typeface="Tahoma" pitchFamily="34" charset="0"/>
                <a:cs typeface="Arial" panose="020B0604020202020204" pitchFamily="34" charset="0"/>
              </a:rPr>
              <a:t>дорогам в </a:t>
            </a:r>
            <a:r>
              <a:rPr lang="ru-RU" sz="1300" kern="0" dirty="0">
                <a:latin typeface="Arial" panose="020B0604020202020204" pitchFamily="34" charset="0"/>
                <a:ea typeface="Tahoma" pitchFamily="34" charset="0"/>
                <a:cs typeface="Arial" panose="020B0604020202020204" pitchFamily="34" charset="0"/>
              </a:rPr>
              <a:t>зависимости от их функционального </a:t>
            </a:r>
            <a:r>
              <a:rPr lang="ru-RU" sz="1300" kern="0" dirty="0" smtClean="0">
                <a:latin typeface="Arial" panose="020B0604020202020204" pitchFamily="34" charset="0"/>
                <a:ea typeface="Tahoma" pitchFamily="34" charset="0"/>
                <a:cs typeface="Arial" panose="020B0604020202020204" pitchFamily="34" charset="0"/>
              </a:rPr>
              <a:t>назначения</a:t>
            </a:r>
            <a:r>
              <a:rPr lang="en-US" sz="1300" kern="0" dirty="0" smtClean="0">
                <a:latin typeface="Arial" panose="020B0604020202020204" pitchFamily="34" charset="0"/>
                <a:ea typeface="Tahoma" pitchFamily="34" charset="0"/>
                <a:cs typeface="Arial" panose="020B0604020202020204" pitchFamily="34" charset="0"/>
              </a:rPr>
              <a:t>;</a:t>
            </a:r>
            <a:r>
              <a:rPr lang="ru-RU" sz="1300" kern="0" dirty="0" smtClean="0">
                <a:latin typeface="Arial" panose="020B0604020202020204" pitchFamily="34" charset="0"/>
                <a:ea typeface="Tahoma" pitchFamily="34" charset="0"/>
                <a:cs typeface="Arial" panose="020B0604020202020204" pitchFamily="34" charset="0"/>
              </a:rPr>
              <a:t> </a:t>
            </a:r>
            <a:r>
              <a:rPr lang="ru-RU" sz="1300" dirty="0" smtClean="0">
                <a:latin typeface="Arial" panose="020B0604020202020204" pitchFamily="34" charset="0"/>
                <a:cs typeface="Arial" panose="020B0604020202020204" pitchFamily="34" charset="0"/>
              </a:rPr>
              <a:t>расширение </a:t>
            </a:r>
            <a:r>
              <a:rPr lang="ru-RU" sz="1300" dirty="0">
                <a:latin typeface="Arial" panose="020B0604020202020204" pitchFamily="34" charset="0"/>
                <a:cs typeface="Arial" panose="020B0604020202020204" pitchFamily="34" charset="0"/>
              </a:rPr>
              <a:t>практики применения </a:t>
            </a:r>
            <a:r>
              <a:rPr lang="ru-RU" sz="1300" dirty="0" smtClean="0">
                <a:latin typeface="Arial" panose="020B0604020202020204" pitchFamily="34" charset="0"/>
                <a:cs typeface="Arial" panose="020B0604020202020204" pitchFamily="34" charset="0"/>
              </a:rPr>
              <a:t>контрактов </a:t>
            </a:r>
            <a:r>
              <a:rPr lang="ru-RU" sz="1300" dirty="0">
                <a:latin typeface="Arial" panose="020B0604020202020204" pitchFamily="34" charset="0"/>
                <a:cs typeface="Arial" panose="020B0604020202020204" pitchFamily="34" charset="0"/>
              </a:rPr>
              <a:t>жизненного </a:t>
            </a:r>
            <a:r>
              <a:rPr lang="ru-RU" sz="1300" dirty="0" smtClean="0">
                <a:latin typeface="Arial" panose="020B0604020202020204" pitchFamily="34" charset="0"/>
                <a:cs typeface="Arial" panose="020B0604020202020204" pitchFamily="34" charset="0"/>
              </a:rPr>
              <a:t>цикла; совершенствование </a:t>
            </a:r>
            <a:r>
              <a:rPr lang="ru-RU" sz="1300" dirty="0">
                <a:latin typeface="Arial" panose="020B0604020202020204" pitchFamily="34" charset="0"/>
                <a:cs typeface="Arial" panose="020B0604020202020204" pitchFamily="34" charset="0"/>
              </a:rPr>
              <a:t>системы государственной экспертизы проектов </a:t>
            </a:r>
            <a:r>
              <a:rPr lang="ru-RU" sz="1300" dirty="0" smtClean="0">
                <a:latin typeface="Arial" panose="020B0604020202020204" pitchFamily="34" charset="0"/>
                <a:cs typeface="Arial" panose="020B0604020202020204" pitchFamily="34" charset="0"/>
              </a:rPr>
              <a:t>в </a:t>
            </a:r>
            <a:r>
              <a:rPr lang="ru-RU" sz="1300" dirty="0">
                <a:latin typeface="Arial" panose="020B0604020202020204" pitchFamily="34" charset="0"/>
                <a:cs typeface="Arial" panose="020B0604020202020204" pitchFamily="34" charset="0"/>
              </a:rPr>
              <a:t>целях применения современных </a:t>
            </a:r>
            <a:r>
              <a:rPr lang="ru-RU" sz="1300" dirty="0" smtClean="0">
                <a:latin typeface="Arial" panose="020B0604020202020204" pitchFamily="34" charset="0"/>
                <a:cs typeface="Arial" panose="020B0604020202020204" pitchFamily="34" charset="0"/>
              </a:rPr>
              <a:t>технологий</a:t>
            </a:r>
            <a:endParaRPr lang="ru-RU" sz="1300" kern="0" dirty="0">
              <a:latin typeface="Arial" panose="020B0604020202020204" pitchFamily="34" charset="0"/>
              <a:ea typeface="Tahoma" pitchFamily="34" charset="0"/>
              <a:cs typeface="Arial" panose="020B0604020202020204" pitchFamily="34" charset="0"/>
            </a:endParaRPr>
          </a:p>
        </p:txBody>
      </p:sp>
      <p:sp>
        <p:nvSpPr>
          <p:cNvPr id="11" name="Прямоугольник 10"/>
          <p:cNvSpPr/>
          <p:nvPr/>
        </p:nvSpPr>
        <p:spPr>
          <a:xfrm>
            <a:off x="113510" y="3789040"/>
            <a:ext cx="8809677" cy="692497"/>
          </a:xfrm>
          <a:prstGeom prst="rect">
            <a:avLst/>
          </a:prstGeom>
        </p:spPr>
        <p:txBody>
          <a:bodyPr wrap="square">
            <a:spAutoFit/>
          </a:bodyPr>
          <a:lstStyle/>
          <a:p>
            <a:pPr marL="285750" indent="-285750" algn="just">
              <a:buFont typeface="Wingdings" panose="05000000000000000000" pitchFamily="2" charset="2"/>
              <a:buChar char="q"/>
            </a:pPr>
            <a:r>
              <a:rPr lang="ru-RU" sz="1300" b="1" dirty="0" smtClean="0">
                <a:latin typeface="Arial" panose="020B0604020202020204" pitchFamily="34" charset="0"/>
                <a:cs typeface="Arial" panose="020B0604020202020204" pitchFamily="34" charset="0"/>
              </a:rPr>
              <a:t>План </a:t>
            </a:r>
            <a:r>
              <a:rPr lang="ru-RU" sz="1300" b="1" dirty="0">
                <a:latin typeface="Arial" panose="020B0604020202020204" pitchFamily="34" charset="0"/>
                <a:cs typeface="Arial" panose="020B0604020202020204" pitchFamily="34" charset="0"/>
              </a:rPr>
              <a:t>мероприятий («</a:t>
            </a:r>
            <a:r>
              <a:rPr lang="ru-RU" sz="1300" b="1" dirty="0" smtClean="0">
                <a:latin typeface="Arial" panose="020B0604020202020204" pitchFamily="34" charset="0"/>
                <a:cs typeface="Arial" panose="020B0604020202020204" pitchFamily="34" charset="0"/>
              </a:rPr>
              <a:t>дорожная карта») </a:t>
            </a:r>
            <a:r>
              <a:rPr lang="ru-RU" sz="1300" b="1" dirty="0">
                <a:latin typeface="Arial" panose="020B0604020202020204" pitchFamily="34" charset="0"/>
                <a:cs typeface="Arial" panose="020B0604020202020204" pitchFamily="34" charset="0"/>
              </a:rPr>
              <a:t>по расширению применения инновационных технологий, материалов, в том числе битумов, и </a:t>
            </a:r>
            <a:r>
              <a:rPr lang="ru-RU" sz="1300" b="1" dirty="0" smtClean="0">
                <a:latin typeface="Arial" panose="020B0604020202020204" pitchFamily="34" charset="0"/>
                <a:cs typeface="Arial" panose="020B0604020202020204" pitchFamily="34" charset="0"/>
              </a:rPr>
              <a:t>конструкций </a:t>
            </a:r>
            <a:r>
              <a:rPr lang="ru-RU" sz="1300" dirty="0" smtClean="0">
                <a:latin typeface="Arial" panose="020B0604020202020204" pitchFamily="34" charset="0"/>
                <a:cs typeface="Arial" panose="020B0604020202020204" pitchFamily="34" charset="0"/>
              </a:rPr>
              <a:t>(утвержден Заместителем </a:t>
            </a:r>
            <a:r>
              <a:rPr lang="ru-RU" sz="1300" dirty="0">
                <a:latin typeface="Arial" panose="020B0604020202020204" pitchFamily="34" charset="0"/>
                <a:cs typeface="Arial" panose="020B0604020202020204" pitchFamily="34" charset="0"/>
              </a:rPr>
              <a:t>Председателя Правительства Российской Федерации А.В. </a:t>
            </a:r>
            <a:r>
              <a:rPr lang="ru-RU" sz="1300" dirty="0" smtClean="0">
                <a:latin typeface="Arial" panose="020B0604020202020204" pitchFamily="34" charset="0"/>
                <a:cs typeface="Arial" panose="020B0604020202020204" pitchFamily="34" charset="0"/>
              </a:rPr>
              <a:t>Дворковичем от 28.09.2015 № 6523п-П9)</a:t>
            </a:r>
            <a:endParaRPr lang="ru-RU" sz="1300" dirty="0">
              <a:latin typeface="Arial" panose="020B0604020202020204" pitchFamily="34" charset="0"/>
              <a:cs typeface="Arial" panose="020B0604020202020204" pitchFamily="34" charset="0"/>
            </a:endParaRPr>
          </a:p>
        </p:txBody>
      </p:sp>
      <p:sp>
        <p:nvSpPr>
          <p:cNvPr id="12" name="Прямоугольник 11"/>
          <p:cNvSpPr/>
          <p:nvPr/>
        </p:nvSpPr>
        <p:spPr>
          <a:xfrm>
            <a:off x="142717" y="2276872"/>
            <a:ext cx="8781261" cy="507831"/>
          </a:xfrm>
          <a:prstGeom prst="rect">
            <a:avLst/>
          </a:prstGeom>
        </p:spPr>
        <p:txBody>
          <a:bodyPr wrap="square">
            <a:spAutoFit/>
          </a:bodyPr>
          <a:lstStyle/>
          <a:p>
            <a:pPr marL="285750" indent="-285750" algn="just">
              <a:buFont typeface="Wingdings" panose="05000000000000000000" pitchFamily="2" charset="2"/>
              <a:buChar char="q"/>
            </a:pPr>
            <a:r>
              <a:rPr lang="ru-RU" sz="1300" b="1" dirty="0">
                <a:latin typeface="Arial" panose="020B0604020202020204" pitchFamily="34" charset="0"/>
                <a:cs typeface="Arial" panose="020B0604020202020204" pitchFamily="34" charset="0"/>
              </a:rPr>
              <a:t>Поручение Президента Российской Федерации </a:t>
            </a:r>
            <a:r>
              <a:rPr lang="ru-RU" sz="1300" b="1" dirty="0" smtClean="0">
                <a:latin typeface="Arial" panose="020B0604020202020204" pitchFamily="34" charset="0"/>
                <a:cs typeface="Arial" panose="020B0604020202020204" pitchFamily="34" charset="0"/>
              </a:rPr>
              <a:t>от 10.08.2011 </a:t>
            </a:r>
            <a:r>
              <a:rPr lang="ru-RU" sz="1300" b="1" dirty="0">
                <a:latin typeface="Arial" panose="020B0604020202020204" pitchFamily="34" charset="0"/>
                <a:cs typeface="Arial" panose="020B0604020202020204" pitchFamily="34" charset="0"/>
              </a:rPr>
              <a:t>года </a:t>
            </a:r>
            <a:r>
              <a:rPr lang="ru-RU" sz="1300" b="1" dirty="0" smtClean="0">
                <a:latin typeface="Arial" panose="020B0604020202020204" pitchFamily="34" charset="0"/>
                <a:cs typeface="Arial" panose="020B0604020202020204" pitchFamily="34" charset="0"/>
              </a:rPr>
              <a:t>№ Пр-2302</a:t>
            </a:r>
            <a:r>
              <a:rPr lang="ru-RU" sz="1300" dirty="0" smtClean="0">
                <a:latin typeface="Arial" panose="020B0604020202020204" pitchFamily="34" charset="0"/>
                <a:cs typeface="Arial" panose="020B0604020202020204" pitchFamily="34" charset="0"/>
              </a:rPr>
              <a:t> - увеличение </a:t>
            </a:r>
            <a:r>
              <a:rPr lang="ru-RU" sz="1300" dirty="0">
                <a:latin typeface="Arial" panose="020B0604020202020204" pitchFamily="34" charset="0"/>
                <a:cs typeface="Arial" panose="020B0604020202020204" pitchFamily="34" charset="0"/>
              </a:rPr>
              <a:t>до 12 лет межремонтного срока эксплуатации автомобильных дорог с </a:t>
            </a:r>
            <a:r>
              <a:rPr lang="ru-RU" sz="1300" dirty="0" smtClean="0">
                <a:latin typeface="Arial" panose="020B0604020202020204" pitchFamily="34" charset="0"/>
                <a:cs typeface="Arial" panose="020B0604020202020204" pitchFamily="34" charset="0"/>
              </a:rPr>
              <a:t>усовершенствованным типом покрытия</a:t>
            </a:r>
            <a:r>
              <a:rPr lang="ru-RU" sz="1400" dirty="0">
                <a:latin typeface="Arial" panose="020B0604020202020204" pitchFamily="34" charset="0"/>
                <a:cs typeface="Arial" panose="020B0604020202020204" pitchFamily="34" charset="0"/>
              </a:rPr>
              <a:t> </a:t>
            </a:r>
          </a:p>
        </p:txBody>
      </p:sp>
      <p:sp>
        <p:nvSpPr>
          <p:cNvPr id="13" name="Прямоугольник 12"/>
          <p:cNvSpPr/>
          <p:nvPr/>
        </p:nvSpPr>
        <p:spPr>
          <a:xfrm>
            <a:off x="143508" y="548680"/>
            <a:ext cx="8779679" cy="492443"/>
          </a:xfrm>
          <a:prstGeom prst="rect">
            <a:avLst/>
          </a:prstGeom>
        </p:spPr>
        <p:txBody>
          <a:bodyPr wrap="square">
            <a:spAutoFit/>
          </a:bodyPr>
          <a:lstStyle/>
          <a:p>
            <a:pPr marL="285750" indent="-285750" algn="just">
              <a:buFont typeface="Wingdings" panose="05000000000000000000" pitchFamily="2" charset="2"/>
              <a:buChar char="q"/>
            </a:pPr>
            <a:r>
              <a:rPr lang="ru-RU" sz="1300" b="1" dirty="0">
                <a:latin typeface="Arial" panose="020B0604020202020204" pitchFamily="34" charset="0"/>
                <a:cs typeface="Arial" panose="020B0604020202020204" pitchFamily="34" charset="0"/>
              </a:rPr>
              <a:t>Транспортная стратегия Российской Федерации на период до 2030 года </a:t>
            </a:r>
            <a:r>
              <a:rPr lang="ru-RU" sz="1300" b="1" dirty="0" smtClean="0">
                <a:latin typeface="Arial" panose="020B0604020202020204" pitchFamily="34" charset="0"/>
                <a:cs typeface="Arial" panose="020B0604020202020204" pitchFamily="34" charset="0"/>
              </a:rPr>
              <a:t>- </a:t>
            </a:r>
            <a:r>
              <a:rPr lang="ru-RU" sz="1300" dirty="0" smtClean="0">
                <a:latin typeface="Arial" panose="020B0604020202020204" pitchFamily="34" charset="0"/>
                <a:cs typeface="Arial" panose="020B0604020202020204" pitchFamily="34" charset="0"/>
              </a:rPr>
              <a:t> в части инновационного дорожного строительства, обеспечения безопасности дорожного движения и транспортной безопасности </a:t>
            </a:r>
            <a:endParaRPr lang="ru-RU" sz="1300" b="1" dirty="0">
              <a:latin typeface="Arial" panose="020B0604020202020204" pitchFamily="34" charset="0"/>
              <a:cs typeface="Arial" panose="020B0604020202020204" pitchFamily="34" charset="0"/>
            </a:endParaRPr>
          </a:p>
        </p:txBody>
      </p:sp>
      <p:sp>
        <p:nvSpPr>
          <p:cNvPr id="14" name="Прямоугольник 13"/>
          <p:cNvSpPr/>
          <p:nvPr/>
        </p:nvSpPr>
        <p:spPr>
          <a:xfrm>
            <a:off x="114301" y="4581128"/>
            <a:ext cx="5681836" cy="1492716"/>
          </a:xfrm>
          <a:prstGeom prst="rect">
            <a:avLst/>
          </a:prstGeom>
        </p:spPr>
        <p:txBody>
          <a:bodyPr wrap="square">
            <a:spAutoFit/>
          </a:bodyPr>
          <a:lstStyle/>
          <a:p>
            <a:pPr marL="285750" indent="-285750" algn="just">
              <a:buFont typeface="Wingdings" panose="05000000000000000000" pitchFamily="2" charset="2"/>
              <a:buChar char="q"/>
            </a:pPr>
            <a:r>
              <a:rPr lang="ru-RU" sz="1300" b="1" dirty="0">
                <a:latin typeface="Arial" panose="020B0604020202020204" pitchFamily="34" charset="0"/>
                <a:cs typeface="Arial" panose="020B0604020202020204" pitchFamily="34" charset="0"/>
              </a:rPr>
              <a:t>План мероприятий («дорожная карта»)</a:t>
            </a:r>
            <a:r>
              <a:rPr lang="ru-RU" sz="1300" b="1" dirty="0" smtClean="0">
                <a:latin typeface="Arial" panose="020B0604020202020204" pitchFamily="34" charset="0"/>
                <a:cs typeface="Arial" panose="020B0604020202020204" pitchFamily="34" charset="0"/>
              </a:rPr>
              <a:t> </a:t>
            </a:r>
            <a:r>
              <a:rPr lang="ru-RU" sz="1300" b="1" dirty="0">
                <a:latin typeface="Arial" panose="020B0604020202020204" pitchFamily="34" charset="0"/>
                <a:cs typeface="Arial" panose="020B0604020202020204" pitchFamily="34" charset="0"/>
              </a:rPr>
              <a:t>по повышению достоверности определения сметной стоимости работ при строительстве, реконструкции, капитальном ремонте, ремонте и содержании автомобильных дорог общего </a:t>
            </a:r>
            <a:r>
              <a:rPr lang="ru-RU" sz="1300" b="1" dirty="0" smtClean="0">
                <a:latin typeface="Arial" panose="020B0604020202020204" pitchFamily="34" charset="0"/>
                <a:cs typeface="Arial" panose="020B0604020202020204" pitchFamily="34" charset="0"/>
              </a:rPr>
              <a:t>пользования </a:t>
            </a:r>
            <a:r>
              <a:rPr lang="ru-RU" sz="1300" dirty="0">
                <a:latin typeface="Arial" panose="020B0604020202020204" pitchFamily="34" charset="0"/>
                <a:cs typeface="Arial" panose="020B0604020202020204" pitchFamily="34" charset="0"/>
              </a:rPr>
              <a:t>(утвержден Заместителем Председателя Правительства Российской Федерации А.В. Дворковичем от </a:t>
            </a:r>
            <a:r>
              <a:rPr lang="ru-RU" sz="1300" dirty="0" smtClean="0">
                <a:latin typeface="Arial" panose="020B0604020202020204" pitchFamily="34" charset="0"/>
                <a:cs typeface="Arial" panose="020B0604020202020204" pitchFamily="34" charset="0"/>
              </a:rPr>
              <a:t>25.09.2015 </a:t>
            </a:r>
            <a:r>
              <a:rPr lang="ru-RU" sz="1300" dirty="0">
                <a:latin typeface="Arial" panose="020B0604020202020204" pitchFamily="34" charset="0"/>
                <a:cs typeface="Arial" panose="020B0604020202020204" pitchFamily="34" charset="0"/>
              </a:rPr>
              <a:t>№ </a:t>
            </a:r>
            <a:r>
              <a:rPr lang="ru-RU" sz="1300" dirty="0" smtClean="0">
                <a:latin typeface="Arial" panose="020B0604020202020204" pitchFamily="34" charset="0"/>
                <a:cs typeface="Arial" panose="020B0604020202020204" pitchFamily="34" charset="0"/>
              </a:rPr>
              <a:t>6319п-П36)</a:t>
            </a:r>
            <a:r>
              <a:rPr lang="ru-RU" sz="1300" b="1" dirty="0" smtClean="0">
                <a:latin typeface="Arial" panose="020B0604020202020204" pitchFamily="34" charset="0"/>
                <a:cs typeface="Arial" panose="020B0604020202020204" pitchFamily="34" charset="0"/>
              </a:rPr>
              <a:t>  </a:t>
            </a:r>
            <a:endParaRPr lang="ru-RU" sz="1300" dirty="0">
              <a:latin typeface="Arial" panose="020B0604020202020204" pitchFamily="34" charset="0"/>
              <a:cs typeface="Arial" panose="020B0604020202020204" pitchFamily="34" charset="0"/>
            </a:endParaRPr>
          </a:p>
        </p:txBody>
      </p:sp>
      <p:sp>
        <p:nvSpPr>
          <p:cNvPr id="15" name="Прямоугольник 14"/>
          <p:cNvSpPr/>
          <p:nvPr/>
        </p:nvSpPr>
        <p:spPr>
          <a:xfrm>
            <a:off x="142717" y="1052736"/>
            <a:ext cx="8708462" cy="492443"/>
          </a:xfrm>
          <a:prstGeom prst="rect">
            <a:avLst/>
          </a:prstGeom>
        </p:spPr>
        <p:txBody>
          <a:bodyPr wrap="square">
            <a:spAutoFit/>
          </a:bodyPr>
          <a:lstStyle/>
          <a:p>
            <a:pPr marL="285750" indent="-285750" algn="just">
              <a:buFont typeface="Wingdings" panose="05000000000000000000" pitchFamily="2" charset="2"/>
              <a:buChar char="q"/>
            </a:pPr>
            <a:r>
              <a:rPr lang="ru-RU" sz="1300" b="1" dirty="0" smtClean="0">
                <a:latin typeface="Arial" panose="020B0604020202020204" pitchFamily="34" charset="0"/>
                <a:cs typeface="Arial" panose="020B0604020202020204" pitchFamily="34" charset="0"/>
              </a:rPr>
              <a:t>Программа деятельности Государственной компании «Российские автомобильные дороги» на долгосрочный период (2010 – 2020 годы)</a:t>
            </a:r>
            <a:endParaRPr lang="ru-RU" sz="1300" b="1" dirty="0">
              <a:latin typeface="Arial" panose="020B0604020202020204" pitchFamily="34" charset="0"/>
              <a:cs typeface="Arial" panose="020B0604020202020204" pitchFamily="34" charset="0"/>
            </a:endParaRPr>
          </a:p>
        </p:txBody>
      </p:sp>
      <p:pic>
        <p:nvPicPr>
          <p:cNvPr id="16" name="Picture 4" descr="Заседание Совета по стратегическому развитию и приоритетным проектам."/>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0152" y="4509120"/>
            <a:ext cx="2839019" cy="1751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52985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M:\ИНВЕСТИЦИОННЫЙ ДЕПАРТАМЕНТ\Отдел маркетинга и взаимодействия с инвесторами\Контент\Дизайны\_1_~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072" t="70698"/>
          <a:stretch/>
        </p:blipFill>
        <p:spPr bwMode="auto">
          <a:xfrm>
            <a:off x="2" y="6237312"/>
            <a:ext cx="9143999" cy="620689"/>
          </a:xfrm>
          <a:prstGeom prst="rect">
            <a:avLst/>
          </a:prstGeom>
          <a:noFill/>
          <a:extLst>
            <a:ext uri="{909E8E84-426E-40DD-AFC4-6F175D3DCCD1}">
              <a14:hiddenFill xmlns:a14="http://schemas.microsoft.com/office/drawing/2010/main">
                <a:solidFill>
                  <a:srgbClr val="FFFFFF"/>
                </a:solidFill>
              </a14:hiddenFill>
            </a:ext>
          </a:extLst>
        </p:spPr>
      </p:pic>
      <p:sp>
        <p:nvSpPr>
          <p:cNvPr id="49" name="Заголовок 1"/>
          <p:cNvSpPr txBox="1">
            <a:spLocks/>
          </p:cNvSpPr>
          <p:nvPr/>
        </p:nvSpPr>
        <p:spPr>
          <a:xfrm>
            <a:off x="174716" y="4124325"/>
            <a:ext cx="8856984" cy="6957392"/>
          </a:xfrm>
          <a:prstGeom prst="rect">
            <a:avLst/>
          </a:prstGeom>
        </p:spPr>
        <p:txBody>
          <a:bodyPr vert="horz" lIns="91429" tIns="45715" rIns="91429" bIns="45715" rtlCol="0" anchor="ctr">
            <a:noAutofit/>
          </a:bodyPr>
          <a:lstStyle/>
          <a:p>
            <a:pPr indent="354013" algn="just" defTabSz="914290" fontAlgn="auto">
              <a:spcAft>
                <a:spcPts val="0"/>
              </a:spcAft>
              <a:defRPr/>
            </a:pPr>
            <a:endParaRPr lang="ru-RU" sz="1400" b="1" kern="0" dirty="0" smtClean="0">
              <a:latin typeface="Tahoma" pitchFamily="34" charset="0"/>
              <a:ea typeface="Tahoma" pitchFamily="34" charset="0"/>
              <a:cs typeface="Tahoma" pitchFamily="34" charset="0"/>
            </a:endParaRPr>
          </a:p>
          <a:p>
            <a:pPr defTabSz="914290" fontAlgn="auto">
              <a:spcAft>
                <a:spcPts val="0"/>
              </a:spcAft>
              <a:defRPr/>
            </a:pPr>
            <a:endParaRPr lang="ru-RU" sz="800" kern="0" dirty="0" smtClean="0">
              <a:latin typeface="Arial" panose="020B0604020202020204" pitchFamily="34" charset="0"/>
              <a:ea typeface="Tahoma" pitchFamily="34" charset="0"/>
              <a:cs typeface="Arial" panose="020B0604020202020204" pitchFamily="34" charset="0"/>
            </a:endParaRPr>
          </a:p>
          <a:p>
            <a:pPr indent="354013" algn="just" defTabSz="914290" fontAlgn="auto">
              <a:spcAft>
                <a:spcPts val="0"/>
              </a:spcAft>
              <a:defRPr/>
            </a:pPr>
            <a:endParaRPr lang="ru-RU" sz="800" kern="0" dirty="0">
              <a:latin typeface="Arial" panose="020B0604020202020204" pitchFamily="34" charset="0"/>
              <a:ea typeface="Tahoma" pitchFamily="34" charset="0"/>
              <a:cs typeface="Arial" panose="020B0604020202020204" pitchFamily="34" charset="0"/>
            </a:endParaRPr>
          </a:p>
        </p:txBody>
      </p:sp>
      <p:sp>
        <p:nvSpPr>
          <p:cNvPr id="14" name="Прямоугольник 13"/>
          <p:cNvSpPr/>
          <p:nvPr/>
        </p:nvSpPr>
        <p:spPr>
          <a:xfrm>
            <a:off x="371382" y="-36095"/>
            <a:ext cx="8073342" cy="584775"/>
          </a:xfrm>
          <a:prstGeom prst="rect">
            <a:avLst/>
          </a:prstGeom>
        </p:spPr>
        <p:txBody>
          <a:bodyPr vert="horz" lIns="91440" tIns="45720" rIns="91440" bIns="45720" rtlCol="0" anchor="ctr">
            <a:normAutofit/>
          </a:bodyPr>
          <a:lstStyle/>
          <a:p>
            <a:pPr algn="ctr">
              <a:spcBef>
                <a:spcPct val="0"/>
              </a:spcBef>
            </a:pPr>
            <a:r>
              <a:rPr lang="ru-RU" sz="1600" b="1" dirty="0" smtClean="0">
                <a:latin typeface="Arial" panose="020B0604020202020204" pitchFamily="34" charset="0"/>
                <a:ea typeface="+mj-ea"/>
                <a:cs typeface="Arial" panose="020B0604020202020204" pitchFamily="34" charset="0"/>
              </a:rPr>
              <a:t>Опытно-экспериментальный полигоны как механизм взаимодействия</a:t>
            </a:r>
            <a:endParaRPr lang="ru-RU" sz="1600" b="1" dirty="0">
              <a:latin typeface="Arial" panose="020B0604020202020204" pitchFamily="34" charset="0"/>
              <a:ea typeface="+mj-ea"/>
              <a:cs typeface="Arial" panose="020B0604020202020204" pitchFamily="34" charset="0"/>
            </a:endParaRPr>
          </a:p>
        </p:txBody>
      </p:sp>
      <p:sp>
        <p:nvSpPr>
          <p:cNvPr id="15" name="Прямоугольник 14"/>
          <p:cNvSpPr/>
          <p:nvPr/>
        </p:nvSpPr>
        <p:spPr>
          <a:xfrm>
            <a:off x="174716" y="548680"/>
            <a:ext cx="8717764" cy="2246769"/>
          </a:xfrm>
          <a:prstGeom prst="rect">
            <a:avLst/>
          </a:prstGeom>
        </p:spPr>
        <p:txBody>
          <a:bodyPr wrap="square">
            <a:spAutoFit/>
          </a:bodyPr>
          <a:lstStyle/>
          <a:p>
            <a:pPr algn="ctr"/>
            <a:r>
              <a:rPr lang="ru-RU" sz="1400" b="1" u="sng" dirty="0" smtClean="0">
                <a:latin typeface="Arial" panose="020B0604020202020204" pitchFamily="34" charset="0"/>
                <a:cs typeface="Arial" panose="020B0604020202020204" pitchFamily="34" charset="0"/>
              </a:rPr>
              <a:t>Опытно-экспериментальный полигон геосинтетических материалов</a:t>
            </a:r>
          </a:p>
          <a:p>
            <a:pPr marL="285750" indent="-285750" algn="just">
              <a:buFont typeface="Wingdings" panose="05000000000000000000" pitchFamily="2" charset="2"/>
              <a:buChar char="ü"/>
            </a:pPr>
            <a:r>
              <a:rPr lang="ru-RU" sz="1200" b="1" dirty="0" smtClean="0">
                <a:latin typeface="Arial" panose="020B0604020202020204" pitchFamily="34" charset="0"/>
                <a:cs typeface="Arial" panose="020B0604020202020204" pitchFamily="34" charset="0"/>
              </a:rPr>
              <a:t>Объект </a:t>
            </a:r>
            <a:r>
              <a:rPr lang="ru-RU" sz="1200" b="1" dirty="0">
                <a:latin typeface="Arial" panose="020B0604020202020204" pitchFamily="34" charset="0"/>
                <a:cs typeface="Arial" panose="020B0604020202020204" pitchFamily="34" charset="0"/>
              </a:rPr>
              <a:t>строительства:</a:t>
            </a:r>
          </a:p>
          <a:p>
            <a:pPr algn="just"/>
            <a:r>
              <a:rPr lang="ru-RU" sz="1100" dirty="0">
                <a:latin typeface="Arial" panose="020B0604020202020204" pitchFamily="34" charset="0"/>
                <a:cs typeface="Arial" panose="020B0604020202020204" pitchFamily="34" charset="0"/>
              </a:rPr>
              <a:t>Пятый пусковой комплекс Центральной кольцевой автомобильной </a:t>
            </a:r>
            <a:r>
              <a:rPr lang="ru-RU" sz="1100" dirty="0" smtClean="0">
                <a:latin typeface="Arial" panose="020B0604020202020204" pitchFamily="34" charset="0"/>
                <a:cs typeface="Arial" panose="020B0604020202020204" pitchFamily="34" charset="0"/>
              </a:rPr>
              <a:t>дороги </a:t>
            </a:r>
            <a:r>
              <a:rPr lang="ru-RU" sz="1100" dirty="0">
                <a:latin typeface="Arial" panose="020B0604020202020204" pitchFamily="34" charset="0"/>
                <a:cs typeface="Arial" panose="020B0604020202020204" pitchFamily="34" charset="0"/>
              </a:rPr>
              <a:t>Московской области А-113 (ПК193+25.42-ПК200+34.05, </a:t>
            </a:r>
            <a:r>
              <a:rPr lang="ru-RU" sz="1100" dirty="0" smtClean="0">
                <a:latin typeface="Arial" panose="020B0604020202020204" pitchFamily="34" charset="0"/>
                <a:cs typeface="Arial" panose="020B0604020202020204" pitchFamily="34" charset="0"/>
              </a:rPr>
              <a:t>деревня </a:t>
            </a:r>
            <a:r>
              <a:rPr lang="ru-RU" sz="1100" dirty="0">
                <a:latin typeface="Arial" panose="020B0604020202020204" pitchFamily="34" charset="0"/>
                <a:cs typeface="Arial" panose="020B0604020202020204" pitchFamily="34" charset="0"/>
              </a:rPr>
              <a:t>Раздолье, Одинцовский район Московской области). </a:t>
            </a:r>
            <a:endParaRPr lang="ru-RU" sz="1100" i="1" dirty="0" smtClean="0">
              <a:latin typeface="Arial" panose="020B0604020202020204" pitchFamily="34" charset="0"/>
              <a:cs typeface="Arial" panose="020B0604020202020204" pitchFamily="34" charset="0"/>
            </a:endParaRPr>
          </a:p>
          <a:p>
            <a:pPr marL="171450" indent="-171450" algn="just">
              <a:buFont typeface="Wingdings" panose="05000000000000000000" pitchFamily="2" charset="2"/>
              <a:buChar char="ü"/>
            </a:pPr>
            <a:r>
              <a:rPr lang="ru-RU" sz="1200" i="1" dirty="0" smtClean="0">
                <a:latin typeface="Arial" panose="020B0604020202020204" pitchFamily="34" charset="0"/>
                <a:cs typeface="Arial" panose="020B0604020202020204" pitchFamily="34" charset="0"/>
              </a:rPr>
              <a:t> </a:t>
            </a:r>
            <a:r>
              <a:rPr lang="ru-RU" sz="1200" b="1" dirty="0" smtClean="0">
                <a:latin typeface="Arial" panose="020B0604020202020204" pitchFamily="34" charset="0"/>
                <a:cs typeface="Arial" panose="020B0604020202020204" pitchFamily="34" charset="0"/>
              </a:rPr>
              <a:t>Цель строительства полигона: </a:t>
            </a:r>
          </a:p>
          <a:p>
            <a:pPr algn="just"/>
            <a:r>
              <a:rPr lang="ru-RU" sz="1100" dirty="0">
                <a:latin typeface="Arial" panose="020B0604020202020204" pitchFamily="34" charset="0"/>
                <a:cs typeface="Arial" panose="020B0604020202020204" pitchFamily="34" charset="0"/>
              </a:rPr>
              <a:t>Изучение влияния </a:t>
            </a:r>
            <a:r>
              <a:rPr lang="ru-RU" sz="1100" dirty="0" err="1">
                <a:latin typeface="Arial" panose="020B0604020202020204" pitchFamily="34" charset="0"/>
                <a:cs typeface="Arial" panose="020B0604020202020204" pitchFamily="34" charset="0"/>
              </a:rPr>
              <a:t>геосинтетических</a:t>
            </a:r>
            <a:r>
              <a:rPr lang="ru-RU" sz="1100" dirty="0">
                <a:latin typeface="Arial" panose="020B0604020202020204" pitchFamily="34" charset="0"/>
                <a:cs typeface="Arial" panose="020B0604020202020204" pitchFamily="34" charset="0"/>
              </a:rPr>
              <a:t> материалов на повышение долговечности конструкций дорожных одежд </a:t>
            </a:r>
            <a:endParaRPr lang="ru-RU" sz="1100" dirty="0" smtClean="0">
              <a:latin typeface="Arial" panose="020B0604020202020204" pitchFamily="34" charset="0"/>
              <a:cs typeface="Arial" panose="020B0604020202020204" pitchFamily="34" charset="0"/>
            </a:endParaRPr>
          </a:p>
          <a:p>
            <a:pPr marL="171450" indent="-171450" algn="just">
              <a:buFont typeface="Wingdings" panose="05000000000000000000" pitchFamily="2" charset="2"/>
              <a:buChar char="ü"/>
            </a:pPr>
            <a:r>
              <a:rPr lang="ru-RU" sz="1200" b="1" dirty="0" smtClean="0">
                <a:latin typeface="Arial" panose="020B0604020202020204" pitchFamily="34" charset="0"/>
                <a:cs typeface="Arial" panose="020B0604020202020204" pitchFamily="34" charset="0"/>
              </a:rPr>
              <a:t>Количество опытно-экспериментальных </a:t>
            </a:r>
            <a:r>
              <a:rPr lang="ru-RU" sz="1200" b="1" dirty="0">
                <a:latin typeface="Arial" panose="020B0604020202020204" pitchFamily="34" charset="0"/>
                <a:cs typeface="Arial" panose="020B0604020202020204" pitchFamily="34" charset="0"/>
              </a:rPr>
              <a:t>секций: </a:t>
            </a:r>
            <a:r>
              <a:rPr lang="ru-RU" sz="1100" dirty="0" smtClean="0">
                <a:latin typeface="Arial" panose="020B0604020202020204" pitchFamily="34" charset="0"/>
                <a:cs typeface="Arial" panose="020B0604020202020204" pitchFamily="34" charset="0"/>
              </a:rPr>
              <a:t>22 (</a:t>
            </a:r>
            <a:r>
              <a:rPr lang="ru-RU" sz="1100" dirty="0" err="1" smtClean="0">
                <a:latin typeface="Arial" panose="020B0604020202020204" pitchFamily="34" charset="0"/>
                <a:cs typeface="Arial" panose="020B0604020202020204" pitchFamily="34" charset="0"/>
              </a:rPr>
              <a:t>геополотна</a:t>
            </a:r>
            <a:r>
              <a:rPr lang="ru-RU" sz="1100" dirty="0" smtClean="0">
                <a:latin typeface="Arial" panose="020B0604020202020204" pitchFamily="34" charset="0"/>
                <a:cs typeface="Arial" panose="020B0604020202020204" pitchFamily="34" charset="0"/>
              </a:rPr>
              <a:t>, </a:t>
            </a:r>
            <a:r>
              <a:rPr lang="ru-RU" sz="1100" dirty="0" err="1" smtClean="0">
                <a:latin typeface="Arial" panose="020B0604020202020204" pitchFamily="34" charset="0"/>
                <a:cs typeface="Arial" panose="020B0604020202020204" pitchFamily="34" charset="0"/>
              </a:rPr>
              <a:t>георешетки</a:t>
            </a:r>
            <a:r>
              <a:rPr lang="ru-RU" sz="1100" dirty="0" smtClean="0">
                <a:latin typeface="Arial" panose="020B0604020202020204" pitchFamily="34" charset="0"/>
                <a:cs typeface="Arial" panose="020B0604020202020204" pitchFamily="34" charset="0"/>
              </a:rPr>
              <a:t>, </a:t>
            </a:r>
            <a:r>
              <a:rPr lang="ru-RU" sz="1100" dirty="0" err="1" smtClean="0">
                <a:latin typeface="Arial" panose="020B0604020202020204" pitchFamily="34" charset="0"/>
                <a:cs typeface="Arial" panose="020B0604020202020204" pitchFamily="34" charset="0"/>
              </a:rPr>
              <a:t>геосоты</a:t>
            </a:r>
            <a:r>
              <a:rPr lang="ru-RU" sz="1100" dirty="0" smtClean="0">
                <a:latin typeface="Arial" panose="020B0604020202020204" pitchFamily="34" charset="0"/>
                <a:cs typeface="Arial" panose="020B0604020202020204" pitchFamily="34" charset="0"/>
              </a:rPr>
              <a:t>, </a:t>
            </a:r>
            <a:r>
              <a:rPr lang="ru-RU" sz="1100" dirty="0" err="1" smtClean="0">
                <a:latin typeface="Arial" panose="020B0604020202020204" pitchFamily="34" charset="0"/>
                <a:cs typeface="Arial" panose="020B0604020202020204" pitchFamily="34" charset="0"/>
              </a:rPr>
              <a:t>геокомпозиты</a:t>
            </a:r>
            <a:r>
              <a:rPr lang="ru-RU" sz="1100" dirty="0" smtClean="0">
                <a:latin typeface="Arial" panose="020B0604020202020204" pitchFamily="34" charset="0"/>
                <a:cs typeface="Arial" panose="020B0604020202020204" pitchFamily="34" charset="0"/>
              </a:rPr>
              <a:t>  на основе базальтовых, полиэфирных и стекловолокон)</a:t>
            </a:r>
            <a:endParaRPr lang="ru-RU" sz="1100" b="1" dirty="0" smtClean="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ru-RU" sz="1200" b="1" dirty="0" smtClean="0">
                <a:latin typeface="Arial" panose="020B0604020202020204" pitchFamily="34" charset="0"/>
                <a:cs typeface="Arial" panose="020B0604020202020204" pitchFamily="34" charset="0"/>
              </a:rPr>
              <a:t>Методология испытаний:</a:t>
            </a:r>
          </a:p>
          <a:p>
            <a:pPr marL="285750" indent="-285750" algn="just">
              <a:buFontTx/>
              <a:buChar char="-"/>
            </a:pPr>
            <a:r>
              <a:rPr lang="ru-RU" sz="1100" dirty="0" smtClean="0">
                <a:latin typeface="Arial" panose="020B0604020202020204" pitchFamily="34" charset="0"/>
                <a:cs typeface="Arial" panose="020B0604020202020204" pitchFamily="34" charset="0"/>
              </a:rPr>
              <a:t>натурные (штамповые, мониторинг ТЭП, мониторинг транспортного потока и климатических характеристик); </a:t>
            </a:r>
          </a:p>
          <a:p>
            <a:pPr marL="285750" indent="-285750" algn="just">
              <a:buFontTx/>
              <a:buChar char="-"/>
            </a:pPr>
            <a:r>
              <a:rPr lang="ru-RU" sz="1100" dirty="0" smtClean="0">
                <a:latin typeface="Arial" panose="020B0604020202020204" pitchFamily="34" charset="0"/>
                <a:cs typeface="Arial" panose="020B0604020202020204" pitchFamily="34" charset="0"/>
              </a:rPr>
              <a:t>лабораторные (в соответствии с действующей нормативной базой)</a:t>
            </a:r>
          </a:p>
          <a:p>
            <a:pPr marL="285750" indent="-285750">
              <a:buFont typeface="Wingdings" panose="05000000000000000000" pitchFamily="2" charset="2"/>
              <a:buChar char="ü"/>
            </a:pPr>
            <a:endParaRPr lang="ru-RU" sz="1200" dirty="0">
              <a:latin typeface="Arial" panose="020B0604020202020204" pitchFamily="34" charset="0"/>
              <a:cs typeface="Arial" panose="020B0604020202020204" pitchFamily="34" charset="0"/>
            </a:endParaRPr>
          </a:p>
        </p:txBody>
      </p:sp>
      <p:pic>
        <p:nvPicPr>
          <p:cNvPr id="13" name="Рисунок 12"/>
          <p:cNvPicPr>
            <a:picLocks noChangeAspect="1"/>
          </p:cNvPicPr>
          <p:nvPr/>
        </p:nvPicPr>
        <p:blipFill>
          <a:blip r:embed="rId3"/>
          <a:stretch>
            <a:fillRect/>
          </a:stretch>
        </p:blipFill>
        <p:spPr>
          <a:xfrm>
            <a:off x="971601" y="2654475"/>
            <a:ext cx="6768752" cy="990549"/>
          </a:xfrm>
          <a:prstGeom prst="rect">
            <a:avLst/>
          </a:prstGeom>
          <a:ln>
            <a:solidFill>
              <a:schemeClr val="tx1">
                <a:lumMod val="50000"/>
                <a:lumOff val="50000"/>
              </a:schemeClr>
            </a:solidFill>
          </a:ln>
        </p:spPr>
      </p:pic>
      <p:cxnSp>
        <p:nvCxnSpPr>
          <p:cNvPr id="16" name="Прямая соединительная линия 15"/>
          <p:cNvCxnSpPr/>
          <p:nvPr/>
        </p:nvCxnSpPr>
        <p:spPr>
          <a:xfrm>
            <a:off x="371382" y="548680"/>
            <a:ext cx="8089050" cy="0"/>
          </a:xfrm>
          <a:prstGeom prst="line">
            <a:avLst/>
          </a:prstGeom>
          <a:ln w="25400" cmpd="dbl">
            <a:solidFill>
              <a:srgbClr val="837E7E"/>
            </a:solidFill>
            <a:prstDash val="solid"/>
          </a:ln>
          <a:effectLst>
            <a:glow>
              <a:schemeClr val="accent1">
                <a:alpha val="40000"/>
              </a:schemeClr>
            </a:glow>
          </a:effectLst>
        </p:spPr>
        <p:style>
          <a:lnRef idx="1">
            <a:schemeClr val="accent1"/>
          </a:lnRef>
          <a:fillRef idx="0">
            <a:schemeClr val="accent1"/>
          </a:fillRef>
          <a:effectRef idx="0">
            <a:schemeClr val="accent1"/>
          </a:effectRef>
          <a:fontRef idx="minor">
            <a:schemeClr val="tx1"/>
          </a:fontRef>
        </p:style>
      </p:cxnSp>
      <p:sp>
        <p:nvSpPr>
          <p:cNvPr id="11" name="Прямоугольник 10"/>
          <p:cNvSpPr/>
          <p:nvPr/>
        </p:nvSpPr>
        <p:spPr>
          <a:xfrm>
            <a:off x="2348999" y="4087453"/>
            <a:ext cx="6704346" cy="2123658"/>
          </a:xfrm>
          <a:prstGeom prst="rect">
            <a:avLst/>
          </a:prstGeom>
        </p:spPr>
        <p:txBody>
          <a:bodyPr wrap="square">
            <a:spAutoFit/>
          </a:bodyPr>
          <a:lstStyle/>
          <a:p>
            <a:pPr algn="ctr"/>
            <a:r>
              <a:rPr lang="ru-RU" sz="1400" b="1" u="sng" dirty="0" smtClean="0">
                <a:latin typeface="Arial" panose="020B0604020202020204" pitchFamily="34" charset="0"/>
                <a:cs typeface="Arial" panose="020B0604020202020204" pitchFamily="34" charset="0"/>
              </a:rPr>
              <a:t>Опытно-экспериментальный полигон стационарных установок наружного освещения </a:t>
            </a:r>
          </a:p>
          <a:p>
            <a:r>
              <a:rPr lang="ru-RU" sz="1200" b="1" dirty="0" smtClean="0">
                <a:latin typeface="Arial" panose="020B0604020202020204" pitchFamily="34" charset="0"/>
                <a:cs typeface="Arial" panose="020B0604020202020204" pitchFamily="34" charset="0"/>
              </a:rPr>
              <a:t>Цели:</a:t>
            </a:r>
            <a:endParaRPr lang="ru-RU" sz="1200" b="1" dirty="0">
              <a:latin typeface="Arial" panose="020B0604020202020204" pitchFamily="34" charset="0"/>
              <a:cs typeface="Arial" panose="020B0604020202020204" pitchFamily="34" charset="0"/>
            </a:endParaRPr>
          </a:p>
          <a:p>
            <a:pPr indent="-171450" algn="just">
              <a:buFont typeface="Wingdings" panose="05000000000000000000" pitchFamily="2" charset="2"/>
              <a:buChar char="ü"/>
            </a:pPr>
            <a:r>
              <a:rPr lang="ru-RU" sz="1150" dirty="0" smtClean="0">
                <a:latin typeface="Arial" panose="020B0604020202020204" pitchFamily="34" charset="0"/>
                <a:cs typeface="Arial" panose="020B0604020202020204" pitchFamily="34" charset="0"/>
              </a:rPr>
              <a:t> сокращение </a:t>
            </a:r>
            <a:r>
              <a:rPr lang="ru-RU" sz="1150" dirty="0">
                <a:latin typeface="Arial" panose="020B0604020202020204" pitchFamily="34" charset="0"/>
                <a:cs typeface="Arial" panose="020B0604020202020204" pitchFamily="34" charset="0"/>
              </a:rPr>
              <a:t>расходов, за счет выявления и применения энергосберегающего, экономически выгодного осветительного оборудования и автоматизированных систем управления освещением;</a:t>
            </a:r>
          </a:p>
          <a:p>
            <a:pPr indent="-171450" algn="just">
              <a:buFont typeface="Wingdings" panose="05000000000000000000" pitchFamily="2" charset="2"/>
              <a:buChar char="ü"/>
            </a:pPr>
            <a:r>
              <a:rPr lang="ru-RU" sz="1150" dirty="0" smtClean="0">
                <a:latin typeface="Arial" panose="020B0604020202020204" pitchFamily="34" charset="0"/>
                <a:cs typeface="Arial" panose="020B0604020202020204" pitchFamily="34" charset="0"/>
              </a:rPr>
              <a:t>обеспечение </a:t>
            </a:r>
            <a:r>
              <a:rPr lang="ru-RU" sz="1150" dirty="0">
                <a:latin typeface="Arial" panose="020B0604020202020204" pitchFamily="34" charset="0"/>
                <a:cs typeface="Arial" panose="020B0604020202020204" pitchFamily="34" charset="0"/>
              </a:rPr>
              <a:t>необходимого уровня качества освещения </a:t>
            </a:r>
            <a:r>
              <a:rPr lang="ru-RU" sz="1150" dirty="0" smtClean="0">
                <a:latin typeface="Arial" panose="020B0604020202020204" pitchFamily="34" charset="0"/>
                <a:cs typeface="Arial" panose="020B0604020202020204" pitchFamily="34" charset="0"/>
              </a:rPr>
              <a:t>(</a:t>
            </a:r>
            <a:r>
              <a:rPr lang="ru-RU" sz="1150" dirty="0">
                <a:latin typeface="Arial" panose="020B0604020202020204" pitchFamily="34" charset="0"/>
                <a:cs typeface="Arial" panose="020B0604020202020204" pitchFamily="34" charset="0"/>
              </a:rPr>
              <a:t>комфортабельность, безопасность, скорость), оказываемых пользователям </a:t>
            </a:r>
            <a:r>
              <a:rPr lang="ru-RU" sz="1150" dirty="0" smtClean="0">
                <a:latin typeface="Arial" panose="020B0604020202020204" pitchFamily="34" charset="0"/>
                <a:cs typeface="Arial" panose="020B0604020202020204" pitchFamily="34" charset="0"/>
              </a:rPr>
              <a:t>автомобильных дорог </a:t>
            </a:r>
            <a:r>
              <a:rPr lang="ru-RU" sz="1150" dirty="0">
                <a:latin typeface="Arial" panose="020B0604020202020204" pitchFamily="34" charset="0"/>
                <a:cs typeface="Arial" panose="020B0604020202020204" pitchFamily="34" charset="0"/>
              </a:rPr>
              <a:t>Государственной компании;</a:t>
            </a:r>
          </a:p>
          <a:p>
            <a:pPr indent="-171450" algn="just">
              <a:buFont typeface="Wingdings" panose="05000000000000000000" pitchFamily="2" charset="2"/>
              <a:buChar char="ü"/>
            </a:pPr>
            <a:r>
              <a:rPr lang="ru-RU" sz="1150" dirty="0" smtClean="0">
                <a:latin typeface="Arial" panose="020B0604020202020204" pitchFamily="34" charset="0"/>
                <a:cs typeface="Arial" panose="020B0604020202020204" pitchFamily="34" charset="0"/>
              </a:rPr>
              <a:t>отработка </a:t>
            </a:r>
            <a:r>
              <a:rPr lang="ru-RU" sz="1150" dirty="0">
                <a:latin typeface="Arial" panose="020B0604020202020204" pitchFamily="34" charset="0"/>
                <a:cs typeface="Arial" panose="020B0604020202020204" pitchFamily="34" charset="0"/>
              </a:rPr>
              <a:t>приёмов организации и осуществления технического обслуживания, выявления наличия и характера повреждений и </a:t>
            </a:r>
            <a:r>
              <a:rPr lang="ru-RU" sz="1150" dirty="0" smtClean="0">
                <a:latin typeface="Arial" panose="020B0604020202020204" pitchFamily="34" charset="0"/>
                <a:cs typeface="Arial" panose="020B0604020202020204" pitchFamily="34" charset="0"/>
              </a:rPr>
              <a:t>отказов.</a:t>
            </a:r>
            <a:endParaRPr lang="ru-RU" sz="1150" dirty="0">
              <a:latin typeface="Arial" panose="020B0604020202020204" pitchFamily="34" charset="0"/>
              <a:cs typeface="Arial" panose="020B0604020202020204" pitchFamily="34" charset="0"/>
            </a:endParaRPr>
          </a:p>
        </p:txBody>
      </p:sp>
      <p:pic>
        <p:nvPicPr>
          <p:cNvPr id="3" name="Рисунок 2"/>
          <p:cNvPicPr>
            <a:picLocks noChangeAspect="1"/>
          </p:cNvPicPr>
          <p:nvPr/>
        </p:nvPicPr>
        <p:blipFill>
          <a:blip r:embed="rId4"/>
          <a:stretch>
            <a:fillRect/>
          </a:stretch>
        </p:blipFill>
        <p:spPr>
          <a:xfrm>
            <a:off x="174716" y="3789040"/>
            <a:ext cx="2034074" cy="1360242"/>
          </a:xfrm>
          <a:prstGeom prst="rect">
            <a:avLst/>
          </a:prstGeom>
        </p:spPr>
      </p:pic>
      <p:pic>
        <p:nvPicPr>
          <p:cNvPr id="2" name="Рисунок 1"/>
          <p:cNvPicPr>
            <a:picLocks noChangeAspect="1"/>
          </p:cNvPicPr>
          <p:nvPr/>
        </p:nvPicPr>
        <p:blipFill>
          <a:blip r:embed="rId5"/>
          <a:stretch>
            <a:fillRect/>
          </a:stretch>
        </p:blipFill>
        <p:spPr>
          <a:xfrm>
            <a:off x="174716" y="5189413"/>
            <a:ext cx="2034074" cy="1497352"/>
          </a:xfrm>
          <a:prstGeom prst="rect">
            <a:avLst/>
          </a:prstGeom>
        </p:spPr>
      </p:pic>
    </p:spTree>
    <p:extLst>
      <p:ext uri="{BB962C8B-B14F-4D97-AF65-F5344CB8AC3E}">
        <p14:creationId xmlns:p14="http://schemas.microsoft.com/office/powerpoint/2010/main" val="23340327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M:\ИНВЕСТИЦИОННЫЙ ДЕПАРТАМЕНТ\Отдел маркетинга и взаимодействия с инвесторами\Контент\Дизайны\_1_~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072" t="70698"/>
          <a:stretch/>
        </p:blipFill>
        <p:spPr bwMode="auto">
          <a:xfrm>
            <a:off x="2" y="6237312"/>
            <a:ext cx="9143999" cy="62068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3451860"/>
            <a:ext cx="2160240" cy="2951973"/>
          </a:xfrm>
          <a:prstGeom prst="rect">
            <a:avLst/>
          </a:prstGeom>
          <a:ln>
            <a:noFill/>
          </a:ln>
          <a:effectLst>
            <a:outerShdw blurRad="190500" algn="tl" rotWithShape="0">
              <a:srgbClr val="000000">
                <a:alpha val="70000"/>
              </a:srgbClr>
            </a:outerShdw>
          </a:effec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2636912"/>
            <a:ext cx="2128010" cy="295197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sp>
        <p:nvSpPr>
          <p:cNvPr id="2" name="Прямоугольник 1"/>
          <p:cNvSpPr/>
          <p:nvPr/>
        </p:nvSpPr>
        <p:spPr>
          <a:xfrm>
            <a:off x="3707904" y="5157192"/>
            <a:ext cx="4576911" cy="1378839"/>
          </a:xfrm>
          <a:prstGeom prst="rect">
            <a:avLst/>
          </a:prstGeom>
        </p:spPr>
        <p:txBody>
          <a:bodyPr wrap="square">
            <a:spAutoFit/>
          </a:bodyPr>
          <a:lstStyle/>
          <a:p>
            <a:pPr indent="172800" algn="just">
              <a:lnSpc>
                <a:spcPct val="95000"/>
              </a:lnSpc>
            </a:pPr>
            <a:r>
              <a:rPr lang="ru-RU" sz="1100" b="1" dirty="0" smtClean="0">
                <a:latin typeface="Arial" panose="020B0604020202020204" pitchFamily="34" charset="0"/>
                <a:cs typeface="Arial" panose="020B0604020202020204" pitchFamily="34" charset="0"/>
              </a:rPr>
              <a:t>АПРОБАЦИЯ:</a:t>
            </a:r>
          </a:p>
          <a:p>
            <a:pPr indent="172800" algn="just">
              <a:lnSpc>
                <a:spcPct val="95000"/>
              </a:lnSpc>
            </a:pPr>
            <a:r>
              <a:rPr lang="ru-RU" sz="1100" b="1" dirty="0">
                <a:latin typeface="Arial" panose="020B0604020202020204" pitchFamily="34" charset="0"/>
                <a:cs typeface="Arial" panose="020B0604020202020204" pitchFamily="34" charset="0"/>
              </a:rPr>
              <a:t>Европейских норм проектирования дорожных одежд</a:t>
            </a:r>
          </a:p>
          <a:p>
            <a:pPr marL="342900" indent="172800" algn="just">
              <a:lnSpc>
                <a:spcPct val="95000"/>
              </a:lnSpc>
              <a:buFont typeface="Wingdings" panose="05000000000000000000" pitchFamily="2" charset="2"/>
              <a:buChar char="§"/>
            </a:pPr>
            <a:r>
              <a:rPr lang="ru-RU" sz="1100" b="1" dirty="0" smtClean="0">
                <a:latin typeface="Arial" panose="020B0604020202020204" pitchFamily="34" charset="0"/>
                <a:cs typeface="Arial" panose="020B0604020202020204" pitchFamily="34" charset="0"/>
              </a:rPr>
              <a:t>Различных </a:t>
            </a:r>
            <a:r>
              <a:rPr lang="ru-RU" sz="1100" b="1" dirty="0">
                <a:latin typeface="Arial" panose="020B0604020202020204" pitchFamily="34" charset="0"/>
                <a:cs typeface="Arial" panose="020B0604020202020204" pitchFamily="34" charset="0"/>
              </a:rPr>
              <a:t>технологий устройства защитных слоев</a:t>
            </a:r>
          </a:p>
          <a:p>
            <a:pPr marL="342900" indent="172800" algn="just">
              <a:lnSpc>
                <a:spcPct val="95000"/>
              </a:lnSpc>
              <a:buFont typeface="Wingdings" panose="05000000000000000000" pitchFamily="2" charset="2"/>
              <a:buChar char="§"/>
            </a:pPr>
            <a:r>
              <a:rPr lang="ru-RU" sz="1100" b="1" dirty="0" smtClean="0">
                <a:latin typeface="Arial" panose="020B0604020202020204" pitchFamily="34" charset="0"/>
                <a:cs typeface="Arial" panose="020B0604020202020204" pitchFamily="34" charset="0"/>
              </a:rPr>
              <a:t>Дренирующих покрытий</a:t>
            </a:r>
            <a:endParaRPr lang="ru-RU" sz="1100" b="1" dirty="0">
              <a:latin typeface="Arial" panose="020B0604020202020204" pitchFamily="34" charset="0"/>
              <a:cs typeface="Arial" panose="020B0604020202020204" pitchFamily="34" charset="0"/>
            </a:endParaRPr>
          </a:p>
          <a:p>
            <a:pPr marL="342900" indent="172800" algn="just">
              <a:lnSpc>
                <a:spcPct val="95000"/>
              </a:lnSpc>
              <a:buFont typeface="Wingdings" panose="05000000000000000000" pitchFamily="2" charset="2"/>
              <a:buChar char="§"/>
            </a:pPr>
            <a:r>
              <a:rPr lang="ru-RU" sz="1100" b="1" dirty="0" smtClean="0">
                <a:latin typeface="Arial" panose="020B0604020202020204" pitchFamily="34" charset="0"/>
                <a:cs typeface="Arial" panose="020B0604020202020204" pitchFamily="34" charset="0"/>
              </a:rPr>
              <a:t>Технологии </a:t>
            </a:r>
            <a:r>
              <a:rPr lang="ru-RU" sz="1100" b="1" dirty="0">
                <a:latin typeface="Arial" panose="020B0604020202020204" pitchFamily="34" charset="0"/>
                <a:cs typeface="Arial" panose="020B0604020202020204" pitchFamily="34" charset="0"/>
              </a:rPr>
              <a:t>холодного ресайклинга конструктивных слоев эксплуатируемых дорожных одежд</a:t>
            </a:r>
          </a:p>
          <a:p>
            <a:pPr marL="342900" indent="172800" algn="just">
              <a:lnSpc>
                <a:spcPct val="95000"/>
              </a:lnSpc>
              <a:buFont typeface="Wingdings" panose="05000000000000000000" pitchFamily="2" charset="2"/>
              <a:buChar char="§"/>
            </a:pPr>
            <a:r>
              <a:rPr lang="ru-RU" sz="1100" b="1" dirty="0">
                <a:latin typeface="Arial" panose="020B0604020202020204" pitchFamily="34" charset="0"/>
                <a:cs typeface="Arial" panose="020B0604020202020204" pitchFamily="34" charset="0"/>
              </a:rPr>
              <a:t>Технологии стабилизации и укрепления слабых </a:t>
            </a:r>
            <a:r>
              <a:rPr lang="ru-RU" sz="1100" b="1" dirty="0" smtClean="0">
                <a:latin typeface="Arial" panose="020B0604020202020204" pitchFamily="34" charset="0"/>
                <a:cs typeface="Arial" panose="020B0604020202020204" pitchFamily="34" charset="0"/>
              </a:rPr>
              <a:t>грунтов</a:t>
            </a:r>
            <a:endParaRPr lang="ru-RU" sz="1100" b="1" dirty="0">
              <a:latin typeface="Arial" panose="020B0604020202020204" pitchFamily="34" charset="0"/>
              <a:cs typeface="Arial" panose="020B0604020202020204" pitchFamily="34" charset="0"/>
            </a:endParaRPr>
          </a:p>
        </p:txBody>
      </p:sp>
      <p:pic>
        <p:nvPicPr>
          <p:cNvPr id="12" name="Picture 6"/>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16379" r="3384" b="4997"/>
          <a:stretch>
            <a:fillRect/>
          </a:stretch>
        </p:blipFill>
        <p:spPr bwMode="auto">
          <a:xfrm>
            <a:off x="3347864" y="2852936"/>
            <a:ext cx="2675631" cy="227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Группа 5"/>
          <p:cNvGrpSpPr>
            <a:grpSpLocks/>
          </p:cNvGrpSpPr>
          <p:nvPr/>
        </p:nvGrpSpPr>
        <p:grpSpPr bwMode="auto">
          <a:xfrm>
            <a:off x="4391720" y="2689657"/>
            <a:ext cx="468312" cy="307295"/>
            <a:chOff x="3582988" y="5014912"/>
            <a:chExt cx="671512" cy="517525"/>
          </a:xfrm>
        </p:grpSpPr>
        <p:pic>
          <p:nvPicPr>
            <p:cNvPr id="19"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82988" y="5014912"/>
              <a:ext cx="671512" cy="517525"/>
            </a:xfrm>
            <a:prstGeom prst="rect">
              <a:avLst/>
            </a:prstGeom>
            <a:noFill/>
            <a:ln w="9360">
              <a:solidFill>
                <a:srgbClr val="000000"/>
              </a:solidFill>
              <a:round/>
              <a:headEnd/>
              <a:tailEnd/>
            </a:ln>
            <a:extLst>
              <a:ext uri="{909E8E84-426E-40DD-AFC4-6F175D3DCCD1}">
                <a14:hiddenFill xmlns:a14="http://schemas.microsoft.com/office/drawing/2010/main">
                  <a:solidFill>
                    <a:srgbClr val="FFFFFF"/>
                  </a:solidFill>
                </a14:hiddenFill>
              </a:ext>
            </a:extLst>
          </p:spPr>
        </p:pic>
        <p:sp>
          <p:nvSpPr>
            <p:cNvPr id="20" name="Text Box 10"/>
            <p:cNvSpPr txBox="1">
              <a:spLocks noChangeArrowheads="1"/>
            </p:cNvSpPr>
            <p:nvPr/>
          </p:nvSpPr>
          <p:spPr bwMode="auto">
            <a:xfrm>
              <a:off x="3582988" y="5158139"/>
              <a:ext cx="648749" cy="23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nchorCtr="1"/>
            <a:lstStyle>
              <a:lvl1pPr>
                <a:tabLst>
                  <a:tab pos="723900" algn="l"/>
                </a:tabLst>
                <a:defRPr>
                  <a:solidFill>
                    <a:schemeClr val="tx1"/>
                  </a:solidFill>
                  <a:latin typeface="Arial" panose="020B0604020202020204" pitchFamily="34" charset="0"/>
                  <a:cs typeface="Arial" panose="020B0604020202020204" pitchFamily="34" charset="0"/>
                </a:defRPr>
              </a:lvl1pPr>
              <a:lvl2pPr>
                <a:tabLst>
                  <a:tab pos="723900" algn="l"/>
                </a:tabLst>
                <a:defRPr>
                  <a:solidFill>
                    <a:schemeClr val="tx1"/>
                  </a:solidFill>
                  <a:latin typeface="Arial" panose="020B0604020202020204" pitchFamily="34" charset="0"/>
                  <a:cs typeface="Arial" panose="020B0604020202020204" pitchFamily="34" charset="0"/>
                </a:defRPr>
              </a:lvl2pPr>
              <a:lvl3pPr>
                <a:tabLst>
                  <a:tab pos="723900" algn="l"/>
                </a:tabLst>
                <a:defRPr>
                  <a:solidFill>
                    <a:schemeClr val="tx1"/>
                  </a:solidFill>
                  <a:latin typeface="Arial" panose="020B0604020202020204" pitchFamily="34" charset="0"/>
                  <a:cs typeface="Arial" panose="020B0604020202020204" pitchFamily="34" charset="0"/>
                </a:defRPr>
              </a:lvl3pPr>
              <a:lvl4pPr>
                <a:tabLst>
                  <a:tab pos="723900" algn="l"/>
                </a:tabLst>
                <a:defRPr>
                  <a:solidFill>
                    <a:schemeClr val="tx1"/>
                  </a:solidFill>
                  <a:latin typeface="Arial" panose="020B0604020202020204" pitchFamily="34" charset="0"/>
                  <a:cs typeface="Arial" panose="020B0604020202020204" pitchFamily="34" charset="0"/>
                </a:defRPr>
              </a:lvl4pPr>
              <a:lvl5pPr>
                <a:tabLst>
                  <a:tab pos="723900" algn="l"/>
                </a:tabLst>
                <a:defRPr>
                  <a:solidFill>
                    <a:schemeClr val="tx1"/>
                  </a:solidFill>
                  <a:latin typeface="Arial" panose="020B0604020202020204" pitchFamily="34" charset="0"/>
                  <a:cs typeface="Arial" panose="020B0604020202020204" pitchFamily="34" charset="0"/>
                </a:defRPr>
              </a:lvl5pPr>
              <a:lvl6pPr marL="2282825" indent="1588" eaLnBrk="0" fontAlgn="base" hangingPunct="0">
                <a:spcBef>
                  <a:spcPct val="0"/>
                </a:spcBef>
                <a:spcAft>
                  <a:spcPct val="0"/>
                </a:spcAft>
                <a:tabLst>
                  <a:tab pos="723900" algn="l"/>
                </a:tabLst>
                <a:defRPr>
                  <a:solidFill>
                    <a:schemeClr val="tx1"/>
                  </a:solidFill>
                  <a:latin typeface="Arial" panose="020B0604020202020204" pitchFamily="34" charset="0"/>
                  <a:cs typeface="Arial" panose="020B0604020202020204" pitchFamily="34" charset="0"/>
                </a:defRPr>
              </a:lvl6pPr>
              <a:lvl7pPr marL="2740025" indent="1588" eaLnBrk="0" fontAlgn="base" hangingPunct="0">
                <a:spcBef>
                  <a:spcPct val="0"/>
                </a:spcBef>
                <a:spcAft>
                  <a:spcPct val="0"/>
                </a:spcAft>
                <a:tabLst>
                  <a:tab pos="723900" algn="l"/>
                </a:tabLst>
                <a:defRPr>
                  <a:solidFill>
                    <a:schemeClr val="tx1"/>
                  </a:solidFill>
                  <a:latin typeface="Arial" panose="020B0604020202020204" pitchFamily="34" charset="0"/>
                  <a:cs typeface="Arial" panose="020B0604020202020204" pitchFamily="34" charset="0"/>
                </a:defRPr>
              </a:lvl7pPr>
              <a:lvl8pPr marL="3197225" indent="1588" eaLnBrk="0" fontAlgn="base" hangingPunct="0">
                <a:spcBef>
                  <a:spcPct val="0"/>
                </a:spcBef>
                <a:spcAft>
                  <a:spcPct val="0"/>
                </a:spcAft>
                <a:tabLst>
                  <a:tab pos="723900" algn="l"/>
                </a:tabLst>
                <a:defRPr>
                  <a:solidFill>
                    <a:schemeClr val="tx1"/>
                  </a:solidFill>
                  <a:latin typeface="Arial" panose="020B0604020202020204" pitchFamily="34" charset="0"/>
                  <a:cs typeface="Arial" panose="020B0604020202020204" pitchFamily="34" charset="0"/>
                </a:defRPr>
              </a:lvl8pPr>
              <a:lvl9pPr marL="3654425" indent="1588" eaLnBrk="0" fontAlgn="base" hangingPunct="0">
                <a:spcBef>
                  <a:spcPct val="0"/>
                </a:spcBef>
                <a:spcAft>
                  <a:spcPct val="0"/>
                </a:spcAft>
                <a:tabLst>
                  <a:tab pos="723900" algn="l"/>
                </a:tabLst>
                <a:defRPr>
                  <a:solidFill>
                    <a:schemeClr val="tx1"/>
                  </a:solidFill>
                  <a:latin typeface="Arial" panose="020B0604020202020204" pitchFamily="34" charset="0"/>
                  <a:cs typeface="Arial" panose="020B0604020202020204" pitchFamily="34" charset="0"/>
                </a:defRPr>
              </a:lvl9pPr>
            </a:lstStyle>
            <a:p>
              <a:pPr algn="ctr" eaLnBrk="1" hangingPunct="1">
                <a:lnSpc>
                  <a:spcPct val="93000"/>
                </a:lnSpc>
                <a:buClr>
                  <a:srgbClr val="000000"/>
                </a:buClr>
                <a:buSzPct val="100000"/>
                <a:buFont typeface="Times New Roman" panose="02020603050405020304" pitchFamily="18" charset="0"/>
                <a:buNone/>
                <a:defRPr/>
              </a:pPr>
              <a:r>
                <a:rPr lang="ru-RU" altLang="ru-RU" sz="800" b="1" dirty="0">
                  <a:solidFill>
                    <a:srgbClr val="FFFFFF"/>
                  </a:solidFill>
                  <a:ea typeface="Microsoft YaHei" panose="020B0503020204020204" pitchFamily="34" charset="-122"/>
                </a:rPr>
                <a:t>ФРГ</a:t>
              </a:r>
            </a:p>
          </p:txBody>
        </p:sp>
      </p:grpSp>
      <p:pic>
        <p:nvPicPr>
          <p:cNvPr id="21" name="Рисунок 20" descr="L:\3. Госкомпания\2. ОИТ\80. Сайт\Картинка.png"/>
          <p:cNvPicPr/>
          <p:nvPr/>
        </p:nvPicPr>
        <p:blipFill>
          <a:blip r:embed="rId7">
            <a:extLst>
              <a:ext uri="{28A0092B-C50C-407E-A947-70E740481C1C}">
                <a14:useLocalDpi xmlns:a14="http://schemas.microsoft.com/office/drawing/2010/main" val="0"/>
              </a:ext>
            </a:extLst>
          </a:blip>
          <a:srcRect/>
          <a:stretch>
            <a:fillRect/>
          </a:stretch>
        </p:blipFill>
        <p:spPr bwMode="auto">
          <a:xfrm>
            <a:off x="6228184" y="2730021"/>
            <a:ext cx="2486050" cy="2211147"/>
          </a:xfrm>
          <a:prstGeom prst="rect">
            <a:avLst/>
          </a:prstGeom>
          <a:ln>
            <a:noFill/>
          </a:ln>
          <a:effectLst/>
        </p:spPr>
      </p:pic>
      <p:sp>
        <p:nvSpPr>
          <p:cNvPr id="22" name="Прямоугольник 21"/>
          <p:cNvSpPr/>
          <p:nvPr/>
        </p:nvSpPr>
        <p:spPr>
          <a:xfrm>
            <a:off x="194742" y="548680"/>
            <a:ext cx="8625730" cy="2185214"/>
          </a:xfrm>
          <a:prstGeom prst="rect">
            <a:avLst/>
          </a:prstGeom>
        </p:spPr>
        <p:txBody>
          <a:bodyPr wrap="square">
            <a:spAutoFit/>
          </a:bodyPr>
          <a:lstStyle/>
          <a:p>
            <a:pPr algn="ctr" defTabSz="914290">
              <a:defRPr/>
            </a:pPr>
            <a:r>
              <a:rPr lang="ru-RU" sz="1400" b="1" u="sng" kern="0" dirty="0" smtClean="0">
                <a:latin typeface="Arial" panose="020B0604020202020204" pitchFamily="34" charset="0"/>
                <a:ea typeface="Tahoma" pitchFamily="34" charset="0"/>
                <a:cs typeface="Arial" panose="020B0604020202020204" pitchFamily="34" charset="0"/>
              </a:rPr>
              <a:t>Опытно-экспериментальный полигон дорожных одежд, </a:t>
            </a:r>
          </a:p>
          <a:p>
            <a:pPr algn="ctr" defTabSz="914290">
              <a:defRPr/>
            </a:pPr>
            <a:r>
              <a:rPr lang="ru-RU" sz="1400" b="1" u="sng" kern="0" dirty="0" smtClean="0">
                <a:latin typeface="Arial" panose="020B0604020202020204" pitchFamily="34" charset="0"/>
                <a:ea typeface="Tahoma" pitchFamily="34" charset="0"/>
                <a:cs typeface="Arial" panose="020B0604020202020204" pitchFamily="34" charset="0"/>
              </a:rPr>
              <a:t>запроектированных по Европейским нормам</a:t>
            </a:r>
          </a:p>
          <a:p>
            <a:pPr algn="ctr" defTabSz="914290">
              <a:defRPr/>
            </a:pPr>
            <a:endParaRPr lang="ru-RU" sz="300" b="1" u="sng" kern="0" dirty="0" smtClean="0">
              <a:latin typeface="Arial" panose="020B0604020202020204" pitchFamily="34" charset="0"/>
              <a:ea typeface="Tahoma" pitchFamily="34" charset="0"/>
              <a:cs typeface="Arial" panose="020B0604020202020204" pitchFamily="34" charset="0"/>
            </a:endParaRPr>
          </a:p>
          <a:p>
            <a:pPr marL="285750" indent="-285750" algn="just" defTabSz="914290">
              <a:buFont typeface="Wingdings" panose="05000000000000000000" pitchFamily="2" charset="2"/>
              <a:buChar char="q"/>
              <a:defRPr/>
            </a:pPr>
            <a:r>
              <a:rPr lang="ru-RU" sz="1200" b="1" kern="0" dirty="0" smtClean="0">
                <a:latin typeface="Arial" panose="020B0604020202020204" pitchFamily="34" charset="0"/>
                <a:ea typeface="Tahoma" pitchFamily="34" charset="0"/>
                <a:cs typeface="Arial" panose="020B0604020202020204" pitchFamily="34" charset="0"/>
              </a:rPr>
              <a:t>Послание </a:t>
            </a:r>
            <a:r>
              <a:rPr lang="ru-RU" sz="1200" b="1" kern="0" dirty="0">
                <a:latin typeface="Arial" panose="020B0604020202020204" pitchFamily="34" charset="0"/>
                <a:ea typeface="Tahoma" pitchFamily="34" charset="0"/>
                <a:cs typeface="Arial" panose="020B0604020202020204" pitchFamily="34" charset="0"/>
              </a:rPr>
              <a:t>Президента Российской Федерации Федеральному Собранию Российской Федерации на 2010 г.</a:t>
            </a:r>
            <a:r>
              <a:rPr lang="ru-RU" sz="1200" kern="0" dirty="0">
                <a:latin typeface="Arial" panose="020B0604020202020204" pitchFamily="34" charset="0"/>
                <a:ea typeface="Tahoma" pitchFamily="34" charset="0"/>
                <a:cs typeface="Arial" panose="020B0604020202020204" pitchFamily="34" charset="0"/>
              </a:rPr>
              <a:t> -</a:t>
            </a:r>
            <a:r>
              <a:rPr lang="ru-RU" sz="1100" kern="0" dirty="0">
                <a:latin typeface="Arial" panose="020B0604020202020204" pitchFamily="34" charset="0"/>
                <a:ea typeface="Tahoma" pitchFamily="34" charset="0"/>
                <a:cs typeface="Arial" panose="020B0604020202020204" pitchFamily="34" charset="0"/>
              </a:rPr>
              <a:t> </a:t>
            </a:r>
            <a:r>
              <a:rPr lang="ru-RU" sz="1100" kern="0" dirty="0" smtClean="0">
                <a:latin typeface="Arial" panose="020B0604020202020204" pitchFamily="34" charset="0"/>
                <a:ea typeface="Tahoma" pitchFamily="34" charset="0"/>
                <a:cs typeface="Arial" panose="020B0604020202020204" pitchFamily="34" charset="0"/>
              </a:rPr>
              <a:t>приведение </a:t>
            </a:r>
            <a:r>
              <a:rPr lang="ru-RU" sz="1100" kern="0" dirty="0">
                <a:latin typeface="Arial" panose="020B0604020202020204" pitchFamily="34" charset="0"/>
                <a:ea typeface="Tahoma" pitchFamily="34" charset="0"/>
                <a:cs typeface="Arial" panose="020B0604020202020204" pitchFamily="34" charset="0"/>
              </a:rPr>
              <a:t>технологий и стоимости строительства дорог в соответствие с общепринятыми международными стандартами, </a:t>
            </a:r>
            <a:r>
              <a:rPr lang="ru-RU" sz="1100" kern="0" dirty="0" smtClean="0">
                <a:latin typeface="Arial" panose="020B0604020202020204" pitchFamily="34" charset="0"/>
                <a:ea typeface="Tahoma" pitchFamily="34" charset="0"/>
                <a:cs typeface="Arial" panose="020B0604020202020204" pitchFamily="34" charset="0"/>
              </a:rPr>
              <a:t>разработками </a:t>
            </a:r>
            <a:r>
              <a:rPr lang="ru-RU" sz="1100" kern="0" dirty="0">
                <a:latin typeface="Arial" panose="020B0604020202020204" pitchFamily="34" charset="0"/>
                <a:ea typeface="Tahoma" pitchFamily="34" charset="0"/>
                <a:cs typeface="Arial" panose="020B0604020202020204" pitchFamily="34" charset="0"/>
              </a:rPr>
              <a:t>регламентов строительства, соответствующим нормам   Евросоюза</a:t>
            </a:r>
          </a:p>
          <a:p>
            <a:pPr marL="285750" indent="-285750" algn="just" defTabSz="914290">
              <a:buFont typeface="Wingdings" panose="05000000000000000000" pitchFamily="2" charset="2"/>
              <a:buChar char="q"/>
              <a:defRPr/>
            </a:pPr>
            <a:r>
              <a:rPr lang="ru-RU" sz="1200" b="1" dirty="0" smtClean="0">
                <a:latin typeface="Arial" panose="020B0604020202020204" pitchFamily="34" charset="0"/>
                <a:cs typeface="Arial" panose="020B0604020202020204" pitchFamily="34" charset="0"/>
              </a:rPr>
              <a:t>Поручение </a:t>
            </a:r>
            <a:r>
              <a:rPr lang="ru-RU" sz="1200" b="1" dirty="0">
                <a:latin typeface="Arial" panose="020B0604020202020204" pitchFamily="34" charset="0"/>
                <a:cs typeface="Arial" panose="020B0604020202020204" pitchFamily="34" charset="0"/>
              </a:rPr>
              <a:t>Президента Российской Федерации от 10.08.2011 года № Пр-2302</a:t>
            </a:r>
            <a:r>
              <a:rPr lang="ru-RU" sz="1200" dirty="0">
                <a:latin typeface="Arial" panose="020B0604020202020204" pitchFamily="34" charset="0"/>
                <a:cs typeface="Arial" panose="020B0604020202020204" pitchFamily="34" charset="0"/>
              </a:rPr>
              <a:t> </a:t>
            </a:r>
            <a:r>
              <a:rPr lang="ru-RU" sz="1100" dirty="0">
                <a:latin typeface="Arial" panose="020B0604020202020204" pitchFamily="34" charset="0"/>
                <a:cs typeface="Arial" panose="020B0604020202020204" pitchFamily="34" charset="0"/>
              </a:rPr>
              <a:t>- увеличение до 12 лет межремонтного срока эксплуатации автомобильных дорог с усовершенствованным типом покрытия </a:t>
            </a:r>
          </a:p>
          <a:p>
            <a:pPr marL="285750" indent="-285750" algn="just" defTabSz="914290">
              <a:buFont typeface="Wingdings" panose="05000000000000000000" pitchFamily="2" charset="2"/>
              <a:buChar char="q"/>
              <a:defRPr/>
            </a:pPr>
            <a:r>
              <a:rPr lang="ru-RU" sz="1200" b="1" dirty="0">
                <a:latin typeface="Arial" panose="020B0604020202020204" pitchFamily="34" charset="0"/>
                <a:cs typeface="Arial" panose="020B0604020202020204" pitchFamily="34" charset="0"/>
              </a:rPr>
              <a:t>Реализация п. 3 и п. 7 Плана мероприятий («дорожная карта»), по расширению применения инновационных технологий, </a:t>
            </a:r>
            <a:r>
              <a:rPr lang="ru-RU" sz="1100" dirty="0">
                <a:latin typeface="Arial" panose="020B0604020202020204" pitchFamily="34" charset="0"/>
                <a:cs typeface="Arial" panose="020B0604020202020204" pitchFamily="34" charset="0"/>
              </a:rPr>
              <a:t>материалов, в том числе битумов, и конструкций, утвержденного </a:t>
            </a:r>
            <a:r>
              <a:rPr lang="ru-RU" sz="1100" dirty="0" smtClean="0">
                <a:latin typeface="Arial" panose="020B0604020202020204" pitchFamily="34" charset="0"/>
                <a:cs typeface="Arial" panose="020B0604020202020204" pitchFamily="34" charset="0"/>
              </a:rPr>
              <a:t>Правительством </a:t>
            </a:r>
            <a:r>
              <a:rPr lang="ru-RU" sz="1100" dirty="0">
                <a:latin typeface="Arial" panose="020B0604020202020204" pitchFamily="34" charset="0"/>
                <a:cs typeface="Arial" panose="020B0604020202020204" pitchFamily="34" charset="0"/>
              </a:rPr>
              <a:t>Российской Федерации </a:t>
            </a:r>
            <a:r>
              <a:rPr lang="ru-RU" sz="1100" dirty="0" smtClean="0">
                <a:latin typeface="Arial" panose="020B0604020202020204" pitchFamily="34" charset="0"/>
                <a:cs typeface="Arial" panose="020B0604020202020204" pitchFamily="34" charset="0"/>
              </a:rPr>
              <a:t>от 28 </a:t>
            </a:r>
            <a:r>
              <a:rPr lang="ru-RU" sz="1100" dirty="0">
                <a:latin typeface="Arial" panose="020B0604020202020204" pitchFamily="34" charset="0"/>
                <a:cs typeface="Arial" panose="020B0604020202020204" pitchFamily="34" charset="0"/>
              </a:rPr>
              <a:t>сентября 2015 г. № 6523п-П9</a:t>
            </a:r>
          </a:p>
          <a:p>
            <a:pPr marL="285750" indent="-285750" algn="just" defTabSz="914290" fontAlgn="auto">
              <a:spcAft>
                <a:spcPts val="0"/>
              </a:spcAft>
              <a:buFont typeface="Wingdings" panose="05000000000000000000" pitchFamily="2" charset="2"/>
              <a:buChar char="q"/>
              <a:defRPr/>
            </a:pPr>
            <a:endParaRPr lang="ru-RU" sz="1200" kern="0" dirty="0">
              <a:latin typeface="Arial" panose="020B0604020202020204" pitchFamily="34" charset="0"/>
              <a:ea typeface="Tahoma" pitchFamily="34" charset="0"/>
              <a:cs typeface="Arial" panose="020B0604020202020204" pitchFamily="34" charset="0"/>
            </a:endParaRPr>
          </a:p>
        </p:txBody>
      </p:sp>
      <p:sp>
        <p:nvSpPr>
          <p:cNvPr id="23" name="Прямоугольник 22"/>
          <p:cNvSpPr/>
          <p:nvPr/>
        </p:nvSpPr>
        <p:spPr>
          <a:xfrm>
            <a:off x="371382" y="-36095"/>
            <a:ext cx="8073342" cy="584775"/>
          </a:xfrm>
          <a:prstGeom prst="rect">
            <a:avLst/>
          </a:prstGeom>
        </p:spPr>
        <p:txBody>
          <a:bodyPr vert="horz" lIns="91440" tIns="45720" rIns="91440" bIns="45720" rtlCol="0" anchor="ctr">
            <a:normAutofit/>
          </a:bodyPr>
          <a:lstStyle/>
          <a:p>
            <a:pPr algn="ctr">
              <a:spcBef>
                <a:spcPct val="0"/>
              </a:spcBef>
            </a:pPr>
            <a:r>
              <a:rPr lang="ru-RU" sz="1600" b="1" dirty="0" smtClean="0">
                <a:latin typeface="Arial" panose="020B0604020202020204" pitchFamily="34" charset="0"/>
                <a:ea typeface="+mj-ea"/>
                <a:cs typeface="Arial" panose="020B0604020202020204" pitchFamily="34" charset="0"/>
              </a:rPr>
              <a:t>Опытно-экспериментальный полигоны как механизм взаимодействия</a:t>
            </a:r>
            <a:endParaRPr lang="ru-RU" sz="1600" b="1" dirty="0">
              <a:latin typeface="Arial" panose="020B0604020202020204" pitchFamily="34" charset="0"/>
              <a:ea typeface="+mj-ea"/>
              <a:cs typeface="Arial" panose="020B0604020202020204" pitchFamily="34" charset="0"/>
            </a:endParaRPr>
          </a:p>
        </p:txBody>
      </p:sp>
      <p:cxnSp>
        <p:nvCxnSpPr>
          <p:cNvPr id="25" name="Прямая соединительная линия 24"/>
          <p:cNvCxnSpPr/>
          <p:nvPr/>
        </p:nvCxnSpPr>
        <p:spPr>
          <a:xfrm>
            <a:off x="371382" y="548680"/>
            <a:ext cx="8089050" cy="0"/>
          </a:xfrm>
          <a:prstGeom prst="line">
            <a:avLst/>
          </a:prstGeom>
          <a:ln w="25400" cmpd="dbl">
            <a:solidFill>
              <a:srgbClr val="837E7E"/>
            </a:solidFill>
            <a:prstDash val="solid"/>
          </a:ln>
          <a:effectLst>
            <a:glow>
              <a:schemeClr val="accent1">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85064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M:\ИНВЕСТИЦИОННЫЙ ДЕПАРТАМЕНТ\Отдел маркетинга и взаимодействия с инвесторами\Контент\Дизайны\_1_~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072" t="70698"/>
          <a:stretch/>
        </p:blipFill>
        <p:spPr bwMode="auto">
          <a:xfrm>
            <a:off x="2" y="6237312"/>
            <a:ext cx="9143999" cy="620689"/>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Прямая соединительная линия 20"/>
          <p:cNvCxnSpPr/>
          <p:nvPr/>
        </p:nvCxnSpPr>
        <p:spPr>
          <a:xfrm>
            <a:off x="371382" y="548680"/>
            <a:ext cx="8089050" cy="0"/>
          </a:xfrm>
          <a:prstGeom prst="line">
            <a:avLst/>
          </a:prstGeom>
          <a:ln w="25400" cmpd="dbl">
            <a:solidFill>
              <a:srgbClr val="837E7E"/>
            </a:solidFill>
            <a:prstDash val="solid"/>
          </a:ln>
          <a:effectLst>
            <a:glow>
              <a:schemeClr val="accent1">
                <a:alpha val="40000"/>
              </a:schemeClr>
            </a:glow>
          </a:effectLst>
        </p:spPr>
        <p:style>
          <a:lnRef idx="1">
            <a:schemeClr val="accent1"/>
          </a:lnRef>
          <a:fillRef idx="0">
            <a:schemeClr val="accent1"/>
          </a:fillRef>
          <a:effectRef idx="0">
            <a:schemeClr val="accent1"/>
          </a:effectRef>
          <a:fontRef idx="minor">
            <a:schemeClr val="tx1"/>
          </a:fontRef>
        </p:style>
      </p:cxnSp>
      <p:sp>
        <p:nvSpPr>
          <p:cNvPr id="10" name="Прямоугольник 9"/>
          <p:cNvSpPr/>
          <p:nvPr/>
        </p:nvSpPr>
        <p:spPr>
          <a:xfrm>
            <a:off x="322705" y="-27384"/>
            <a:ext cx="8137727" cy="584775"/>
          </a:xfrm>
          <a:prstGeom prst="rect">
            <a:avLst/>
          </a:prstGeom>
        </p:spPr>
        <p:txBody>
          <a:bodyPr wrap="square">
            <a:spAutoFit/>
          </a:bodyPr>
          <a:lstStyle/>
          <a:p>
            <a:pPr marL="84184" algn="ctr">
              <a:defRPr/>
            </a:pPr>
            <a:r>
              <a:rPr lang="ru-RU" sz="1600" b="1" dirty="0">
                <a:latin typeface="Arial" panose="020B0604020202020204" pitchFamily="34" charset="0"/>
                <a:ea typeface="Tahoma" panose="020B0604030504040204" pitchFamily="34" charset="0"/>
                <a:cs typeface="Arial" panose="020B0604020202020204" pitchFamily="34" charset="0"/>
              </a:rPr>
              <a:t>Механизмы реализации </a:t>
            </a:r>
            <a:r>
              <a:rPr lang="ru-RU" sz="1600" b="1" dirty="0" smtClean="0">
                <a:latin typeface="Arial" panose="020B0604020202020204" pitchFamily="34" charset="0"/>
                <a:ea typeface="Tahoma" panose="020B0604030504040204" pitchFamily="34" charset="0"/>
                <a:cs typeface="Arial" panose="020B0604020202020204" pitchFamily="34" charset="0"/>
              </a:rPr>
              <a:t>плана </a:t>
            </a:r>
            <a:r>
              <a:rPr lang="ru-RU" sz="1600" b="1" dirty="0">
                <a:latin typeface="Arial" panose="020B0604020202020204" pitchFamily="34" charset="0"/>
                <a:ea typeface="Tahoma" panose="020B0604030504040204" pitchFamily="34" charset="0"/>
                <a:cs typeface="Arial" panose="020B0604020202020204" pitchFamily="34" charset="0"/>
              </a:rPr>
              <a:t>НИОКР Государственной </a:t>
            </a:r>
            <a:endParaRPr lang="ru-RU" sz="1600" b="1" dirty="0" smtClean="0">
              <a:latin typeface="Arial" panose="020B0604020202020204" pitchFamily="34" charset="0"/>
              <a:ea typeface="Tahoma" panose="020B0604030504040204" pitchFamily="34" charset="0"/>
              <a:cs typeface="Arial" panose="020B0604020202020204" pitchFamily="34" charset="0"/>
            </a:endParaRPr>
          </a:p>
          <a:p>
            <a:pPr marL="84184" algn="ctr">
              <a:defRPr/>
            </a:pPr>
            <a:r>
              <a:rPr lang="ru-RU" sz="1600" b="1" dirty="0" smtClean="0">
                <a:latin typeface="Arial" panose="020B0604020202020204" pitchFamily="34" charset="0"/>
                <a:ea typeface="Tahoma" panose="020B0604030504040204" pitchFamily="34" charset="0"/>
                <a:cs typeface="Arial" panose="020B0604020202020204" pitchFamily="34" charset="0"/>
              </a:rPr>
              <a:t>компании на 2017-2018 </a:t>
            </a:r>
            <a:r>
              <a:rPr lang="ru-RU" sz="1600" b="1" dirty="0">
                <a:latin typeface="Arial" panose="020B0604020202020204" pitchFamily="34" charset="0"/>
                <a:ea typeface="Tahoma" panose="020B0604030504040204" pitchFamily="34" charset="0"/>
                <a:cs typeface="Arial" panose="020B0604020202020204" pitchFamily="34" charset="0"/>
              </a:rPr>
              <a:t>гг.</a:t>
            </a:r>
          </a:p>
        </p:txBody>
      </p:sp>
      <p:sp>
        <p:nvSpPr>
          <p:cNvPr id="13" name="Прямоугольник 12"/>
          <p:cNvSpPr/>
          <p:nvPr/>
        </p:nvSpPr>
        <p:spPr>
          <a:xfrm>
            <a:off x="519889" y="3789040"/>
            <a:ext cx="8068616" cy="1035494"/>
          </a:xfrm>
          <a:prstGeom prst="rect">
            <a:avLst/>
          </a:prstGeom>
          <a:solidFill>
            <a:schemeClr val="accent6">
              <a:lumMod val="40000"/>
              <a:lumOff val="60000"/>
              <a:alpha val="42000"/>
            </a:schemeClr>
          </a:solidFill>
          <a:ln w="3175">
            <a:solidFill>
              <a:schemeClr val="accent6">
                <a:lumMod val="50000"/>
              </a:schemeClr>
            </a:solidFill>
          </a:ln>
          <a:effectLst/>
          <a:scene3d>
            <a:camera prst="orthographicFront"/>
            <a:lightRig rig="threePt" dir="t"/>
          </a:scene3d>
          <a:sp3d>
            <a:bevelT w="304800" h="304800"/>
          </a:sp3d>
        </p:spPr>
        <p:style>
          <a:lnRef idx="1">
            <a:schemeClr val="dk1"/>
          </a:lnRef>
          <a:fillRef idx="2">
            <a:schemeClr val="dk1"/>
          </a:fillRef>
          <a:effectRef idx="1">
            <a:schemeClr val="dk1"/>
          </a:effectRef>
          <a:fontRef idx="minor">
            <a:schemeClr val="dk1"/>
          </a:fontRef>
        </p:style>
        <p:txBody>
          <a:bodyPr lIns="100588" tIns="50295" rIns="100588" bIns="50295" anchor="ctr"/>
          <a:lstStyle/>
          <a:p>
            <a:pPr marL="342900" indent="-342900" algn="just">
              <a:buFont typeface="Wingdings" panose="05000000000000000000" pitchFamily="2" charset="2"/>
              <a:buChar char="Ø"/>
            </a:pPr>
            <a:r>
              <a:rPr lang="ru-RU" sz="2000" b="1" dirty="0" smtClean="0">
                <a:solidFill>
                  <a:schemeClr val="tx1"/>
                </a:solidFill>
                <a:latin typeface="Arial" panose="020B0604020202020204" pitchFamily="34" charset="0"/>
                <a:ea typeface="Tahoma" pitchFamily="34" charset="0"/>
                <a:cs typeface="Arial" panose="020B0604020202020204" pitchFamily="34" charset="0"/>
              </a:rPr>
              <a:t>Собственными силами компании с привлечением Научно-технического совета и заинтересованных сторон</a:t>
            </a:r>
          </a:p>
        </p:txBody>
      </p:sp>
      <p:sp>
        <p:nvSpPr>
          <p:cNvPr id="9" name="Прямоугольник 8"/>
          <p:cNvSpPr/>
          <p:nvPr/>
        </p:nvSpPr>
        <p:spPr>
          <a:xfrm>
            <a:off x="542973" y="5013176"/>
            <a:ext cx="8058054" cy="1202661"/>
          </a:xfrm>
          <a:prstGeom prst="rect">
            <a:avLst/>
          </a:prstGeom>
          <a:solidFill>
            <a:schemeClr val="accent6">
              <a:lumMod val="40000"/>
              <a:lumOff val="60000"/>
              <a:alpha val="42000"/>
            </a:schemeClr>
          </a:solidFill>
          <a:ln w="3175">
            <a:solidFill>
              <a:schemeClr val="accent6">
                <a:lumMod val="50000"/>
              </a:schemeClr>
            </a:solidFill>
          </a:ln>
          <a:effectLst/>
          <a:scene3d>
            <a:camera prst="orthographicFront"/>
            <a:lightRig rig="threePt" dir="t"/>
          </a:scene3d>
          <a:sp3d>
            <a:bevelT w="304800" h="304800"/>
          </a:sp3d>
        </p:spPr>
        <p:style>
          <a:lnRef idx="1">
            <a:schemeClr val="dk1"/>
          </a:lnRef>
          <a:fillRef idx="2">
            <a:schemeClr val="dk1"/>
          </a:fillRef>
          <a:effectRef idx="1">
            <a:schemeClr val="dk1"/>
          </a:effectRef>
          <a:fontRef idx="minor">
            <a:schemeClr val="dk1"/>
          </a:fontRef>
        </p:style>
        <p:txBody>
          <a:bodyPr lIns="100588" tIns="50295" rIns="100588" bIns="50295" anchor="ctr"/>
          <a:lstStyle/>
          <a:p>
            <a:pPr marL="342900" indent="-342900" algn="just">
              <a:buFont typeface="Wingdings" panose="05000000000000000000" pitchFamily="2" charset="2"/>
              <a:buChar char="Ø"/>
            </a:pPr>
            <a:r>
              <a:rPr lang="ru-RU" sz="2000" b="1" dirty="0" smtClean="0">
                <a:solidFill>
                  <a:schemeClr val="tx1"/>
                </a:solidFill>
                <a:latin typeface="Arial" panose="020B0604020202020204" pitchFamily="34" charset="0"/>
                <a:ea typeface="Tahoma" pitchFamily="34" charset="0"/>
                <a:cs typeface="Arial" panose="020B0604020202020204" pitchFamily="34" charset="0"/>
              </a:rPr>
              <a:t>Собственными </a:t>
            </a:r>
            <a:r>
              <a:rPr lang="ru-RU" sz="2000" b="1" dirty="0">
                <a:solidFill>
                  <a:schemeClr val="tx1"/>
                </a:solidFill>
                <a:latin typeface="Arial" panose="020B0604020202020204" pitchFamily="34" charset="0"/>
                <a:ea typeface="Tahoma" pitchFamily="34" charset="0"/>
                <a:cs typeface="Arial" panose="020B0604020202020204" pitchFamily="34" charset="0"/>
              </a:rPr>
              <a:t>силами компании </a:t>
            </a:r>
            <a:r>
              <a:rPr lang="ru-RU" sz="2000" b="1" dirty="0" smtClean="0">
                <a:solidFill>
                  <a:schemeClr val="tx1"/>
                </a:solidFill>
                <a:latin typeface="Arial" panose="020B0604020202020204" pitchFamily="34" charset="0"/>
                <a:ea typeface="Tahoma" pitchFamily="34" charset="0"/>
                <a:cs typeface="Arial" panose="020B0604020202020204" pitchFamily="34" charset="0"/>
              </a:rPr>
              <a:t>в рамках работ по диагностике и строительному </a:t>
            </a:r>
            <a:r>
              <a:rPr lang="ru-RU" sz="2000" b="1" dirty="0">
                <a:solidFill>
                  <a:schemeClr val="tx1"/>
                </a:solidFill>
                <a:latin typeface="Arial" panose="020B0604020202020204" pitchFamily="34" charset="0"/>
                <a:ea typeface="Tahoma" pitchFamily="34" charset="0"/>
                <a:cs typeface="Arial" panose="020B0604020202020204" pitchFamily="34" charset="0"/>
              </a:rPr>
              <a:t>контролю с привлечением Научно-технического </a:t>
            </a:r>
            <a:r>
              <a:rPr lang="ru-RU" sz="2000" b="1" dirty="0" smtClean="0">
                <a:solidFill>
                  <a:schemeClr val="tx1"/>
                </a:solidFill>
                <a:latin typeface="Arial" panose="020B0604020202020204" pitchFamily="34" charset="0"/>
                <a:ea typeface="Tahoma" pitchFamily="34" charset="0"/>
                <a:cs typeface="Arial" panose="020B0604020202020204" pitchFamily="34" charset="0"/>
              </a:rPr>
              <a:t>совета</a:t>
            </a:r>
          </a:p>
        </p:txBody>
      </p:sp>
      <p:sp>
        <p:nvSpPr>
          <p:cNvPr id="11" name="Прямоугольник 10"/>
          <p:cNvSpPr/>
          <p:nvPr/>
        </p:nvSpPr>
        <p:spPr>
          <a:xfrm>
            <a:off x="519889" y="692696"/>
            <a:ext cx="8068616" cy="1008112"/>
          </a:xfrm>
          <a:prstGeom prst="rect">
            <a:avLst/>
          </a:prstGeom>
          <a:solidFill>
            <a:schemeClr val="accent6">
              <a:lumMod val="40000"/>
              <a:lumOff val="60000"/>
              <a:alpha val="42000"/>
            </a:schemeClr>
          </a:solidFill>
          <a:ln w="3175">
            <a:solidFill>
              <a:schemeClr val="accent6">
                <a:lumMod val="50000"/>
              </a:schemeClr>
            </a:solidFill>
          </a:ln>
          <a:effectLst/>
          <a:scene3d>
            <a:camera prst="orthographicFront"/>
            <a:lightRig rig="threePt" dir="t"/>
          </a:scene3d>
          <a:sp3d>
            <a:bevelT w="304800" h="304800"/>
          </a:sp3d>
        </p:spPr>
        <p:style>
          <a:lnRef idx="1">
            <a:schemeClr val="dk1"/>
          </a:lnRef>
          <a:fillRef idx="2">
            <a:schemeClr val="dk1"/>
          </a:fillRef>
          <a:effectRef idx="1">
            <a:schemeClr val="dk1"/>
          </a:effectRef>
          <a:fontRef idx="minor">
            <a:schemeClr val="dk1"/>
          </a:fontRef>
        </p:style>
        <p:txBody>
          <a:bodyPr lIns="100588" tIns="50295" rIns="100588" bIns="50295" anchor="ctr"/>
          <a:lstStyle/>
          <a:p>
            <a:pPr marL="285750" indent="-285750" algn="just">
              <a:buFont typeface="Wingdings" panose="05000000000000000000" pitchFamily="2" charset="2"/>
              <a:buChar char="Ø"/>
            </a:pPr>
            <a:r>
              <a:rPr lang="ru-RU" sz="2000" b="1" dirty="0" smtClean="0">
                <a:solidFill>
                  <a:schemeClr val="tx1"/>
                </a:solidFill>
                <a:latin typeface="Arial" panose="020B0604020202020204" pitchFamily="34" charset="0"/>
                <a:ea typeface="Tahoma" pitchFamily="34" charset="0"/>
                <a:cs typeface="Arial" panose="020B0604020202020204" pitchFamily="34" charset="0"/>
              </a:rPr>
              <a:t>       Государственно-частное партнерство </a:t>
            </a:r>
            <a:r>
              <a:rPr lang="ru-RU" sz="2000" b="1" dirty="0">
                <a:solidFill>
                  <a:schemeClr val="tx1"/>
                </a:solidFill>
                <a:latin typeface="Arial" panose="020B0604020202020204" pitchFamily="34" charset="0"/>
                <a:ea typeface="Tahoma" pitchFamily="34" charset="0"/>
                <a:cs typeface="Arial" panose="020B0604020202020204" pitchFamily="34" charset="0"/>
              </a:rPr>
              <a:t>– в рамках соглашений о сотрудничестве в сфере технического регулирования и стандартизации</a:t>
            </a:r>
            <a:endParaRPr lang="ru-RU" sz="2000" b="1" dirty="0" smtClean="0">
              <a:solidFill>
                <a:schemeClr val="tx1"/>
              </a:solidFill>
              <a:latin typeface="Arial" panose="020B0604020202020204" pitchFamily="34" charset="0"/>
              <a:ea typeface="Tahoma" pitchFamily="34" charset="0"/>
              <a:cs typeface="Arial" panose="020B0604020202020204" pitchFamily="34" charset="0"/>
            </a:endParaRPr>
          </a:p>
        </p:txBody>
      </p:sp>
      <p:sp>
        <p:nvSpPr>
          <p:cNvPr id="23" name="Прямоугольник 22"/>
          <p:cNvSpPr/>
          <p:nvPr/>
        </p:nvSpPr>
        <p:spPr>
          <a:xfrm>
            <a:off x="827584" y="1831915"/>
            <a:ext cx="2916968" cy="516965"/>
          </a:xfrm>
          <a:prstGeom prst="rect">
            <a:avLst/>
          </a:prstGeom>
          <a:solidFill>
            <a:schemeClr val="accent6">
              <a:lumMod val="40000"/>
              <a:lumOff val="60000"/>
              <a:alpha val="42000"/>
            </a:schemeClr>
          </a:solidFill>
          <a:ln w="3175">
            <a:solidFill>
              <a:schemeClr val="accent6">
                <a:lumMod val="50000"/>
              </a:schemeClr>
            </a:solidFill>
          </a:ln>
          <a:effectLst/>
          <a:scene3d>
            <a:camera prst="orthographicFront"/>
            <a:lightRig rig="threePt" dir="t"/>
          </a:scene3d>
          <a:sp3d>
            <a:bevelT w="304800" h="304800"/>
          </a:sp3d>
        </p:spPr>
        <p:style>
          <a:lnRef idx="1">
            <a:schemeClr val="dk1"/>
          </a:lnRef>
          <a:fillRef idx="2">
            <a:schemeClr val="dk1"/>
          </a:fillRef>
          <a:effectRef idx="1">
            <a:schemeClr val="dk1"/>
          </a:effectRef>
          <a:fontRef idx="minor">
            <a:schemeClr val="dk1"/>
          </a:fontRef>
        </p:style>
        <p:txBody>
          <a:bodyPr lIns="100588" tIns="50295" rIns="100588" bIns="50295" anchor="ctr"/>
          <a:lstStyle/>
          <a:p>
            <a:pPr algn="just"/>
            <a:r>
              <a:rPr lang="ru-RU" sz="1500" b="1" dirty="0" smtClean="0">
                <a:solidFill>
                  <a:schemeClr val="tx1"/>
                </a:solidFill>
                <a:latin typeface="Arial" panose="020B0604020202020204" pitchFamily="34" charset="0"/>
                <a:ea typeface="Tahoma" pitchFamily="34" charset="0"/>
                <a:cs typeface="Arial" panose="020B0604020202020204" pitchFamily="34" charset="0"/>
              </a:rPr>
              <a:t>Государственная компания</a:t>
            </a:r>
          </a:p>
        </p:txBody>
      </p:sp>
      <p:sp>
        <p:nvSpPr>
          <p:cNvPr id="24" name="Прямоугольник 23"/>
          <p:cNvSpPr/>
          <p:nvPr/>
        </p:nvSpPr>
        <p:spPr>
          <a:xfrm>
            <a:off x="5528724" y="1844824"/>
            <a:ext cx="2192831" cy="516965"/>
          </a:xfrm>
          <a:prstGeom prst="rect">
            <a:avLst/>
          </a:prstGeom>
          <a:solidFill>
            <a:schemeClr val="accent6">
              <a:lumMod val="40000"/>
              <a:lumOff val="60000"/>
              <a:alpha val="42000"/>
            </a:schemeClr>
          </a:solidFill>
          <a:ln w="3175">
            <a:solidFill>
              <a:schemeClr val="accent6">
                <a:lumMod val="50000"/>
              </a:schemeClr>
            </a:solidFill>
          </a:ln>
          <a:effectLst/>
          <a:scene3d>
            <a:camera prst="orthographicFront"/>
            <a:lightRig rig="threePt" dir="t"/>
          </a:scene3d>
          <a:sp3d>
            <a:bevelT w="304800" h="304800"/>
          </a:sp3d>
        </p:spPr>
        <p:style>
          <a:lnRef idx="1">
            <a:schemeClr val="dk1"/>
          </a:lnRef>
          <a:fillRef idx="2">
            <a:schemeClr val="dk1"/>
          </a:fillRef>
          <a:effectRef idx="1">
            <a:schemeClr val="dk1"/>
          </a:effectRef>
          <a:fontRef idx="minor">
            <a:schemeClr val="dk1"/>
          </a:fontRef>
        </p:style>
        <p:txBody>
          <a:bodyPr lIns="100588" tIns="50295" rIns="100588" bIns="50295" anchor="ctr"/>
          <a:lstStyle/>
          <a:p>
            <a:pPr algn="just"/>
            <a:r>
              <a:rPr lang="ru-RU" sz="1500" b="1" dirty="0" smtClean="0">
                <a:solidFill>
                  <a:schemeClr val="tx1"/>
                </a:solidFill>
                <a:latin typeface="Arial" panose="020B0604020202020204" pitchFamily="34" charset="0"/>
                <a:ea typeface="Tahoma" pitchFamily="34" charset="0"/>
                <a:cs typeface="Arial" panose="020B0604020202020204" pitchFamily="34" charset="0"/>
              </a:rPr>
              <a:t>    Компания-партнер</a:t>
            </a:r>
          </a:p>
        </p:txBody>
      </p:sp>
      <p:sp>
        <p:nvSpPr>
          <p:cNvPr id="25" name="Прямоугольник 24"/>
          <p:cNvSpPr/>
          <p:nvPr/>
        </p:nvSpPr>
        <p:spPr>
          <a:xfrm>
            <a:off x="398134" y="2492896"/>
            <a:ext cx="4654924" cy="646331"/>
          </a:xfrm>
          <a:prstGeom prst="rect">
            <a:avLst/>
          </a:prstGeom>
        </p:spPr>
        <p:txBody>
          <a:bodyPr wrap="square">
            <a:spAutoFit/>
          </a:bodyPr>
          <a:lstStyle/>
          <a:p>
            <a:pPr marL="285750" indent="-285750" defTabSz="914290" fontAlgn="auto">
              <a:spcAft>
                <a:spcPts val="0"/>
              </a:spcAft>
              <a:buFont typeface="Wingdings" panose="05000000000000000000" pitchFamily="2" charset="2"/>
              <a:buChar char="§"/>
              <a:defRPr/>
            </a:pPr>
            <a:r>
              <a:rPr lang="ru-RU" sz="1200" kern="0" dirty="0" smtClean="0">
                <a:latin typeface="Arial" panose="020B0604020202020204" pitchFamily="34" charset="0"/>
                <a:ea typeface="Tahoma" pitchFamily="34" charset="0"/>
                <a:cs typeface="Arial" panose="020B0604020202020204" pitchFamily="34" charset="0"/>
              </a:rPr>
              <a:t>Согласование </a:t>
            </a:r>
            <a:r>
              <a:rPr lang="ru-RU" sz="1200" kern="0" dirty="0">
                <a:latin typeface="Arial" panose="020B0604020202020204" pitchFamily="34" charset="0"/>
                <a:ea typeface="Tahoma" pitchFamily="34" charset="0"/>
                <a:cs typeface="Arial" panose="020B0604020202020204" pitchFamily="34" charset="0"/>
              </a:rPr>
              <a:t>Технического </a:t>
            </a:r>
            <a:r>
              <a:rPr lang="ru-RU" sz="1200" kern="0" dirty="0" smtClean="0">
                <a:latin typeface="Arial" panose="020B0604020202020204" pitchFamily="34" charset="0"/>
                <a:ea typeface="Tahoma" pitchFamily="34" charset="0"/>
                <a:cs typeface="Arial" panose="020B0604020202020204" pitchFamily="34" charset="0"/>
              </a:rPr>
              <a:t>задания</a:t>
            </a:r>
          </a:p>
          <a:p>
            <a:pPr marL="285750" indent="-285750" defTabSz="914290" fontAlgn="auto">
              <a:spcAft>
                <a:spcPts val="0"/>
              </a:spcAft>
              <a:buFont typeface="Wingdings" panose="05000000000000000000" pitchFamily="2" charset="2"/>
              <a:buChar char="§"/>
              <a:defRPr/>
            </a:pPr>
            <a:r>
              <a:rPr lang="ru-RU" sz="1200" kern="0" dirty="0" smtClean="0">
                <a:latin typeface="Arial" panose="020B0604020202020204" pitchFamily="34" charset="0"/>
                <a:ea typeface="Tahoma" pitchFamily="34" charset="0"/>
                <a:cs typeface="Arial" panose="020B0604020202020204" pitchFamily="34" charset="0"/>
              </a:rPr>
              <a:t>Организация </a:t>
            </a:r>
            <a:r>
              <a:rPr lang="ru-RU" sz="1200" kern="0" dirty="0">
                <a:latin typeface="Arial" panose="020B0604020202020204" pitchFamily="34" charset="0"/>
                <a:ea typeface="Tahoma" pitchFamily="34" charset="0"/>
                <a:cs typeface="Arial" panose="020B0604020202020204" pitchFamily="34" charset="0"/>
              </a:rPr>
              <a:t>обсуждения с привлечением Научно-технического совета и заинтересованных сторон</a:t>
            </a:r>
          </a:p>
        </p:txBody>
      </p:sp>
      <p:sp>
        <p:nvSpPr>
          <p:cNvPr id="27" name="Прямоугольник 26"/>
          <p:cNvSpPr/>
          <p:nvPr/>
        </p:nvSpPr>
        <p:spPr>
          <a:xfrm>
            <a:off x="5206137" y="2492896"/>
            <a:ext cx="3484253" cy="646331"/>
          </a:xfrm>
          <a:prstGeom prst="rect">
            <a:avLst/>
          </a:prstGeom>
        </p:spPr>
        <p:txBody>
          <a:bodyPr wrap="square">
            <a:spAutoFit/>
          </a:bodyPr>
          <a:lstStyle/>
          <a:p>
            <a:pPr marL="285750" indent="-285750" defTabSz="914290" fontAlgn="auto">
              <a:spcAft>
                <a:spcPts val="0"/>
              </a:spcAft>
              <a:buFont typeface="Wingdings" panose="05000000000000000000" pitchFamily="2" charset="2"/>
              <a:buChar char="§"/>
              <a:defRPr/>
            </a:pPr>
            <a:r>
              <a:rPr lang="ru-RU" sz="1200" kern="0" dirty="0" smtClean="0">
                <a:latin typeface="Arial" panose="020B0604020202020204" pitchFamily="34" charset="0"/>
                <a:ea typeface="Tahoma" pitchFamily="34" charset="0"/>
                <a:cs typeface="Arial" panose="020B0604020202020204" pitchFamily="34" charset="0"/>
              </a:rPr>
              <a:t>Процедура уведомления о разработке, включение в программу стандартизации</a:t>
            </a:r>
          </a:p>
          <a:p>
            <a:pPr marL="285750" indent="-285750" defTabSz="914290" fontAlgn="auto">
              <a:spcAft>
                <a:spcPts val="0"/>
              </a:spcAft>
              <a:buFont typeface="Wingdings" panose="05000000000000000000" pitchFamily="2" charset="2"/>
              <a:buChar char="§"/>
              <a:defRPr/>
            </a:pPr>
            <a:r>
              <a:rPr lang="ru-RU" sz="1200" kern="0" dirty="0" smtClean="0">
                <a:latin typeface="Arial" panose="020B0604020202020204" pitchFamily="34" charset="0"/>
                <a:ea typeface="Tahoma" pitchFamily="34" charset="0"/>
                <a:cs typeface="Arial" panose="020B0604020202020204" pitchFamily="34" charset="0"/>
              </a:rPr>
              <a:t>Организация разработки проекта ГОСТ</a:t>
            </a:r>
            <a:endParaRPr lang="ru-RU" sz="1200" kern="0" dirty="0">
              <a:latin typeface="Arial" panose="020B0604020202020204" pitchFamily="34" charset="0"/>
              <a:ea typeface="Tahoma" pitchFamily="34" charset="0"/>
              <a:cs typeface="Arial" panose="020B0604020202020204" pitchFamily="34" charset="0"/>
            </a:endParaRPr>
          </a:p>
        </p:txBody>
      </p:sp>
      <p:sp>
        <p:nvSpPr>
          <p:cNvPr id="39" name="Прямоугольник 38"/>
          <p:cNvSpPr/>
          <p:nvPr/>
        </p:nvSpPr>
        <p:spPr>
          <a:xfrm>
            <a:off x="2725596" y="3192193"/>
            <a:ext cx="4654924" cy="461665"/>
          </a:xfrm>
          <a:prstGeom prst="rect">
            <a:avLst/>
          </a:prstGeom>
        </p:spPr>
        <p:txBody>
          <a:bodyPr wrap="square">
            <a:spAutoFit/>
          </a:bodyPr>
          <a:lstStyle/>
          <a:p>
            <a:pPr marL="285750" indent="-285750" defTabSz="914290" fontAlgn="auto">
              <a:spcAft>
                <a:spcPts val="0"/>
              </a:spcAft>
              <a:buFont typeface="Wingdings" panose="05000000000000000000" pitchFamily="2" charset="2"/>
              <a:buChar char="§"/>
              <a:defRPr/>
            </a:pPr>
            <a:r>
              <a:rPr lang="ru-RU" sz="1200" kern="0" dirty="0" smtClean="0">
                <a:latin typeface="Arial" panose="020B0604020202020204" pitchFamily="34" charset="0"/>
                <a:ea typeface="Tahoma" pitchFamily="34" charset="0"/>
                <a:cs typeface="Arial" panose="020B0604020202020204" pitchFamily="34" charset="0"/>
              </a:rPr>
              <a:t>Взаимодействие с Техническим комитетом</a:t>
            </a:r>
          </a:p>
          <a:p>
            <a:pPr marL="285750" indent="-285750" defTabSz="914290" fontAlgn="auto">
              <a:spcAft>
                <a:spcPts val="0"/>
              </a:spcAft>
              <a:buFont typeface="Wingdings" panose="05000000000000000000" pitchFamily="2" charset="2"/>
              <a:buChar char="§"/>
              <a:defRPr/>
            </a:pPr>
            <a:r>
              <a:rPr lang="ru-RU" sz="1200" kern="0" dirty="0" smtClean="0">
                <a:latin typeface="Arial" panose="020B0604020202020204" pitchFamily="34" charset="0"/>
                <a:ea typeface="Tahoma" pitchFamily="34" charset="0"/>
                <a:cs typeface="Arial" panose="020B0604020202020204" pitchFamily="34" charset="0"/>
              </a:rPr>
              <a:t>Взаимодействие с Росстандартом</a:t>
            </a:r>
            <a:endParaRPr lang="ru-RU" sz="1200" kern="0" dirty="0">
              <a:latin typeface="Arial" panose="020B0604020202020204" pitchFamily="34" charset="0"/>
              <a:ea typeface="Tahoma" pitchFamily="34" charset="0"/>
              <a:cs typeface="Arial" panose="020B0604020202020204" pitchFamily="34" charset="0"/>
            </a:endParaRPr>
          </a:p>
        </p:txBody>
      </p:sp>
    </p:spTree>
    <p:extLst>
      <p:ext uri="{BB962C8B-B14F-4D97-AF65-F5344CB8AC3E}">
        <p14:creationId xmlns:p14="http://schemas.microsoft.com/office/powerpoint/2010/main" val="6334120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descr="M:\ИНВЕСТИЦИОННЫЙ ДЕПАРТАМЕНТ\Отдел маркетинга и взаимодействия с инвесторами\Контент\Дизайны\_1_~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072" t="70698"/>
          <a:stretch/>
        </p:blipFill>
        <p:spPr bwMode="auto">
          <a:xfrm>
            <a:off x="6" y="6200566"/>
            <a:ext cx="9143999" cy="657437"/>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Прямая соединительная линия 26"/>
          <p:cNvCxnSpPr/>
          <p:nvPr/>
        </p:nvCxnSpPr>
        <p:spPr>
          <a:xfrm>
            <a:off x="237437" y="548680"/>
            <a:ext cx="8089050" cy="0"/>
          </a:xfrm>
          <a:prstGeom prst="line">
            <a:avLst/>
          </a:prstGeom>
          <a:ln w="25400" cmpd="dbl">
            <a:solidFill>
              <a:srgbClr val="837E7E"/>
            </a:solidFill>
            <a:prstDash val="solid"/>
          </a:ln>
          <a:effectLst>
            <a:glow>
              <a:schemeClr val="accent1">
                <a:alpha val="40000"/>
              </a:schemeClr>
            </a:glow>
          </a:effectLst>
        </p:spPr>
        <p:style>
          <a:lnRef idx="1">
            <a:schemeClr val="accent1"/>
          </a:lnRef>
          <a:fillRef idx="0">
            <a:schemeClr val="accent1"/>
          </a:fillRef>
          <a:effectRef idx="0">
            <a:schemeClr val="accent1"/>
          </a:effectRef>
          <a:fontRef idx="minor">
            <a:schemeClr val="tx1"/>
          </a:fontRef>
        </p:style>
      </p:cxnSp>
      <p:sp>
        <p:nvSpPr>
          <p:cNvPr id="18" name="Прямоугольник 17"/>
          <p:cNvSpPr/>
          <p:nvPr/>
        </p:nvSpPr>
        <p:spPr>
          <a:xfrm>
            <a:off x="1246585" y="5573713"/>
            <a:ext cx="6454378" cy="482600"/>
          </a:xfrm>
          <a:prstGeom prst="rect">
            <a:avLst/>
          </a:prstGeom>
          <a:noFill/>
          <a:ln>
            <a:noFill/>
          </a:ln>
        </p:spPr>
        <p:txBody>
          <a:bodyPr lIns="71991" tIns="35995" rIns="71991" bIns="35995"/>
          <a:lstStyle/>
          <a:p>
            <a:pPr eaLnBrk="1" fontAlgn="auto" hangingPunct="1">
              <a:spcBef>
                <a:spcPts val="0"/>
              </a:spcBef>
              <a:spcAft>
                <a:spcPts val="0"/>
              </a:spcAft>
              <a:defRPr/>
            </a:pPr>
            <a:endParaRPr lang="ru-RU" sz="1400" b="1" dirty="0">
              <a:solidFill>
                <a:srgbClr val="EE3900"/>
              </a:solidFill>
              <a:latin typeface="PromtImperial" pitchFamily="34" charset="0"/>
              <a:ea typeface="+mj-ea"/>
              <a:cs typeface="+mj-cs"/>
            </a:endParaRPr>
          </a:p>
        </p:txBody>
      </p:sp>
      <p:sp>
        <p:nvSpPr>
          <p:cNvPr id="9220" name="Заголовок 2"/>
          <p:cNvSpPr>
            <a:spLocks noGrp="1"/>
          </p:cNvSpPr>
          <p:nvPr>
            <p:ph type="title" idx="4294967295"/>
          </p:nvPr>
        </p:nvSpPr>
        <p:spPr>
          <a:xfrm>
            <a:off x="578941" y="-27384"/>
            <a:ext cx="7737475" cy="576064"/>
          </a:xfrm>
        </p:spPr>
        <p:txBody>
          <a:bodyPr>
            <a:noAutofit/>
          </a:bodyPr>
          <a:lstStyle/>
          <a:p>
            <a:pPr eaLnBrk="1" hangingPunct="1"/>
            <a:r>
              <a:rPr lang="ru-RU" altLang="ru-RU" sz="1600" b="1" dirty="0" smtClean="0">
                <a:latin typeface="Arial" panose="020B0604020202020204" pitchFamily="34" charset="0"/>
                <a:cs typeface="Arial" panose="020B0604020202020204" pitchFamily="34" charset="0"/>
              </a:rPr>
              <a:t>Проект ГОСТ Р «Дороги автомобильные общего пользования. </a:t>
            </a:r>
            <a:br>
              <a:rPr lang="ru-RU" altLang="ru-RU" sz="1600" b="1" dirty="0" smtClean="0">
                <a:latin typeface="Arial" panose="020B0604020202020204" pitchFamily="34" charset="0"/>
                <a:cs typeface="Arial" panose="020B0604020202020204" pitchFamily="34" charset="0"/>
              </a:rPr>
            </a:br>
            <a:r>
              <a:rPr lang="ru-RU" altLang="ru-RU" sz="1600" b="1" dirty="0" smtClean="0">
                <a:latin typeface="Arial" panose="020B0604020202020204" pitchFamily="34" charset="0"/>
                <a:cs typeface="Arial" panose="020B0604020202020204" pitchFamily="34" charset="0"/>
              </a:rPr>
              <a:t>Руководство по оценке риска в течение жизненного цикла»</a:t>
            </a:r>
          </a:p>
        </p:txBody>
      </p:sp>
      <p:sp>
        <p:nvSpPr>
          <p:cNvPr id="8" name="Пятиугольник 7"/>
          <p:cNvSpPr/>
          <p:nvPr/>
        </p:nvSpPr>
        <p:spPr>
          <a:xfrm>
            <a:off x="166507" y="1196752"/>
            <a:ext cx="2600570" cy="1368152"/>
          </a:xfrm>
          <a:prstGeom prst="homePlate">
            <a:avLst>
              <a:gd name="adj" fmla="val 25874"/>
            </a:avLst>
          </a:prstGeom>
          <a:ln/>
        </p:spPr>
        <p:style>
          <a:lnRef idx="0">
            <a:schemeClr val="accent2"/>
          </a:lnRef>
          <a:fillRef idx="3">
            <a:schemeClr val="accent2"/>
          </a:fillRef>
          <a:effectRef idx="3">
            <a:schemeClr val="accent2"/>
          </a:effectRef>
          <a:fontRef idx="minor">
            <a:schemeClr val="lt1"/>
          </a:fontRef>
        </p:style>
        <p:txBody>
          <a:bodyPr lIns="100603" tIns="50301" rIns="100603" bIns="50301" anchor="ctr"/>
          <a:lstStyle/>
          <a:p>
            <a:pPr algn="ctr" eaLnBrk="1" fontAlgn="auto" hangingPunct="1">
              <a:spcBef>
                <a:spcPts val="0"/>
              </a:spcBef>
              <a:spcAft>
                <a:spcPts val="0"/>
              </a:spcAft>
              <a:defRPr/>
            </a:pPr>
            <a:r>
              <a:rPr lang="ru-RU" sz="1400" b="1" dirty="0">
                <a:solidFill>
                  <a:schemeClr val="bg1"/>
                </a:solidFill>
                <a:latin typeface="Arial" panose="020B0604020202020204" pitchFamily="34" charset="0"/>
                <a:cs typeface="Arial" panose="020B0604020202020204" pitchFamily="34" charset="0"/>
              </a:rPr>
              <a:t>проект ГОСТ Р «Дороги автомобильные общего пользования. Руководство по оценке риска в течение жизненного цикла»</a:t>
            </a:r>
            <a:endParaRPr lang="ru-RU" sz="1400" b="1"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sp>
        <p:nvSpPr>
          <p:cNvPr id="20" name="Прямоугольник 19"/>
          <p:cNvSpPr/>
          <p:nvPr/>
        </p:nvSpPr>
        <p:spPr>
          <a:xfrm>
            <a:off x="3055144" y="836712"/>
            <a:ext cx="5878116" cy="936104"/>
          </a:xfrm>
          <a:prstGeom prst="rect">
            <a:avLst/>
          </a:prstGeom>
          <a:solidFill>
            <a:schemeClr val="bg1"/>
          </a:solidFill>
          <a:effectLst>
            <a:outerShdw blurRad="50800" dist="38100" dir="8100000" algn="tr"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anchor="ctr"/>
          <a:lstStyle/>
          <a:p>
            <a:pPr eaLnBrk="1" fontAlgn="auto" hangingPunct="1">
              <a:spcBef>
                <a:spcPts val="0"/>
              </a:spcBef>
              <a:spcAft>
                <a:spcPts val="0"/>
              </a:spcAft>
              <a:defRPr/>
            </a:pPr>
            <a:r>
              <a:rPr lang="ru-RU" sz="1200" b="1" dirty="0">
                <a:solidFill>
                  <a:schemeClr val="tx1"/>
                </a:solidFill>
                <a:latin typeface="Arial" panose="020B0604020202020204" pitchFamily="34" charset="0"/>
                <a:cs typeface="Arial" panose="020B0604020202020204" pitchFamily="34" charset="0"/>
              </a:rPr>
              <a:t>Общие принципы и процедуры идентификации опасностей, планирования, выполнения и документального обоснования оценки и управления риском опасных событий в течение жизненного цикла автомобильных дорог общего пользования в обеспечение требований ТР ТС 014</a:t>
            </a:r>
            <a:r>
              <a:rPr lang="en-US" sz="1200" b="1" dirty="0">
                <a:solidFill>
                  <a:schemeClr val="tx1"/>
                </a:solidFill>
                <a:latin typeface="Arial" panose="020B0604020202020204" pitchFamily="34" charset="0"/>
                <a:cs typeface="Arial" panose="020B0604020202020204" pitchFamily="34" charset="0"/>
              </a:rPr>
              <a:t>/</a:t>
            </a:r>
            <a:r>
              <a:rPr lang="ru-RU" sz="1200" b="1" dirty="0">
                <a:solidFill>
                  <a:schemeClr val="tx1"/>
                </a:solidFill>
                <a:latin typeface="Arial" panose="020B0604020202020204" pitchFamily="34" charset="0"/>
                <a:cs typeface="Arial" panose="020B0604020202020204" pitchFamily="34" charset="0"/>
              </a:rPr>
              <a:t>2011, а также других технических регламентов</a:t>
            </a:r>
          </a:p>
        </p:txBody>
      </p:sp>
      <p:sp>
        <p:nvSpPr>
          <p:cNvPr id="21" name="Прямоугольник 20"/>
          <p:cNvSpPr/>
          <p:nvPr/>
        </p:nvSpPr>
        <p:spPr>
          <a:xfrm>
            <a:off x="3055144" y="1844824"/>
            <a:ext cx="5878116" cy="1224136"/>
          </a:xfrm>
          <a:prstGeom prst="rect">
            <a:avLst/>
          </a:prstGeom>
          <a:solidFill>
            <a:schemeClr val="bg1"/>
          </a:solidFill>
          <a:effectLst>
            <a:outerShdw blurRad="50800" dist="38100" dir="8100000" algn="tr"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anchor="ctr"/>
          <a:lstStyle/>
          <a:p>
            <a:pPr algn="just" eaLnBrk="1" fontAlgn="auto" hangingPunct="1">
              <a:spcBef>
                <a:spcPts val="0"/>
              </a:spcBef>
              <a:spcAft>
                <a:spcPts val="0"/>
              </a:spcAft>
              <a:defRPr/>
            </a:pPr>
            <a:r>
              <a:rPr lang="ru-RU" sz="1200" b="1" dirty="0">
                <a:solidFill>
                  <a:schemeClr val="tx1"/>
                </a:solidFill>
                <a:latin typeface="Arial" panose="020B0604020202020204" pitchFamily="34" charset="0"/>
                <a:cs typeface="Arial" panose="020B0604020202020204" pitchFamily="34" charset="0"/>
              </a:rPr>
              <a:t>Методическая основа принятия решений по установлению допустимого риска опасных событий при проектировании, строительстве и эксплуатации автомобильных дорог техническими заказчиками, застройщиками, разработчиками документов в области стандартизации, проектными организациями, дорожно-строительными компаниями, производителями дорожно-строительных материалов и изделий</a:t>
            </a:r>
          </a:p>
        </p:txBody>
      </p:sp>
      <p:sp>
        <p:nvSpPr>
          <p:cNvPr id="22" name="Прямоугольник 21"/>
          <p:cNvSpPr/>
          <p:nvPr/>
        </p:nvSpPr>
        <p:spPr>
          <a:xfrm>
            <a:off x="3055144" y="3212976"/>
            <a:ext cx="5878116" cy="538163"/>
          </a:xfrm>
          <a:prstGeom prst="rect">
            <a:avLst/>
          </a:prstGeom>
          <a:solidFill>
            <a:schemeClr val="bg1"/>
          </a:solidFill>
          <a:effectLst>
            <a:outerShdw blurRad="50800" dist="38100" dir="8100000" algn="tr"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anchor="ctr"/>
          <a:lstStyle/>
          <a:p>
            <a:pPr algn="just" eaLnBrk="1" fontAlgn="auto" hangingPunct="1">
              <a:spcBef>
                <a:spcPts val="0"/>
              </a:spcBef>
              <a:spcAft>
                <a:spcPts val="0"/>
              </a:spcAft>
              <a:defRPr/>
            </a:pPr>
            <a:r>
              <a:rPr lang="ru-RU" sz="1300" b="1" dirty="0">
                <a:solidFill>
                  <a:schemeClr val="tx1"/>
                </a:solidFill>
                <a:latin typeface="Arial" panose="020B0604020202020204" pitchFamily="34" charset="0"/>
                <a:cs typeface="Arial" panose="020B0604020202020204" pitchFamily="34" charset="0"/>
              </a:rPr>
              <a:t>Оценка риска опасных событий при применении</a:t>
            </a:r>
            <a:r>
              <a:rPr lang="en-US" sz="1300" b="1" dirty="0" smtClean="0">
                <a:solidFill>
                  <a:schemeClr val="tx1"/>
                </a:solidFill>
                <a:latin typeface="Arial" panose="020B0604020202020204" pitchFamily="34" charset="0"/>
                <a:cs typeface="Arial" panose="020B0604020202020204" pitchFamily="34" charset="0"/>
              </a:rPr>
              <a:t>:</a:t>
            </a:r>
            <a:r>
              <a:rPr lang="ru-RU" sz="1300" b="1" dirty="0" smtClean="0">
                <a:solidFill>
                  <a:schemeClr val="tx1"/>
                </a:solidFill>
                <a:latin typeface="Arial" panose="020B0604020202020204" pitchFamily="34" charset="0"/>
                <a:cs typeface="Arial" panose="020B0604020202020204" pitchFamily="34" charset="0"/>
              </a:rPr>
              <a:t> </a:t>
            </a:r>
            <a:endParaRPr lang="ru-RU" sz="1300" b="1" dirty="0">
              <a:solidFill>
                <a:schemeClr val="tx1"/>
              </a:solidFill>
              <a:latin typeface="Arial" panose="020B0604020202020204" pitchFamily="34" charset="0"/>
              <a:cs typeface="Arial" panose="020B0604020202020204" pitchFamily="34" charset="0"/>
            </a:endParaRPr>
          </a:p>
        </p:txBody>
      </p:sp>
      <p:sp>
        <p:nvSpPr>
          <p:cNvPr id="2" name="Скругленный прямоугольник 1"/>
          <p:cNvSpPr/>
          <p:nvPr/>
        </p:nvSpPr>
        <p:spPr>
          <a:xfrm>
            <a:off x="3086814" y="4365104"/>
            <a:ext cx="1872637" cy="1971218"/>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ru-RU" sz="1050" b="1" dirty="0">
                <a:latin typeface="Arial" panose="020B0604020202020204" pitchFamily="34" charset="0"/>
                <a:cs typeface="Arial" panose="020B0604020202020204" pitchFamily="34" charset="0"/>
              </a:rPr>
              <a:t>инновационных технических и технологических решений, методов геометрического проектирования элементов участков дорог</a:t>
            </a:r>
          </a:p>
        </p:txBody>
      </p:sp>
      <p:sp>
        <p:nvSpPr>
          <p:cNvPr id="23" name="Скругленный прямоугольник 22"/>
          <p:cNvSpPr/>
          <p:nvPr/>
        </p:nvSpPr>
        <p:spPr>
          <a:xfrm>
            <a:off x="5072311" y="4365104"/>
            <a:ext cx="1809734" cy="2012104"/>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ru-RU" sz="1050" b="1" dirty="0">
                <a:latin typeface="Arial" panose="020B0604020202020204" pitchFamily="34" charset="0"/>
                <a:cs typeface="Arial" panose="020B0604020202020204" pitchFamily="34" charset="0"/>
              </a:rPr>
              <a:t>нетиповых строительных конструкций, проектирование которых выходит за рамки области применения действующих стандартов и правил</a:t>
            </a:r>
          </a:p>
        </p:txBody>
      </p:sp>
      <p:sp>
        <p:nvSpPr>
          <p:cNvPr id="24" name="Скругленный прямоугольник 23"/>
          <p:cNvSpPr/>
          <p:nvPr/>
        </p:nvSpPr>
        <p:spPr>
          <a:xfrm>
            <a:off x="7013972" y="4365104"/>
            <a:ext cx="1910811" cy="2016443"/>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ru-RU" sz="1050" b="1" dirty="0">
                <a:latin typeface="Arial" panose="020B0604020202020204" pitchFamily="34" charset="0"/>
                <a:cs typeface="Arial" panose="020B0604020202020204" pitchFamily="34" charset="0"/>
              </a:rPr>
              <a:t>технических и технологических решений, требования к которым установлены в ПНСТ, СТО, отраслевых документах, утвержденных </a:t>
            </a:r>
            <a:r>
              <a:rPr lang="ru-RU" sz="1050" b="1" dirty="0" err="1">
                <a:latin typeface="Arial" panose="020B0604020202020204" pitchFamily="34" charset="0"/>
                <a:cs typeface="Arial" panose="020B0604020202020204" pitchFamily="34" charset="0"/>
              </a:rPr>
              <a:t>ФАИВами</a:t>
            </a:r>
            <a:r>
              <a:rPr lang="ru-RU" sz="1050" b="1" dirty="0">
                <a:latin typeface="Arial" panose="020B0604020202020204" pitchFamily="34" charset="0"/>
                <a:cs typeface="Arial" panose="020B0604020202020204" pitchFamily="34" charset="0"/>
              </a:rPr>
              <a:t>, нормах и правилах иностранных государств</a:t>
            </a:r>
          </a:p>
        </p:txBody>
      </p:sp>
      <p:sp>
        <p:nvSpPr>
          <p:cNvPr id="9238" name="Прямоугольник 5"/>
          <p:cNvSpPr>
            <a:spLocks noChangeArrowheads="1"/>
          </p:cNvSpPr>
          <p:nvPr/>
        </p:nvSpPr>
        <p:spPr bwMode="auto">
          <a:xfrm>
            <a:off x="2771800" y="539388"/>
            <a:ext cx="30203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just" eaLnBrk="1" hangingPunct="1"/>
            <a:r>
              <a:rPr lang="ru-RU" altLang="ru-RU" sz="1750" b="1" dirty="0">
                <a:solidFill>
                  <a:srgbClr val="E1561C"/>
                </a:solidFill>
                <a:latin typeface="Arial" pitchFamily="34" charset="0"/>
              </a:rPr>
              <a:t>Область применения</a:t>
            </a:r>
          </a:p>
        </p:txBody>
      </p:sp>
      <p:cxnSp>
        <p:nvCxnSpPr>
          <p:cNvPr id="33" name="Прямая со стрелкой 32"/>
          <p:cNvCxnSpPr/>
          <p:nvPr/>
        </p:nvCxnSpPr>
        <p:spPr>
          <a:xfrm>
            <a:off x="6037847" y="3808189"/>
            <a:ext cx="1198449" cy="576064"/>
          </a:xfrm>
          <a:prstGeom prst="straightConnector1">
            <a:avLst/>
          </a:prstGeom>
          <a:ln w="38100">
            <a:tailEnd type="triangle" w="lg" len="lg"/>
          </a:ln>
          <a:scene3d>
            <a:camera prst="orthographicFront"/>
            <a:lightRig rig="threePt" dir="t"/>
          </a:scene3d>
          <a:sp3d>
            <a:bevelT w="165100" prst="coolSlant"/>
          </a:sp3d>
        </p:spPr>
        <p:style>
          <a:lnRef idx="2">
            <a:schemeClr val="accent5"/>
          </a:lnRef>
          <a:fillRef idx="0">
            <a:schemeClr val="accent5"/>
          </a:fillRef>
          <a:effectRef idx="1">
            <a:schemeClr val="accent5"/>
          </a:effectRef>
          <a:fontRef idx="minor">
            <a:schemeClr val="tx1"/>
          </a:fontRef>
        </p:style>
      </p:cxnSp>
      <p:cxnSp>
        <p:nvCxnSpPr>
          <p:cNvPr id="35" name="Прямая со стрелкой 34"/>
          <p:cNvCxnSpPr/>
          <p:nvPr/>
        </p:nvCxnSpPr>
        <p:spPr>
          <a:xfrm flipH="1">
            <a:off x="4860032" y="3808189"/>
            <a:ext cx="1177815" cy="576064"/>
          </a:xfrm>
          <a:prstGeom prst="straightConnector1">
            <a:avLst/>
          </a:prstGeom>
          <a:ln w="38100">
            <a:tailEnd type="triangle" w="lg" len="lg"/>
          </a:ln>
          <a:scene3d>
            <a:camera prst="orthographicFront"/>
            <a:lightRig rig="threePt" dir="t"/>
          </a:scene3d>
          <a:sp3d>
            <a:bevelT w="165100" prst="coolSlant"/>
          </a:sp3d>
        </p:spPr>
        <p:style>
          <a:lnRef idx="2">
            <a:schemeClr val="accent5"/>
          </a:lnRef>
          <a:fillRef idx="0">
            <a:schemeClr val="accent5"/>
          </a:fillRef>
          <a:effectRef idx="1">
            <a:schemeClr val="accent5"/>
          </a:effectRef>
          <a:fontRef idx="minor">
            <a:schemeClr val="tx1"/>
          </a:fontRef>
        </p:style>
      </p:cxnSp>
      <p:cxnSp>
        <p:nvCxnSpPr>
          <p:cNvPr id="37" name="Прямая со стрелкой 36"/>
          <p:cNvCxnSpPr/>
          <p:nvPr/>
        </p:nvCxnSpPr>
        <p:spPr>
          <a:xfrm>
            <a:off x="6034734" y="3789040"/>
            <a:ext cx="15363" cy="595213"/>
          </a:xfrm>
          <a:prstGeom prst="straightConnector1">
            <a:avLst/>
          </a:prstGeom>
          <a:ln w="38100">
            <a:tailEnd type="triangle" w="lg" len="lg"/>
          </a:ln>
          <a:scene3d>
            <a:camera prst="orthographicFront"/>
            <a:lightRig rig="threePt" dir="t"/>
          </a:scene3d>
          <a:sp3d>
            <a:bevelT w="165100" prst="coolSlant"/>
          </a:sp3d>
        </p:spPr>
        <p:style>
          <a:lnRef idx="2">
            <a:schemeClr val="accent5"/>
          </a:lnRef>
          <a:fillRef idx="0">
            <a:schemeClr val="accent5"/>
          </a:fillRef>
          <a:effectRef idx="1">
            <a:schemeClr val="accent5"/>
          </a:effectRef>
          <a:fontRef idx="minor">
            <a:schemeClr val="tx1"/>
          </a:fontRef>
        </p:style>
      </p:cxnSp>
      <p:pic>
        <p:nvPicPr>
          <p:cNvPr id="9242" name="Picture 17" descr="Картинки по запросу risk innov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87" y="3826023"/>
            <a:ext cx="2749665" cy="2483297"/>
          </a:xfrm>
          <a:prstGeom prst="rect">
            <a:avLst/>
          </a:prstGeom>
          <a:noFill/>
          <a:ln w="38100">
            <a:solidFill>
              <a:srgbClr val="E1561C"/>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42061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5696" y="-13394"/>
            <a:ext cx="5122912" cy="490066"/>
          </a:xfrm>
        </p:spPr>
        <p:txBody>
          <a:bodyPr>
            <a:normAutofit/>
          </a:bodyPr>
          <a:lstStyle/>
          <a:p>
            <a:r>
              <a:rPr lang="ru-RU" sz="1600" b="1" dirty="0" smtClean="0">
                <a:latin typeface="Arial" panose="020B0604020202020204" pitchFamily="34" charset="0"/>
                <a:cs typeface="Arial" panose="020B0604020202020204" pitchFamily="34" charset="0"/>
              </a:rPr>
              <a:t>Принципиальные отличия</a:t>
            </a:r>
            <a:endParaRPr lang="ru-RU" sz="1600" b="1" dirty="0">
              <a:latin typeface="Arial" panose="020B0604020202020204" pitchFamily="34" charset="0"/>
              <a:cs typeface="Arial" panose="020B0604020202020204" pitchFamily="34" charset="0"/>
            </a:endParaRPr>
          </a:p>
        </p:txBody>
      </p:sp>
      <p:sp>
        <p:nvSpPr>
          <p:cNvPr id="4" name="Прямоугольник 3"/>
          <p:cNvSpPr/>
          <p:nvPr/>
        </p:nvSpPr>
        <p:spPr>
          <a:xfrm>
            <a:off x="3273663" y="3244334"/>
            <a:ext cx="2596673" cy="369332"/>
          </a:xfrm>
          <a:prstGeom prst="rect">
            <a:avLst/>
          </a:prstGeom>
        </p:spPr>
        <p:txBody>
          <a:bodyPr wrap="none">
            <a:spAutoFit/>
          </a:bodyPr>
          <a:lstStyle/>
          <a:p>
            <a:r>
              <a:rPr lang="ru-RU" dirty="0"/>
              <a:t>Задачи взаимодействия </a:t>
            </a:r>
          </a:p>
        </p:txBody>
      </p:sp>
      <p:graphicFrame>
        <p:nvGraphicFramePr>
          <p:cNvPr id="5" name="Таблица 4"/>
          <p:cNvGraphicFramePr>
            <a:graphicFrameLocks noGrp="1"/>
          </p:cNvGraphicFramePr>
          <p:nvPr>
            <p:extLst>
              <p:ext uri="{D42A27DB-BD31-4B8C-83A1-F6EECF244321}">
                <p14:modId xmlns:p14="http://schemas.microsoft.com/office/powerpoint/2010/main" val="3623982258"/>
              </p:ext>
            </p:extLst>
          </p:nvPr>
        </p:nvGraphicFramePr>
        <p:xfrm>
          <a:off x="107504" y="692695"/>
          <a:ext cx="8856984" cy="5858193"/>
        </p:xfrm>
        <a:graphic>
          <a:graphicData uri="http://schemas.openxmlformats.org/drawingml/2006/table">
            <a:tbl>
              <a:tblPr firstRow="1" bandRow="1">
                <a:tableStyleId>{5C22544A-7EE6-4342-B048-85BDC9FD1C3A}</a:tableStyleId>
              </a:tblPr>
              <a:tblGrid>
                <a:gridCol w="1080120"/>
                <a:gridCol w="2376264"/>
                <a:gridCol w="3096344"/>
                <a:gridCol w="2304256"/>
              </a:tblGrid>
              <a:tr h="360041">
                <a:tc>
                  <a:txBody>
                    <a:bodyPr/>
                    <a:lstStyle/>
                    <a:p>
                      <a:pPr algn="ctr"/>
                      <a:r>
                        <a:rPr lang="ru-RU" sz="950" dirty="0" smtClean="0">
                          <a:solidFill>
                            <a:schemeClr val="tx1"/>
                          </a:solidFill>
                          <a:latin typeface="Arial" panose="020B0604020202020204" pitchFamily="34" charset="0"/>
                          <a:cs typeface="Arial" panose="020B0604020202020204" pitchFamily="34" charset="0"/>
                        </a:rPr>
                        <a:t>Институт развития</a:t>
                      </a:r>
                      <a:endParaRPr lang="ru-RU" sz="950" dirty="0">
                        <a:solidFill>
                          <a:schemeClr val="tx1"/>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r>
                        <a:rPr lang="ru-RU" sz="950" dirty="0" smtClean="0">
                          <a:solidFill>
                            <a:schemeClr val="tx1"/>
                          </a:solidFill>
                          <a:latin typeface="Arial" panose="020B0604020202020204" pitchFamily="34" charset="0"/>
                          <a:cs typeface="Arial" panose="020B0604020202020204" pitchFamily="34" charset="0"/>
                        </a:rPr>
                        <a:t>Особенности взаимодействия </a:t>
                      </a:r>
                      <a:endParaRPr lang="ru-RU" sz="950" dirty="0">
                        <a:solidFill>
                          <a:schemeClr val="tx1"/>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r>
                        <a:rPr lang="ru-RU" sz="950" dirty="0" smtClean="0">
                          <a:solidFill>
                            <a:schemeClr val="tx1"/>
                          </a:solidFill>
                          <a:latin typeface="Arial" panose="020B0604020202020204" pitchFamily="34" charset="0"/>
                          <a:cs typeface="Arial" panose="020B0604020202020204" pitchFamily="34" charset="0"/>
                        </a:rPr>
                        <a:t>Возможности для</a:t>
                      </a:r>
                      <a:r>
                        <a:rPr lang="ru-RU" sz="950" baseline="0" dirty="0" smtClean="0">
                          <a:solidFill>
                            <a:schemeClr val="tx1"/>
                          </a:solidFill>
                          <a:latin typeface="Arial" panose="020B0604020202020204" pitchFamily="34" charset="0"/>
                          <a:cs typeface="Arial" panose="020B0604020202020204" pitchFamily="34" charset="0"/>
                        </a:rPr>
                        <a:t> бизнеса</a:t>
                      </a:r>
                      <a:endParaRPr lang="ru-RU" sz="950" dirty="0">
                        <a:solidFill>
                          <a:schemeClr val="tx1"/>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r>
                        <a:rPr lang="ru-RU" sz="950" dirty="0" smtClean="0">
                          <a:solidFill>
                            <a:schemeClr val="tx1"/>
                          </a:solidFill>
                          <a:latin typeface="Arial" panose="020B0604020202020204" pitchFamily="34" charset="0"/>
                          <a:cs typeface="Arial" panose="020B0604020202020204" pitchFamily="34" charset="0"/>
                        </a:rPr>
                        <a:t>Возможности для ГК</a:t>
                      </a:r>
                      <a:endParaRPr lang="ru-RU" sz="950" dirty="0">
                        <a:solidFill>
                          <a:schemeClr val="tx1"/>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r>
              <a:tr h="1443567">
                <a:tc>
                  <a:txBody>
                    <a:bodyPr/>
                    <a:lstStyle/>
                    <a:p>
                      <a:pPr algn="ctr"/>
                      <a:r>
                        <a:rPr lang="ru-RU" sz="950" dirty="0" smtClean="0">
                          <a:solidFill>
                            <a:schemeClr val="tx1"/>
                          </a:solidFill>
                          <a:latin typeface="Arial" panose="020B0604020202020204" pitchFamily="34" charset="0"/>
                          <a:cs typeface="Arial" panose="020B0604020202020204" pitchFamily="34" charset="0"/>
                        </a:rPr>
                        <a:t>РОСНАНО</a:t>
                      </a:r>
                      <a:endParaRPr lang="ru-RU" sz="950" dirty="0">
                        <a:solidFill>
                          <a:schemeClr val="tx1"/>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r>
                        <a:rPr lang="ru-RU" sz="950" b="1" dirty="0" smtClean="0">
                          <a:solidFill>
                            <a:schemeClr val="tx1"/>
                          </a:solidFill>
                          <a:latin typeface="Arial" panose="020B0604020202020204" pitchFamily="34" charset="0"/>
                          <a:cs typeface="Arial" panose="020B0604020202020204" pitchFamily="34" charset="0"/>
                        </a:rPr>
                        <a:t>АДАПТИРОВАННЫЕ</a:t>
                      </a:r>
                      <a:r>
                        <a:rPr lang="ru-RU" sz="950" b="1" baseline="0" dirty="0" smtClean="0">
                          <a:solidFill>
                            <a:schemeClr val="tx1"/>
                          </a:solidFill>
                          <a:latin typeface="Arial" panose="020B0604020202020204" pitchFamily="34" charset="0"/>
                          <a:cs typeface="Arial" panose="020B0604020202020204" pitchFamily="34" charset="0"/>
                        </a:rPr>
                        <a:t> ПРОМЫШЛЕННЫЕ РЕШЕНИЯ</a:t>
                      </a:r>
                      <a:endParaRPr lang="ru-RU" sz="950" b="1" dirty="0" smtClean="0">
                        <a:solidFill>
                          <a:schemeClr val="tx1"/>
                        </a:solidFill>
                        <a:latin typeface="Arial" panose="020B0604020202020204" pitchFamily="34" charset="0"/>
                        <a:cs typeface="Arial" panose="020B0604020202020204" pitchFamily="34" charset="0"/>
                      </a:endParaRPr>
                    </a:p>
                    <a:p>
                      <a:pPr algn="ctr"/>
                      <a:r>
                        <a:rPr lang="ru-RU" sz="950" dirty="0" smtClean="0">
                          <a:solidFill>
                            <a:schemeClr val="tx1"/>
                          </a:solidFill>
                          <a:latin typeface="Arial" panose="020B0604020202020204" pitchFamily="34" charset="0"/>
                          <a:cs typeface="Arial" panose="020B0604020202020204" pitchFamily="34" charset="0"/>
                        </a:rPr>
                        <a:t>Внедрение</a:t>
                      </a:r>
                      <a:r>
                        <a:rPr lang="ru-RU" sz="950" baseline="0" dirty="0" smtClean="0">
                          <a:solidFill>
                            <a:schemeClr val="tx1"/>
                          </a:solidFill>
                          <a:latin typeface="Arial" panose="020B0604020202020204" pitchFamily="34" charset="0"/>
                          <a:cs typeface="Arial" panose="020B0604020202020204" pitchFamily="34" charset="0"/>
                        </a:rPr>
                        <a:t> инновационных, в том числе </a:t>
                      </a:r>
                      <a:r>
                        <a:rPr lang="ru-RU" sz="950" baseline="0" dirty="0" err="1" smtClean="0">
                          <a:solidFill>
                            <a:schemeClr val="tx1"/>
                          </a:solidFill>
                          <a:latin typeface="Arial" panose="020B0604020202020204" pitchFamily="34" charset="0"/>
                          <a:cs typeface="Arial" panose="020B0604020202020204" pitchFamily="34" charset="0"/>
                        </a:rPr>
                        <a:t>нанотехнологических</a:t>
                      </a:r>
                      <a:r>
                        <a:rPr lang="ru-RU" sz="950" baseline="0" dirty="0" smtClean="0">
                          <a:solidFill>
                            <a:schemeClr val="tx1"/>
                          </a:solidFill>
                          <a:latin typeface="Arial" panose="020B0604020202020204" pitchFamily="34" charset="0"/>
                          <a:cs typeface="Arial" panose="020B0604020202020204" pitchFamily="34" charset="0"/>
                        </a:rPr>
                        <a:t> решений (продукции), адаптированных для сферы магистральных высокоскоростных автомобильных дорог</a:t>
                      </a:r>
                      <a:endParaRPr lang="ru-RU" sz="950" dirty="0">
                        <a:solidFill>
                          <a:schemeClr val="tx1"/>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r>
                        <a:rPr lang="ru-RU" sz="950" dirty="0" smtClean="0">
                          <a:solidFill>
                            <a:schemeClr val="tx1"/>
                          </a:solidFill>
                          <a:latin typeface="Arial" panose="020B0604020202020204" pitchFamily="34" charset="0"/>
                          <a:cs typeface="Arial" panose="020B0604020202020204" pitchFamily="34" charset="0"/>
                        </a:rPr>
                        <a:t>Открытие</a:t>
                      </a:r>
                      <a:r>
                        <a:rPr lang="ru-RU" sz="950" baseline="0" dirty="0" smtClean="0">
                          <a:solidFill>
                            <a:schemeClr val="tx1"/>
                          </a:solidFill>
                          <a:latin typeface="Arial" panose="020B0604020202020204" pitchFamily="34" charset="0"/>
                          <a:cs typeface="Arial" panose="020B0604020202020204" pitchFamily="34" charset="0"/>
                        </a:rPr>
                        <a:t> нового рынка для инновационной продукции с «понятными» требованиями, установленными «Положением о внедрении новых материалов на объектах ГК «</a:t>
                      </a:r>
                      <a:r>
                        <a:rPr lang="ru-RU" sz="950" baseline="0" dirty="0" err="1" smtClean="0">
                          <a:solidFill>
                            <a:schemeClr val="tx1"/>
                          </a:solidFill>
                          <a:latin typeface="Arial" panose="020B0604020202020204" pitchFamily="34" charset="0"/>
                          <a:cs typeface="Arial" panose="020B0604020202020204" pitchFamily="34" charset="0"/>
                        </a:rPr>
                        <a:t>Автодор</a:t>
                      </a:r>
                      <a:r>
                        <a:rPr lang="ru-RU" sz="950" baseline="0" dirty="0" smtClean="0">
                          <a:solidFill>
                            <a:schemeClr val="tx1"/>
                          </a:solidFill>
                          <a:latin typeface="Arial" panose="020B0604020202020204" pitchFamily="34" charset="0"/>
                          <a:cs typeface="Arial" panose="020B0604020202020204" pitchFamily="34" charset="0"/>
                        </a:rPr>
                        <a:t>»» (приказ от 24.01.2017 № 20) </a:t>
                      </a:r>
                      <a:endParaRPr lang="ru-RU" sz="950" dirty="0">
                        <a:solidFill>
                          <a:schemeClr val="tx1"/>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r>
                        <a:rPr lang="ru-RU" sz="950" dirty="0" smtClean="0">
                          <a:solidFill>
                            <a:schemeClr val="tx1"/>
                          </a:solidFill>
                          <a:latin typeface="Arial" panose="020B0604020202020204" pitchFamily="34" charset="0"/>
                          <a:cs typeface="Arial" panose="020B0604020202020204" pitchFamily="34" charset="0"/>
                        </a:rPr>
                        <a:t>Повышение качества строительства, содержания и безопасности </a:t>
                      </a:r>
                      <a:r>
                        <a:rPr kumimoji="0" lang="ru-RU" sz="95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магистральных высокоскоростных автомобильных дорог, выполнение положений документов в области дорожного хозяйства, в том числе Программы инновационного развития ГК «</a:t>
                      </a:r>
                      <a:r>
                        <a:rPr kumimoji="0" lang="ru-RU" sz="950" b="0" i="0" u="none" strike="noStrike" kern="1200" cap="none" spc="0" normalizeH="0" baseline="0" noProof="0" dirty="0" err="1" smtClean="0">
                          <a:ln>
                            <a:noFill/>
                          </a:ln>
                          <a:solidFill>
                            <a:schemeClr val="tx1"/>
                          </a:solidFill>
                          <a:effectLst/>
                          <a:uLnTx/>
                          <a:uFillTx/>
                          <a:latin typeface="Arial" panose="020B0604020202020204" pitchFamily="34" charset="0"/>
                          <a:ea typeface="+mn-ea"/>
                          <a:cs typeface="Arial" panose="020B0604020202020204" pitchFamily="34" charset="0"/>
                        </a:rPr>
                        <a:t>Автодор</a:t>
                      </a:r>
                      <a:r>
                        <a:rPr kumimoji="0" lang="ru-RU" sz="95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a:t>
                      </a:r>
                      <a:endParaRPr lang="ru-RU" sz="950" dirty="0">
                        <a:solidFill>
                          <a:schemeClr val="tx1"/>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r>
              <a:tr h="1276671">
                <a:tc>
                  <a:txBody>
                    <a:bodyPr/>
                    <a:lstStyle/>
                    <a:p>
                      <a:pPr algn="ctr"/>
                      <a:r>
                        <a:rPr lang="ru-RU" sz="950" dirty="0" smtClean="0">
                          <a:solidFill>
                            <a:schemeClr val="tx1"/>
                          </a:solidFill>
                          <a:latin typeface="Arial" panose="020B0604020202020204" pitchFamily="34" charset="0"/>
                          <a:cs typeface="Arial" panose="020B0604020202020204" pitchFamily="34" charset="0"/>
                        </a:rPr>
                        <a:t>СКОЛКОВО</a:t>
                      </a:r>
                      <a:endParaRPr lang="ru-RU" sz="950" dirty="0">
                        <a:solidFill>
                          <a:schemeClr val="tx1"/>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marL="0" indent="0" algn="ctr" defTabSz="914400" rtl="0" eaLnBrk="1" latinLnBrk="0" hangingPunct="1">
                        <a:buFontTx/>
                        <a:buNone/>
                      </a:pPr>
                      <a:r>
                        <a:rPr lang="ru-RU" sz="950" b="1" kern="1200" dirty="0" smtClean="0">
                          <a:solidFill>
                            <a:schemeClr val="tx1"/>
                          </a:solidFill>
                          <a:latin typeface="Arial" panose="020B0604020202020204" pitchFamily="34" charset="0"/>
                          <a:ea typeface="+mn-ea"/>
                          <a:cs typeface="Arial" panose="020B0604020202020204" pitchFamily="34" charset="0"/>
                        </a:rPr>
                        <a:t>СТАРТАПЫ</a:t>
                      </a:r>
                    </a:p>
                    <a:p>
                      <a:pPr marL="0" indent="0" algn="ctr" defTabSz="914400" rtl="0" eaLnBrk="1" latinLnBrk="0" hangingPunct="1">
                        <a:buFontTx/>
                        <a:buNone/>
                      </a:pPr>
                      <a:r>
                        <a:rPr lang="ru-RU" sz="950" kern="1200" dirty="0" smtClean="0">
                          <a:solidFill>
                            <a:schemeClr val="tx1"/>
                          </a:solidFill>
                          <a:latin typeface="Arial" panose="020B0604020202020204" pitchFamily="34" charset="0"/>
                          <a:ea typeface="+mn-ea"/>
                          <a:cs typeface="Arial" panose="020B0604020202020204" pitchFamily="34" charset="0"/>
                        </a:rPr>
                        <a:t>Координация деятельности по реализации единой политики в области внедрения, применения и развития инновационных технологий в сфере строительства, ремонта и содержания автомобильных дорог;</a:t>
                      </a:r>
                    </a:p>
                  </a:txBody>
                  <a:tcPr anchor="ctr">
                    <a:solidFill>
                      <a:schemeClr val="accent6">
                        <a:lumMod val="60000"/>
                        <a:lumOff val="40000"/>
                      </a:schemeClr>
                    </a:solidFill>
                  </a:tcPr>
                </a:tc>
                <a:tc>
                  <a:txBody>
                    <a:bodyPr/>
                    <a:lstStyle/>
                    <a:p>
                      <a:pPr marL="0" indent="0" algn="ctr" defTabSz="914400" rtl="0" eaLnBrk="1" latinLnBrk="0" hangingPunct="1">
                        <a:buFontTx/>
                        <a:buNone/>
                      </a:pPr>
                      <a:r>
                        <a:rPr lang="ru-RU" sz="950" kern="1200" dirty="0" smtClean="0">
                          <a:solidFill>
                            <a:schemeClr val="tx1"/>
                          </a:solidFill>
                          <a:latin typeface="Arial" panose="020B0604020202020204" pitchFamily="34" charset="0"/>
                          <a:ea typeface="+mn-ea"/>
                          <a:cs typeface="Arial" panose="020B0604020202020204" pitchFamily="34" charset="0"/>
                        </a:rPr>
                        <a:t>Формирование благоприятных условий для инновационного процесса</a:t>
                      </a:r>
                      <a:endParaRPr lang="ru-RU" sz="950" kern="1200" dirty="0">
                        <a:solidFill>
                          <a:schemeClr val="tx1"/>
                        </a:solidFill>
                        <a:latin typeface="Arial" panose="020B0604020202020204" pitchFamily="34" charset="0"/>
                        <a:ea typeface="+mn-ea"/>
                        <a:cs typeface="Arial" panose="020B0604020202020204" pitchFamily="34" charset="0"/>
                      </a:endParaRPr>
                    </a:p>
                  </a:txBody>
                  <a:tcPr anchor="ctr">
                    <a:solidFill>
                      <a:schemeClr val="accent6">
                        <a:lumMod val="60000"/>
                        <a:lumOff val="40000"/>
                      </a:schemeClr>
                    </a:solidFill>
                  </a:tcPr>
                </a:tc>
                <a:tc>
                  <a:txBody>
                    <a:bodyPr/>
                    <a:lstStyle/>
                    <a:p>
                      <a:pPr marL="0" indent="0" algn="ctr" defTabSz="914400" rtl="0" eaLnBrk="1" latinLnBrk="0" hangingPunct="1">
                        <a:buFontTx/>
                        <a:buNone/>
                      </a:pPr>
                      <a:r>
                        <a:rPr lang="ru-RU" sz="950" kern="1200" dirty="0" smtClean="0">
                          <a:solidFill>
                            <a:schemeClr val="tx1"/>
                          </a:solidFill>
                          <a:latin typeface="Arial" panose="020B0604020202020204" pitchFamily="34" charset="0"/>
                          <a:ea typeface="+mn-ea"/>
                          <a:cs typeface="Arial" panose="020B0604020202020204" pitchFamily="34" charset="0"/>
                        </a:rPr>
                        <a:t>Осуществление совместной деятельности в сфере совершенствования технического регулирования и стандартизации в целях ускоренного внедрения, применения и развития инновационных технологий в сфере строительства, реконструкции, ремонта и содержания автомобильных дорог Государственной компании</a:t>
                      </a:r>
                      <a:endParaRPr lang="ru-RU" sz="950" kern="1200" dirty="0">
                        <a:solidFill>
                          <a:schemeClr val="tx1"/>
                        </a:solidFill>
                        <a:latin typeface="Arial" panose="020B0604020202020204" pitchFamily="34" charset="0"/>
                        <a:ea typeface="+mn-ea"/>
                        <a:cs typeface="Arial" panose="020B0604020202020204" pitchFamily="34" charset="0"/>
                      </a:endParaRPr>
                    </a:p>
                  </a:txBody>
                  <a:tcPr anchor="ctr">
                    <a:solidFill>
                      <a:schemeClr val="accent6">
                        <a:lumMod val="60000"/>
                        <a:lumOff val="40000"/>
                      </a:schemeClr>
                    </a:solidFill>
                  </a:tcPr>
                </a:tc>
              </a:tr>
              <a:tr h="1099926">
                <a:tc>
                  <a:txBody>
                    <a:bodyPr/>
                    <a:lstStyle/>
                    <a:p>
                      <a:pPr algn="ctr"/>
                      <a:r>
                        <a:rPr lang="ru-RU" sz="950" dirty="0" smtClean="0">
                          <a:solidFill>
                            <a:schemeClr val="tx1"/>
                          </a:solidFill>
                          <a:latin typeface="Arial" panose="020B0604020202020204" pitchFamily="34" charset="0"/>
                          <a:cs typeface="Arial" panose="020B0604020202020204" pitchFamily="34" charset="0"/>
                        </a:rPr>
                        <a:t>Агентство стратегических инициатив</a:t>
                      </a:r>
                      <a:endParaRPr lang="ru-RU" sz="950" dirty="0">
                        <a:solidFill>
                          <a:schemeClr val="tx1"/>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marL="0" indent="0" algn="ctr" defTabSz="914400" rtl="0" eaLnBrk="1" latinLnBrk="0" hangingPunct="1">
                        <a:buFontTx/>
                        <a:buNone/>
                      </a:pPr>
                      <a:r>
                        <a:rPr lang="ru-RU" sz="950" kern="1200" dirty="0" smtClean="0">
                          <a:solidFill>
                            <a:schemeClr val="tx1"/>
                          </a:solidFill>
                          <a:latin typeface="Arial" panose="020B0604020202020204" pitchFamily="34" charset="0"/>
                          <a:ea typeface="+mn-ea"/>
                          <a:cs typeface="Arial" panose="020B0604020202020204" pitchFamily="34" charset="0"/>
                        </a:rPr>
                        <a:t>Выявление и преодоление существующих барьеров развития малого и среднего предпринимательства, обмен опытом в области его поддержки и оказание содействия в закупочных процедурах</a:t>
                      </a:r>
                      <a:endParaRPr lang="ru-RU" sz="950" kern="1200" dirty="0">
                        <a:solidFill>
                          <a:schemeClr val="tx1"/>
                        </a:solidFill>
                        <a:latin typeface="Arial" panose="020B0604020202020204" pitchFamily="34" charset="0"/>
                        <a:ea typeface="+mn-ea"/>
                        <a:cs typeface="Arial" panose="020B0604020202020204" pitchFamily="34" charset="0"/>
                      </a:endParaRPr>
                    </a:p>
                  </a:txBody>
                  <a:tcPr anchor="ctr">
                    <a:solidFill>
                      <a:schemeClr val="accent6">
                        <a:lumMod val="60000"/>
                        <a:lumOff val="40000"/>
                      </a:schemeClr>
                    </a:solidFill>
                  </a:tcPr>
                </a:tc>
                <a:tc>
                  <a:txBody>
                    <a:bodyPr/>
                    <a:lstStyle/>
                    <a:p>
                      <a:pPr algn="ctr"/>
                      <a:r>
                        <a:rPr lang="ru-RU" sz="950" smtClean="0">
                          <a:solidFill>
                            <a:schemeClr val="tx1"/>
                          </a:solidFill>
                          <a:latin typeface="Arial" panose="020B0604020202020204" pitchFamily="34" charset="0"/>
                          <a:cs typeface="Arial" panose="020B0604020202020204" pitchFamily="34" charset="0"/>
                        </a:rPr>
                        <a:t>Продвижение новых проектов</a:t>
                      </a:r>
                      <a:endParaRPr lang="ru-RU" sz="950" dirty="0">
                        <a:solidFill>
                          <a:schemeClr val="tx1"/>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marL="0" indent="0" algn="ctr" defTabSz="914400" rtl="0" eaLnBrk="1" latinLnBrk="0" hangingPunct="1">
                        <a:buFontTx/>
                        <a:buNone/>
                      </a:pPr>
                      <a:r>
                        <a:rPr lang="ru-RU" sz="950" kern="1200" dirty="0" smtClean="0">
                          <a:solidFill>
                            <a:schemeClr val="tx1"/>
                          </a:solidFill>
                          <a:latin typeface="Arial" panose="020B0604020202020204" pitchFamily="34" charset="0"/>
                          <a:ea typeface="+mn-ea"/>
                          <a:cs typeface="Arial" panose="020B0604020202020204" pitchFamily="34" charset="0"/>
                        </a:rPr>
                        <a:t>Обмен опытом в рамках работы системы одного окна  Государственной компании по внедрению инновационной продукции</a:t>
                      </a:r>
                      <a:endParaRPr lang="ru-RU" sz="950" kern="1200" dirty="0">
                        <a:solidFill>
                          <a:schemeClr val="tx1"/>
                        </a:solidFill>
                        <a:latin typeface="Arial" panose="020B0604020202020204" pitchFamily="34" charset="0"/>
                        <a:ea typeface="+mn-ea"/>
                        <a:cs typeface="Arial" panose="020B0604020202020204" pitchFamily="34" charset="0"/>
                      </a:endParaRPr>
                    </a:p>
                  </a:txBody>
                  <a:tcPr anchor="ctr">
                    <a:solidFill>
                      <a:schemeClr val="accent6">
                        <a:lumMod val="60000"/>
                        <a:lumOff val="40000"/>
                      </a:schemeClr>
                    </a:solidFill>
                  </a:tcPr>
                </a:tc>
              </a:tr>
              <a:tr h="1204663">
                <a:tc>
                  <a:txBody>
                    <a:bodyPr/>
                    <a:lstStyle/>
                    <a:p>
                      <a:pPr algn="ctr"/>
                      <a:endParaRPr lang="ru-RU" sz="950" dirty="0" smtClean="0">
                        <a:solidFill>
                          <a:schemeClr val="tx1"/>
                        </a:solidFill>
                        <a:latin typeface="Arial" panose="020B0604020202020204" pitchFamily="34" charset="0"/>
                        <a:cs typeface="Arial" panose="020B0604020202020204" pitchFamily="34" charset="0"/>
                      </a:endParaRPr>
                    </a:p>
                    <a:p>
                      <a:pPr algn="ctr"/>
                      <a:endParaRPr lang="ru-RU" sz="950" dirty="0" smtClean="0">
                        <a:solidFill>
                          <a:schemeClr val="tx1"/>
                        </a:solidFill>
                        <a:latin typeface="Arial" panose="020B0604020202020204" pitchFamily="34" charset="0"/>
                        <a:cs typeface="Arial" panose="020B0604020202020204" pitchFamily="34" charset="0"/>
                      </a:endParaRPr>
                    </a:p>
                    <a:p>
                      <a:pPr algn="ctr"/>
                      <a:r>
                        <a:rPr lang="ru-RU" sz="950" dirty="0" smtClean="0">
                          <a:solidFill>
                            <a:schemeClr val="tx1"/>
                          </a:solidFill>
                          <a:latin typeface="Arial" panose="020B0604020202020204" pitchFamily="34" charset="0"/>
                          <a:cs typeface="Arial" panose="020B0604020202020204" pitchFamily="34" charset="0"/>
                        </a:rPr>
                        <a:t>ОПОРА</a:t>
                      </a:r>
                      <a:r>
                        <a:rPr lang="ru-RU" sz="950" baseline="0" dirty="0" smtClean="0">
                          <a:solidFill>
                            <a:schemeClr val="tx1"/>
                          </a:solidFill>
                          <a:latin typeface="Arial" panose="020B0604020202020204" pitchFamily="34" charset="0"/>
                          <a:cs typeface="Arial" panose="020B0604020202020204" pitchFamily="34" charset="0"/>
                        </a:rPr>
                        <a:t> РОССИИ</a:t>
                      </a:r>
                      <a:endParaRPr lang="ru-RU" sz="95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a:txBody>
                    <a:bodyPr/>
                    <a:lstStyle/>
                    <a:p>
                      <a:pPr marL="0" algn="ctr" defTabSz="914400" rtl="0" eaLnBrk="1" latinLnBrk="0" hangingPunct="1"/>
                      <a:endParaRPr lang="ru-RU" sz="950" kern="1200" dirty="0" smtClean="0">
                        <a:solidFill>
                          <a:schemeClr val="tx1"/>
                        </a:solidFill>
                        <a:latin typeface="Arial" panose="020B0604020202020204" pitchFamily="34" charset="0"/>
                        <a:ea typeface="+mn-ea"/>
                        <a:cs typeface="Arial" panose="020B0604020202020204" pitchFamily="34" charset="0"/>
                      </a:endParaRPr>
                    </a:p>
                    <a:p>
                      <a:pPr marL="0" algn="ctr" defTabSz="914400" rtl="0" eaLnBrk="1" latinLnBrk="0" hangingPunct="1"/>
                      <a:endParaRPr lang="ru-RU" sz="950" kern="1200" dirty="0" smtClean="0">
                        <a:solidFill>
                          <a:schemeClr val="tx1"/>
                        </a:solidFill>
                        <a:latin typeface="Arial" panose="020B0604020202020204" pitchFamily="34" charset="0"/>
                        <a:ea typeface="+mn-ea"/>
                        <a:cs typeface="Arial" panose="020B0604020202020204" pitchFamily="34" charset="0"/>
                      </a:endParaRPr>
                    </a:p>
                    <a:p>
                      <a:pPr marL="0" algn="ctr" defTabSz="914400" rtl="0" eaLnBrk="1" latinLnBrk="0" hangingPunct="1"/>
                      <a:r>
                        <a:rPr lang="ru-RU" sz="950" kern="1200" dirty="0" smtClean="0">
                          <a:solidFill>
                            <a:schemeClr val="tx1"/>
                          </a:solidFill>
                          <a:latin typeface="Arial" panose="020B0604020202020204" pitchFamily="34" charset="0"/>
                          <a:ea typeface="+mn-ea"/>
                          <a:cs typeface="Arial" panose="020B0604020202020204" pitchFamily="34" charset="0"/>
                        </a:rPr>
                        <a:t>Поддержка инновационных разработок субъектов МСП</a:t>
                      </a:r>
                      <a:endParaRPr lang="ru-RU" sz="950" kern="1200" dirty="0">
                        <a:solidFill>
                          <a:schemeClr val="tx1"/>
                        </a:solidFill>
                        <a:latin typeface="Arial" panose="020B0604020202020204" pitchFamily="34" charset="0"/>
                        <a:ea typeface="+mn-ea"/>
                        <a:cs typeface="Arial" panose="020B0604020202020204" pitchFamily="34" charset="0"/>
                      </a:endParaRPr>
                    </a:p>
                  </a:txBody>
                  <a:tcPr>
                    <a:solidFill>
                      <a:schemeClr val="accent6">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950" kern="1200" dirty="0" smtClean="0">
                          <a:solidFill>
                            <a:schemeClr val="tx1"/>
                          </a:solidFill>
                          <a:latin typeface="Arial" panose="020B0604020202020204" pitchFamily="34" charset="0"/>
                          <a:ea typeface="+mn-ea"/>
                          <a:cs typeface="Arial" panose="020B0604020202020204" pitchFamily="34" charset="0"/>
                        </a:rPr>
                        <a:t>1. Помощь в привлечении финансирования и развитии бизнеса;</a:t>
                      </a:r>
                    </a:p>
                    <a:p>
                      <a:pPr marL="0" marR="0" indent="0" algn="ctr" defTabSz="914400" rtl="0" eaLnBrk="1" fontAlgn="auto" latinLnBrk="0" hangingPunct="1">
                        <a:lnSpc>
                          <a:spcPct val="100000"/>
                        </a:lnSpc>
                        <a:spcBef>
                          <a:spcPts val="0"/>
                        </a:spcBef>
                        <a:spcAft>
                          <a:spcPts val="0"/>
                        </a:spcAft>
                        <a:buClrTx/>
                        <a:buSzTx/>
                        <a:buFontTx/>
                        <a:buNone/>
                        <a:tabLst/>
                        <a:defRPr/>
                      </a:pPr>
                      <a:r>
                        <a:rPr lang="ru-RU" sz="950" kern="1200" dirty="0" smtClean="0">
                          <a:solidFill>
                            <a:schemeClr val="tx1"/>
                          </a:solidFill>
                          <a:latin typeface="Arial" panose="020B0604020202020204" pitchFamily="34" charset="0"/>
                          <a:ea typeface="+mn-ea"/>
                          <a:cs typeface="Arial" panose="020B0604020202020204" pitchFamily="34" charset="0"/>
                        </a:rPr>
                        <a:t>2. Формирование благоприятной бизнес-среды;</a:t>
                      </a:r>
                    </a:p>
                    <a:p>
                      <a:pPr marL="0" marR="0" indent="0" algn="ctr" defTabSz="914400" rtl="0" eaLnBrk="1" fontAlgn="auto" latinLnBrk="0" hangingPunct="1">
                        <a:lnSpc>
                          <a:spcPct val="100000"/>
                        </a:lnSpc>
                        <a:spcBef>
                          <a:spcPts val="0"/>
                        </a:spcBef>
                        <a:spcAft>
                          <a:spcPts val="0"/>
                        </a:spcAft>
                        <a:buClrTx/>
                        <a:buSzTx/>
                        <a:buFontTx/>
                        <a:buNone/>
                        <a:tabLst/>
                        <a:defRPr/>
                      </a:pPr>
                      <a:r>
                        <a:rPr lang="ru-RU" sz="950" kern="1200" dirty="0" smtClean="0">
                          <a:solidFill>
                            <a:schemeClr val="tx1"/>
                          </a:solidFill>
                          <a:latin typeface="Arial" panose="020B0604020202020204" pitchFamily="34" charset="0"/>
                          <a:ea typeface="+mn-ea"/>
                          <a:cs typeface="Arial" panose="020B0604020202020204" pitchFamily="34" charset="0"/>
                        </a:rPr>
                        <a:t>3. Стимулирование развития предпринимательской активности.</a:t>
                      </a:r>
                    </a:p>
                    <a:p>
                      <a:pPr marL="0" marR="0" indent="0" algn="ctr" defTabSz="914400" rtl="0" eaLnBrk="1" fontAlgn="auto" latinLnBrk="0" hangingPunct="1">
                        <a:lnSpc>
                          <a:spcPct val="100000"/>
                        </a:lnSpc>
                        <a:spcBef>
                          <a:spcPts val="0"/>
                        </a:spcBef>
                        <a:spcAft>
                          <a:spcPts val="0"/>
                        </a:spcAft>
                        <a:buClrTx/>
                        <a:buSzTx/>
                        <a:buFontTx/>
                        <a:buNone/>
                        <a:tabLst/>
                        <a:defRPr/>
                      </a:pPr>
                      <a:endParaRPr lang="ru-RU" sz="950" kern="1200" dirty="0" smtClean="0">
                        <a:solidFill>
                          <a:schemeClr val="tx1"/>
                        </a:solidFill>
                        <a:latin typeface="Arial" panose="020B0604020202020204" pitchFamily="34" charset="0"/>
                        <a:ea typeface="+mn-ea"/>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ru-RU" sz="950" kern="1200" dirty="0" smtClean="0">
                        <a:solidFill>
                          <a:schemeClr val="tx1"/>
                        </a:solidFill>
                        <a:latin typeface="Arial" panose="020B0604020202020204" pitchFamily="34" charset="0"/>
                        <a:ea typeface="+mn-ea"/>
                        <a:cs typeface="Arial" panose="020B0604020202020204" pitchFamily="34" charset="0"/>
                      </a:endParaRPr>
                    </a:p>
                    <a:p>
                      <a:pPr algn="ctr"/>
                      <a:endParaRPr lang="ru-RU" sz="950" kern="1200" dirty="0">
                        <a:solidFill>
                          <a:schemeClr val="tx1"/>
                        </a:solidFill>
                        <a:latin typeface="Arial" panose="020B0604020202020204" pitchFamily="34" charset="0"/>
                        <a:ea typeface="+mn-ea"/>
                        <a:cs typeface="Arial" panose="020B0604020202020204" pitchFamily="34" charset="0"/>
                      </a:endParaRPr>
                    </a:p>
                  </a:txBody>
                  <a:tcPr anchor="ctr">
                    <a:solidFill>
                      <a:schemeClr val="accent6">
                        <a:lumMod val="60000"/>
                        <a:lumOff val="40000"/>
                      </a:schemeClr>
                    </a:solidFill>
                  </a:tcPr>
                </a:tc>
                <a:tc>
                  <a:txBody>
                    <a:bodyPr/>
                    <a:lstStyle/>
                    <a:p>
                      <a:pPr marL="0" algn="ctr" defTabSz="914400" rtl="0" eaLnBrk="1" latinLnBrk="0" hangingPunct="1"/>
                      <a:endParaRPr lang="ru-RU" sz="950" kern="1200" dirty="0" smtClean="0">
                        <a:solidFill>
                          <a:schemeClr val="tx1"/>
                        </a:solidFill>
                        <a:latin typeface="Arial" panose="020B0604020202020204" pitchFamily="34" charset="0"/>
                        <a:ea typeface="+mn-ea"/>
                        <a:cs typeface="Arial" panose="020B0604020202020204" pitchFamily="34" charset="0"/>
                      </a:endParaRPr>
                    </a:p>
                    <a:p>
                      <a:pPr marL="0" algn="ctr" defTabSz="914400" rtl="0" eaLnBrk="1" latinLnBrk="0" hangingPunct="1"/>
                      <a:r>
                        <a:rPr lang="ru-RU" sz="950" kern="1200" dirty="0" smtClean="0">
                          <a:solidFill>
                            <a:schemeClr val="tx1"/>
                          </a:solidFill>
                          <a:latin typeface="Arial" panose="020B0604020202020204" pitchFamily="34" charset="0"/>
                          <a:ea typeface="+mn-ea"/>
                          <a:cs typeface="Arial" panose="020B0604020202020204" pitchFamily="34" charset="0"/>
                        </a:rPr>
                        <a:t>Разработка предложений по развитию и модернизации придорожной инфраструктуры</a:t>
                      </a:r>
                      <a:endParaRPr lang="ru-RU" sz="950" kern="1200" dirty="0">
                        <a:solidFill>
                          <a:schemeClr val="tx1"/>
                        </a:solidFill>
                        <a:latin typeface="Arial" panose="020B0604020202020204" pitchFamily="34" charset="0"/>
                        <a:ea typeface="+mn-ea"/>
                        <a:cs typeface="Arial" panose="020B0604020202020204" pitchFamily="34" charset="0"/>
                      </a:endParaRPr>
                    </a:p>
                  </a:txBody>
                  <a:tcPr>
                    <a:solidFill>
                      <a:schemeClr val="accent6">
                        <a:lumMod val="60000"/>
                        <a:lumOff val="40000"/>
                      </a:schemeClr>
                    </a:solidFill>
                  </a:tcPr>
                </a:tc>
              </a:tr>
            </a:tbl>
          </a:graphicData>
        </a:graphic>
      </p:graphicFrame>
      <p:pic>
        <p:nvPicPr>
          <p:cNvPr id="7" name="Picture 2" descr="M:\ИНВЕСТИЦИОННЫЙ ДЕПАРТАМЕНТ\Отдел маркетинга и взаимодействия с инвесторами\Контент\Дизайны\_1_~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072" t="70698"/>
          <a:stretch/>
        </p:blipFill>
        <p:spPr bwMode="auto">
          <a:xfrm>
            <a:off x="6" y="6200566"/>
            <a:ext cx="9143999" cy="65743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Прямая соединительная линия 7"/>
          <p:cNvCxnSpPr/>
          <p:nvPr/>
        </p:nvCxnSpPr>
        <p:spPr>
          <a:xfrm>
            <a:off x="371382" y="548680"/>
            <a:ext cx="8089050" cy="0"/>
          </a:xfrm>
          <a:prstGeom prst="line">
            <a:avLst/>
          </a:prstGeom>
          <a:ln w="25400" cmpd="dbl">
            <a:solidFill>
              <a:srgbClr val="837E7E"/>
            </a:solidFill>
            <a:prstDash val="solid"/>
          </a:ln>
          <a:effectLst>
            <a:glow>
              <a:schemeClr val="accent1">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9900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ИНВЕСТИЦИОННЫЙ ДЕПАРТАМЕНТ\Отдел маркетинга и взаимодействия с инвесторами\Контент\Дизайны\_1_~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072" t="70698"/>
          <a:stretch/>
        </p:blipFill>
        <p:spPr bwMode="auto">
          <a:xfrm>
            <a:off x="6" y="6200566"/>
            <a:ext cx="9143999" cy="65743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a:off x="107504" y="-71643"/>
            <a:ext cx="8784976" cy="692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0607" tIns="26943" rIns="10607" bIns="26943" anchor="ctr"/>
          <a:lstStyle/>
          <a:p>
            <a:pPr marL="84196" lvl="0" algn="ctr">
              <a:lnSpc>
                <a:spcPts val="1900"/>
              </a:lnSpc>
              <a:spcBef>
                <a:spcPct val="0"/>
              </a:spcBef>
            </a:pPr>
            <a:r>
              <a:rPr lang="ru-RU" sz="1600" b="1" dirty="0" smtClean="0">
                <a:solidFill>
                  <a:prstClr val="black"/>
                </a:solidFill>
                <a:latin typeface="Arial" panose="020B0604020202020204" pitchFamily="34" charset="0"/>
                <a:ea typeface="Tahoma" pitchFamily="34" charset="0"/>
                <a:cs typeface="Arial" panose="020B0604020202020204" pitchFamily="34" charset="0"/>
              </a:rPr>
              <a:t>Разработка системы регистрации и мониторинга заявок на инновации </a:t>
            </a:r>
            <a:endParaRPr lang="ru-RU" sz="1600" b="1" dirty="0">
              <a:solidFill>
                <a:prstClr val="black"/>
              </a:solidFill>
              <a:latin typeface="Arial" panose="020B0604020202020204" pitchFamily="34" charset="0"/>
              <a:ea typeface="Tahoma" pitchFamily="34" charset="0"/>
              <a:cs typeface="Arial" panose="020B0604020202020204" pitchFamily="34" charset="0"/>
            </a:endParaRPr>
          </a:p>
        </p:txBody>
      </p:sp>
      <p:cxnSp>
        <p:nvCxnSpPr>
          <p:cNvPr id="6" name="Прямая соединительная линия 5"/>
          <p:cNvCxnSpPr/>
          <p:nvPr/>
        </p:nvCxnSpPr>
        <p:spPr>
          <a:xfrm>
            <a:off x="371382" y="548680"/>
            <a:ext cx="8089050" cy="0"/>
          </a:xfrm>
          <a:prstGeom prst="line">
            <a:avLst/>
          </a:prstGeom>
          <a:ln w="25400" cmpd="dbl">
            <a:solidFill>
              <a:srgbClr val="837E7E"/>
            </a:solidFill>
            <a:prstDash val="solid"/>
          </a:ln>
          <a:effectLst>
            <a:glow>
              <a:schemeClr val="accent1">
                <a:alpha val="40000"/>
              </a:schemeClr>
            </a:glow>
          </a:effectLst>
        </p:spPr>
        <p:style>
          <a:lnRef idx="1">
            <a:schemeClr val="accent1"/>
          </a:lnRef>
          <a:fillRef idx="0">
            <a:schemeClr val="accent1"/>
          </a:fillRef>
          <a:effectRef idx="0">
            <a:schemeClr val="accent1"/>
          </a:effectRef>
          <a:fontRef idx="minor">
            <a:schemeClr val="tx1"/>
          </a:fontRef>
        </p:style>
      </p:cxnSp>
      <p:pic>
        <p:nvPicPr>
          <p:cNvPr id="7" name="Picture 2" descr="C:\Users\V_Korshkov\Desktop\Автодор лого.jpg"/>
          <p:cNvPicPr>
            <a:picLocks noChangeAspect="1" noChangeArrowheads="1"/>
          </p:cNvPicPr>
          <p:nvPr/>
        </p:nvPicPr>
        <p:blipFill>
          <a:blip r:embed="rId3" cstate="print"/>
          <a:srcRect/>
          <a:stretch>
            <a:fillRect/>
          </a:stretch>
        </p:blipFill>
        <p:spPr bwMode="auto">
          <a:xfrm>
            <a:off x="7236295" y="5949280"/>
            <a:ext cx="1734039" cy="357645"/>
          </a:xfrm>
          <a:prstGeom prst="rect">
            <a:avLst/>
          </a:prstGeom>
          <a:noFill/>
          <a:ln w="9525">
            <a:noFill/>
            <a:miter lim="800000"/>
            <a:headEnd/>
            <a:tailEnd/>
          </a:ln>
        </p:spPr>
      </p:pic>
      <p:pic>
        <p:nvPicPr>
          <p:cNvPr id="8" name="Picture 2" descr="C:\Users\zhevzhikov_ii\Desktop\2017 год\59. Презентация СОЧИ 2017\сКОЛКОВО.png"/>
          <p:cNvPicPr>
            <a:picLocks noChangeAspect="1" noChangeArrowheads="1"/>
          </p:cNvPicPr>
          <p:nvPr/>
        </p:nvPicPr>
        <p:blipFill rotWithShape="1">
          <a:blip r:embed="rId4">
            <a:extLst>
              <a:ext uri="{28A0092B-C50C-407E-A947-70E740481C1C}">
                <a14:useLocalDpi xmlns:a14="http://schemas.microsoft.com/office/drawing/2010/main" val="0"/>
              </a:ext>
            </a:extLst>
          </a:blip>
          <a:srcRect l="8659" t="5704" r="4390" b="10496"/>
          <a:stretch/>
        </p:blipFill>
        <p:spPr bwMode="auto">
          <a:xfrm>
            <a:off x="371382" y="5801812"/>
            <a:ext cx="924655" cy="652580"/>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484742" y="764704"/>
            <a:ext cx="8407737" cy="738664"/>
          </a:xfrm>
          <a:prstGeom prst="rect">
            <a:avLst/>
          </a:prstGeom>
          <a:ln>
            <a:solidFill>
              <a:schemeClr val="bg2">
                <a:lumMod val="10000"/>
              </a:schemeClr>
            </a:solidFill>
          </a:ln>
        </p:spPr>
        <p:txBody>
          <a:bodyPr wrap="square">
            <a:spAutoFit/>
          </a:bodyPr>
          <a:lstStyle/>
          <a:p>
            <a:pPr algn="just"/>
            <a:r>
              <a:rPr lang="ru-RU" sz="1400" b="1" dirty="0">
                <a:latin typeface="Arial" panose="020B0604020202020204" pitchFamily="34" charset="0"/>
                <a:cs typeface="Arial" panose="020B0604020202020204" pitchFamily="34" charset="0"/>
              </a:rPr>
              <a:t>Р</a:t>
            </a:r>
            <a:r>
              <a:rPr lang="ru-RU" sz="1400" b="1" dirty="0" smtClean="0">
                <a:latin typeface="Arial" panose="020B0604020202020204" pitchFamily="34" charset="0"/>
                <a:cs typeface="Arial" panose="020B0604020202020204" pitchFamily="34" charset="0"/>
              </a:rPr>
              <a:t>езиденты «</a:t>
            </a:r>
            <a:r>
              <a:rPr lang="ru-RU" sz="1400" b="1" dirty="0">
                <a:latin typeface="Arial" panose="020B0604020202020204" pitchFamily="34" charset="0"/>
                <a:cs typeface="Arial" panose="020B0604020202020204" pitchFamily="34" charset="0"/>
              </a:rPr>
              <a:t>С</a:t>
            </a:r>
            <a:r>
              <a:rPr lang="ru-RU" sz="1400" b="1" dirty="0" smtClean="0">
                <a:latin typeface="Arial" panose="020B0604020202020204" pitchFamily="34" charset="0"/>
                <a:cs typeface="Arial" panose="020B0604020202020204" pitchFamily="34" charset="0"/>
              </a:rPr>
              <a:t>колково» совместно с компанией </a:t>
            </a:r>
            <a:r>
              <a:rPr lang="ru-RU" sz="1400" b="1" dirty="0" err="1" smtClean="0">
                <a:latin typeface="Arial" panose="020B0604020202020204" pitchFamily="34" charset="0"/>
                <a:cs typeface="Arial" panose="020B0604020202020204" pitchFamily="34" charset="0"/>
              </a:rPr>
              <a:t>Cyber-contact</a:t>
            </a:r>
            <a:r>
              <a:rPr lang="ru-RU" sz="1400" b="1" dirty="0" smtClean="0">
                <a:latin typeface="Arial" panose="020B0604020202020204" pitchFamily="34" charset="0"/>
                <a:cs typeface="Arial" panose="020B0604020202020204" pitchFamily="34" charset="0"/>
              </a:rPr>
              <a:t> создадут для нужд Государственной компании автоматизированную систему регистрации и мониторинга заявок на инновации в режиме «одного окна».</a:t>
            </a:r>
            <a:endParaRPr lang="ru-RU" sz="1400" b="1" dirty="0">
              <a:latin typeface="Arial" panose="020B0604020202020204" pitchFamily="34" charset="0"/>
              <a:cs typeface="Arial" panose="020B0604020202020204" pitchFamily="34" charset="0"/>
            </a:endParaRPr>
          </a:p>
        </p:txBody>
      </p:sp>
      <p:pic>
        <p:nvPicPr>
          <p:cNvPr id="4098" name="Picture 2" descr="C:\Users\zhevzhikov_ii\Desktop\2017 год\59. Презентация СОЧИ 2017\контакт 1.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383" r="9558"/>
          <a:stretch/>
        </p:blipFill>
        <p:spPr bwMode="auto">
          <a:xfrm>
            <a:off x="467544" y="1556792"/>
            <a:ext cx="4011580" cy="257365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zhevzhikov_ii\Desktop\2017 год\59. Презентация СОЧИ 2017\контакт 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0" y="1628800"/>
            <a:ext cx="4413442" cy="2516138"/>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p:nvPr/>
        </p:nvSpPr>
        <p:spPr>
          <a:xfrm>
            <a:off x="412735" y="4365104"/>
            <a:ext cx="8407737" cy="1169551"/>
          </a:xfrm>
          <a:prstGeom prst="rect">
            <a:avLst/>
          </a:prstGeom>
          <a:ln>
            <a:solidFill>
              <a:schemeClr val="bg2">
                <a:lumMod val="10000"/>
              </a:schemeClr>
            </a:solidFill>
          </a:ln>
        </p:spPr>
        <p:txBody>
          <a:bodyPr wrap="square">
            <a:spAutoFit/>
          </a:bodyPr>
          <a:lstStyle/>
          <a:p>
            <a:pPr algn="just"/>
            <a:r>
              <a:rPr lang="ru-RU" sz="1400" b="1" dirty="0">
                <a:latin typeface="Arial" panose="020B0604020202020204" pitchFamily="34" charset="0"/>
                <a:cs typeface="Arial" panose="020B0604020202020204" pitchFamily="34" charset="0"/>
              </a:rPr>
              <a:t>Целью разработки является создание информационного сервиса (информационной системы) для отслеживания поступающих в Государственную компанию «АВТОДОР» заявок на рассмотрение и внедрение инноваций, управления инновационными проектами и осуществления коммуникаций между офисом проекта и внутренними и внешними подразделениями. </a:t>
            </a:r>
          </a:p>
        </p:txBody>
      </p:sp>
    </p:spTree>
    <p:extLst>
      <p:ext uri="{BB962C8B-B14F-4D97-AF65-F5344CB8AC3E}">
        <p14:creationId xmlns:p14="http://schemas.microsoft.com/office/powerpoint/2010/main" val="176025290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6fA524_7WUSCj2U4IF.1v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AIFQkgvZ9UGQDSf9HegeK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fnJkcx7HxUGM8hwJWP7uSw"/>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4_Standardformgivning">
  <a:themeElements>
    <a:clrScheme name="1_Standard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tandardformgivning">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tandardformgivn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tandardformgivn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tandardformgivn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tandardformgivn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tandardformgivn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tandardformgivn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tandardformgivn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tandardformgivn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tandardformgivn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tandardformgivn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tandardformgivn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Standardformgivning">
  <a:themeElements>
    <a:clrScheme name="1_Standard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tandardformgivning">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5875" cap="flat" cmpd="sng" algn="ctr">
          <a:solidFill>
            <a:schemeClr val="tx1"/>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sv-SE"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5875" cap="flat" cmpd="sng" algn="ctr">
          <a:solidFill>
            <a:schemeClr val="tx1"/>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sv-SE" sz="1800" b="1" i="0" u="none" strike="noStrike" cap="none" normalizeH="0" baseline="0" smtClean="0">
            <a:ln>
              <a:noFill/>
            </a:ln>
            <a:solidFill>
              <a:schemeClr val="tx1"/>
            </a:solidFill>
            <a:effectLst/>
            <a:latin typeface="Arial" charset="0"/>
          </a:defRPr>
        </a:defPPr>
      </a:lstStyle>
    </a:lnDef>
  </a:objectDefaults>
  <a:extraClrSchemeLst>
    <a:extraClrScheme>
      <a:clrScheme name="1_Standard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tandardformgivn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tandardformgivn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tandardformgivn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tandardformgivn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tandardformgivn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tandardformgivn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tandardformgivn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tandardformgivn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tandardformgivn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tandardformgivn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tandardformgivn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5_Standardformgivning">
  <a:themeElements>
    <a:clrScheme name="1_Standard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tandardformgivning">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tandardformgivn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tandardformgivn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tandardformgivn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tandardformgivn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tandardformgivn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tandardformgivn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tandardformgivn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tandardformgivn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tandardformgivn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tandardformgivn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tandardformgivn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30879</TotalTime>
  <Words>1800</Words>
  <Application>Microsoft Office PowerPoint</Application>
  <PresentationFormat>Экран (4:3)</PresentationFormat>
  <Paragraphs>182</Paragraphs>
  <Slides>14</Slides>
  <Notes>3</Notes>
  <HiddenSlides>0</HiddenSlides>
  <MMClips>0</MMClips>
  <ScaleCrop>false</ScaleCrop>
  <HeadingPairs>
    <vt:vector size="4" baseType="variant">
      <vt:variant>
        <vt:lpstr>Тема</vt:lpstr>
      </vt:variant>
      <vt:variant>
        <vt:i4>4</vt:i4>
      </vt:variant>
      <vt:variant>
        <vt:lpstr>Заголовки слайдов</vt:lpstr>
      </vt:variant>
      <vt:variant>
        <vt:i4>14</vt:i4>
      </vt:variant>
    </vt:vector>
  </HeadingPairs>
  <TitlesOfParts>
    <vt:vector size="18" baseType="lpstr">
      <vt:lpstr>Тема Office</vt:lpstr>
      <vt:lpstr>44_Standardformgivning</vt:lpstr>
      <vt:lpstr>3_Standardformgivning</vt:lpstr>
      <vt:lpstr>45_Standardformgivning</vt:lpstr>
      <vt:lpstr>Презентация PowerPoint</vt:lpstr>
      <vt:lpstr>Взаимодействие Государственной компании с институтами развития в рамках реализации  Программы инновационного развития на 2016 – 2020 годы</vt:lpstr>
      <vt:lpstr>Презентация PowerPoint</vt:lpstr>
      <vt:lpstr>Презентация PowerPoint</vt:lpstr>
      <vt:lpstr>Презентация PowerPoint</vt:lpstr>
      <vt:lpstr>Презентация PowerPoint</vt:lpstr>
      <vt:lpstr>Проект ГОСТ Р «Дороги автомобильные общего пользования.  Руководство по оценке риска в течение жизненного цикла»</vt:lpstr>
      <vt:lpstr>Принципиальные отличия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Композитные материалы</dc:title>
  <dc:subject>Композитные материалы</dc:subject>
  <dc:creator>Дьяков Григорий Геннадьевич</dc:creator>
  <cp:lastModifiedBy>Admin</cp:lastModifiedBy>
  <cp:revision>683</cp:revision>
  <cp:lastPrinted>2015-12-18T06:20:30Z</cp:lastPrinted>
  <dcterms:created xsi:type="dcterms:W3CDTF">2013-02-27T13:45:58Z</dcterms:created>
  <dcterms:modified xsi:type="dcterms:W3CDTF">2017-06-14T07:04:26Z</dcterms:modified>
</cp:coreProperties>
</file>