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8FEDB-ADFE-4942-9CE3-6D13776C33B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B6CAA-09E8-464F-9C42-ACAB5B52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4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6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6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7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1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0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7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3" indent="0">
              <a:buNone/>
              <a:defRPr sz="1801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9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8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9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2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3" indent="0">
              <a:buNone/>
              <a:defRPr sz="1200"/>
            </a:lvl3pPr>
            <a:lvl4pPr marL="1371634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9" indent="0">
              <a:buNone/>
              <a:defRPr sz="1001"/>
            </a:lvl7pPr>
            <a:lvl8pPr marL="3200480" indent="0">
              <a:buNone/>
              <a:defRPr sz="1001"/>
            </a:lvl8pPr>
            <a:lvl9pPr marL="3657691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9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53907-0322-2940-8492-4AFED492EE74}" type="datetimeFigureOut">
              <a:rPr lang="en-US" smtClean="0"/>
              <a:t>6/15/17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11716-EDB2-3A4C-A893-15A49DB4D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3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"/>
          <a:stretch/>
        </p:blipFill>
        <p:spPr>
          <a:xfrm>
            <a:off x="1498601" y="1"/>
            <a:ext cx="905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"/>
            <a:ext cx="9186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7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99" y="1"/>
            <a:ext cx="9153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2" y="1"/>
            <a:ext cx="9165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"/>
            <a:ext cx="9159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"/>
            <a:ext cx="9168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"/>
          <a:stretch/>
        </p:blipFill>
        <p:spPr>
          <a:xfrm>
            <a:off x="1511301" y="1"/>
            <a:ext cx="905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1" y="1"/>
            <a:ext cx="9166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1" y="1"/>
            <a:ext cx="9191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1" y="1"/>
            <a:ext cx="9176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63" y="1"/>
            <a:ext cx="917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"/>
            <a:ext cx="917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1" y="1"/>
            <a:ext cx="917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1" y="1"/>
            <a:ext cx="9180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1" y="1"/>
            <a:ext cx="9410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5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Maksim Kosolobov</dc:creator>
  <cp:lastModifiedBy>Maksim Kosolobov</cp:lastModifiedBy>
  <cp:revision>1</cp:revision>
  <dcterms:created xsi:type="dcterms:W3CDTF">2017-06-15T07:31:21Z</dcterms:created>
  <dcterms:modified xsi:type="dcterms:W3CDTF">2017-06-15T07:39:43Z</dcterms:modified>
</cp:coreProperties>
</file>